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4"/>
  </p:sldMasterIdLst>
  <p:notesMasterIdLst>
    <p:notesMasterId r:id="rId19"/>
  </p:notesMasterIdLst>
  <p:sldIdLst>
    <p:sldId id="256" r:id="rId5"/>
    <p:sldId id="258" r:id="rId6"/>
    <p:sldId id="259" r:id="rId7"/>
    <p:sldId id="260" r:id="rId8"/>
    <p:sldId id="264" r:id="rId9"/>
    <p:sldId id="261" r:id="rId10"/>
    <p:sldId id="262" r:id="rId11"/>
    <p:sldId id="271" r:id="rId12"/>
    <p:sldId id="268" r:id="rId13"/>
    <p:sldId id="275" r:id="rId14"/>
    <p:sldId id="263" r:id="rId15"/>
    <p:sldId id="308" r:id="rId16"/>
    <p:sldId id="280" r:id="rId17"/>
    <p:sldId id="265" r:id="rId18"/>
  </p:sldIdLst>
  <p:sldSz cx="9144000" cy="5143500" type="screen16x9"/>
  <p:notesSz cx="6858000" cy="9144000"/>
  <p:embeddedFontLst>
    <p:embeddedFont>
      <p:font typeface="Jua" panose="020B0604020202020204" charset="-127"/>
      <p:regular r:id="rId20"/>
    </p:embeddedFont>
    <p:embeddedFont>
      <p:font typeface="Bebas Neue" panose="020B0606020202050201" pitchFamily="34" charset="0"/>
      <p:regular r:id="rId21"/>
    </p:embeddedFont>
    <p:embeddedFont>
      <p:font typeface="Questrial" pitchFamily="2" charset="0"/>
      <p:regular r:id="rId22"/>
    </p:embeddedFont>
    <p:embeddedFont>
      <p:font typeface="Varela Round" panose="00000500000000000000" pitchFamily="2" charset="-79"/>
      <p:regular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FCBFC25-BDA9-CD5A-EF55-95D1DCA0B293}" v="31" dt="2022-09-11T11:44:19.844"/>
    <p1510:client id="{B1457C43-A473-EC4E-B8C3-B92946AE7BE8}" v="1546" dt="2022-09-11T11:41:16.839"/>
  </p1510:revLst>
</p1510:revInfo>
</file>

<file path=ppt/tableStyles.xml><?xml version="1.0" encoding="utf-8"?>
<a:tblStyleLst xmlns:a="http://schemas.openxmlformats.org/drawingml/2006/main" def="{10F79168-72C5-4484-9FD2-0E2D1FC80498}">
  <a:tblStyle styleId="{10F79168-72C5-4484-9FD2-0E2D1FC8049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66" d="100"/>
          <a:sy n="66" d="100"/>
        </p:scale>
        <p:origin x="0" y="0"/>
      </p:cViewPr>
      <p:guideLst/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font" Target="fonts/font2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1.fntdata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4.fntdata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3.fntdata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ndra van Elburg" userId="S::s.vanelburg@chronoscholen.nl::42dc41fa-4e08-4ef4-8ac9-fb05d696565f" providerId="AD" clId="Web-{7FCBFC25-BDA9-CD5A-EF55-95D1DCA0B293}"/>
    <pc:docChg chg="modSld">
      <pc:chgData name="Sandra van Elburg" userId="S::s.vanelburg@chronoscholen.nl::42dc41fa-4e08-4ef4-8ac9-fb05d696565f" providerId="AD" clId="Web-{7FCBFC25-BDA9-CD5A-EF55-95D1DCA0B293}" dt="2022-09-11T11:44:19.704" v="29" actId="14100"/>
      <pc:docMkLst>
        <pc:docMk/>
      </pc:docMkLst>
      <pc:sldChg chg="modSp">
        <pc:chgData name="Sandra van Elburg" userId="S::s.vanelburg@chronoscholen.nl::42dc41fa-4e08-4ef4-8ac9-fb05d696565f" providerId="AD" clId="Web-{7FCBFC25-BDA9-CD5A-EF55-95D1DCA0B293}" dt="2022-09-11T11:44:19.704" v="29" actId="14100"/>
        <pc:sldMkLst>
          <pc:docMk/>
          <pc:sldMk cId="0" sldId="265"/>
        </pc:sldMkLst>
        <pc:spChg chg="mod">
          <ac:chgData name="Sandra van Elburg" userId="S::s.vanelburg@chronoscholen.nl::42dc41fa-4e08-4ef4-8ac9-fb05d696565f" providerId="AD" clId="Web-{7FCBFC25-BDA9-CD5A-EF55-95D1DCA0B293}" dt="2022-09-11T11:44:19.704" v="29" actId="14100"/>
          <ac:spMkLst>
            <pc:docMk/>
            <pc:sldMk cId="0" sldId="265"/>
            <ac:spMk id="1147" creationId="{00000000-0000-0000-0000-000000000000}"/>
          </ac:spMkLst>
        </pc:spChg>
      </pc:sldChg>
    </pc:docChg>
  </pc:docChgLst>
  <pc:docChgLst>
    <pc:chgData name="Sandra van Elburg" userId="42dc41fa-4e08-4ef4-8ac9-fb05d696565f" providerId="ADAL" clId="{B1457C43-A473-EC4E-B8C3-B92946AE7BE8}"/>
    <pc:docChg chg="undo redo custSel addSld delSld modSld sldOrd delMainMaster">
      <pc:chgData name="Sandra van Elburg" userId="42dc41fa-4e08-4ef4-8ac9-fb05d696565f" providerId="ADAL" clId="{B1457C43-A473-EC4E-B8C3-B92946AE7BE8}" dt="2022-09-11T11:41:16.840" v="1542" actId="2696"/>
      <pc:docMkLst>
        <pc:docMk/>
      </pc:docMkLst>
      <pc:sldChg chg="modSp mod">
        <pc:chgData name="Sandra van Elburg" userId="42dc41fa-4e08-4ef4-8ac9-fb05d696565f" providerId="ADAL" clId="{B1457C43-A473-EC4E-B8C3-B92946AE7BE8}" dt="2022-09-11T11:21:07.888" v="61" actId="790"/>
        <pc:sldMkLst>
          <pc:docMk/>
          <pc:sldMk cId="0" sldId="256"/>
        </pc:sldMkLst>
        <pc:spChg chg="mod">
          <ac:chgData name="Sandra van Elburg" userId="42dc41fa-4e08-4ef4-8ac9-fb05d696565f" providerId="ADAL" clId="{B1457C43-A473-EC4E-B8C3-B92946AE7BE8}" dt="2022-09-11T11:20:48.347" v="15" actId="20577"/>
          <ac:spMkLst>
            <pc:docMk/>
            <pc:sldMk cId="0" sldId="256"/>
            <ac:spMk id="276" creationId="{00000000-0000-0000-0000-000000000000}"/>
          </ac:spMkLst>
        </pc:spChg>
        <pc:spChg chg="mod">
          <ac:chgData name="Sandra van Elburg" userId="42dc41fa-4e08-4ef4-8ac9-fb05d696565f" providerId="ADAL" clId="{B1457C43-A473-EC4E-B8C3-B92946AE7BE8}" dt="2022-09-11T11:21:07.888" v="61" actId="790"/>
          <ac:spMkLst>
            <pc:docMk/>
            <pc:sldMk cId="0" sldId="256"/>
            <ac:spMk id="277" creationId="{00000000-0000-0000-0000-000000000000}"/>
          </ac:spMkLst>
        </pc:spChg>
      </pc:sldChg>
      <pc:sldChg chg="del">
        <pc:chgData name="Sandra van Elburg" userId="42dc41fa-4e08-4ef4-8ac9-fb05d696565f" providerId="ADAL" clId="{B1457C43-A473-EC4E-B8C3-B92946AE7BE8}" dt="2022-09-11T11:21:10.198" v="62" actId="2696"/>
        <pc:sldMkLst>
          <pc:docMk/>
          <pc:sldMk cId="0" sldId="257"/>
        </pc:sldMkLst>
      </pc:sldChg>
      <pc:sldChg chg="addSp delSp modSp mod">
        <pc:chgData name="Sandra van Elburg" userId="42dc41fa-4e08-4ef4-8ac9-fb05d696565f" providerId="ADAL" clId="{B1457C43-A473-EC4E-B8C3-B92946AE7BE8}" dt="2022-09-11T11:23:23.034" v="177" actId="790"/>
        <pc:sldMkLst>
          <pc:docMk/>
          <pc:sldMk cId="0" sldId="258"/>
        </pc:sldMkLst>
        <pc:spChg chg="add del mod">
          <ac:chgData name="Sandra van Elburg" userId="42dc41fa-4e08-4ef4-8ac9-fb05d696565f" providerId="ADAL" clId="{B1457C43-A473-EC4E-B8C3-B92946AE7BE8}" dt="2022-09-11T11:21:53.449" v="131" actId="478"/>
          <ac:spMkLst>
            <pc:docMk/>
            <pc:sldMk cId="0" sldId="258"/>
            <ac:spMk id="3" creationId="{0468C94B-2B52-2BFC-B720-170567B955C5}"/>
          </ac:spMkLst>
        </pc:spChg>
        <pc:spChg chg="add del mod">
          <ac:chgData name="Sandra van Elburg" userId="42dc41fa-4e08-4ef4-8ac9-fb05d696565f" providerId="ADAL" clId="{B1457C43-A473-EC4E-B8C3-B92946AE7BE8}" dt="2022-09-11T11:21:58.892" v="133" actId="478"/>
          <ac:spMkLst>
            <pc:docMk/>
            <pc:sldMk cId="0" sldId="258"/>
            <ac:spMk id="5" creationId="{71EE7E44-5C22-71F7-C125-AAB40F8A8652}"/>
          </ac:spMkLst>
        </pc:spChg>
        <pc:spChg chg="add del mod">
          <ac:chgData name="Sandra van Elburg" userId="42dc41fa-4e08-4ef4-8ac9-fb05d696565f" providerId="ADAL" clId="{B1457C43-A473-EC4E-B8C3-B92946AE7BE8}" dt="2022-09-11T11:22:05.086" v="135" actId="478"/>
          <ac:spMkLst>
            <pc:docMk/>
            <pc:sldMk cId="0" sldId="258"/>
            <ac:spMk id="7" creationId="{04878D69-C680-4BF0-DEA3-B47455A9A895}"/>
          </ac:spMkLst>
        </pc:spChg>
        <pc:spChg chg="add del mod">
          <ac:chgData name="Sandra van Elburg" userId="42dc41fa-4e08-4ef4-8ac9-fb05d696565f" providerId="ADAL" clId="{B1457C43-A473-EC4E-B8C3-B92946AE7BE8}" dt="2022-09-11T11:22:12.060" v="137" actId="478"/>
          <ac:spMkLst>
            <pc:docMk/>
            <pc:sldMk cId="0" sldId="258"/>
            <ac:spMk id="9" creationId="{89CD279E-87BE-877F-84A4-EE76E0214802}"/>
          </ac:spMkLst>
        </pc:spChg>
        <pc:spChg chg="add del mod">
          <ac:chgData name="Sandra van Elburg" userId="42dc41fa-4e08-4ef4-8ac9-fb05d696565f" providerId="ADAL" clId="{B1457C43-A473-EC4E-B8C3-B92946AE7BE8}" dt="2022-09-11T11:22:18.474" v="139" actId="478"/>
          <ac:spMkLst>
            <pc:docMk/>
            <pc:sldMk cId="0" sldId="258"/>
            <ac:spMk id="11" creationId="{DE08973F-0B7F-F158-738F-A0CC404BA1DE}"/>
          </ac:spMkLst>
        </pc:spChg>
        <pc:spChg chg="del">
          <ac:chgData name="Sandra van Elburg" userId="42dc41fa-4e08-4ef4-8ac9-fb05d696565f" providerId="ADAL" clId="{B1457C43-A473-EC4E-B8C3-B92946AE7BE8}" dt="2022-09-11T11:21:48.125" v="130" actId="478"/>
          <ac:spMkLst>
            <pc:docMk/>
            <pc:sldMk cId="0" sldId="258"/>
            <ac:spMk id="477" creationId="{00000000-0000-0000-0000-000000000000}"/>
          </ac:spMkLst>
        </pc:spChg>
        <pc:spChg chg="del">
          <ac:chgData name="Sandra van Elburg" userId="42dc41fa-4e08-4ef4-8ac9-fb05d696565f" providerId="ADAL" clId="{B1457C43-A473-EC4E-B8C3-B92946AE7BE8}" dt="2022-09-11T11:21:55.983" v="132" actId="478"/>
          <ac:spMkLst>
            <pc:docMk/>
            <pc:sldMk cId="0" sldId="258"/>
            <ac:spMk id="479" creationId="{00000000-0000-0000-0000-000000000000}"/>
          </ac:spMkLst>
        </pc:spChg>
        <pc:spChg chg="del">
          <ac:chgData name="Sandra van Elburg" userId="42dc41fa-4e08-4ef4-8ac9-fb05d696565f" providerId="ADAL" clId="{B1457C43-A473-EC4E-B8C3-B92946AE7BE8}" dt="2022-09-11T11:22:02.142" v="134" actId="478"/>
          <ac:spMkLst>
            <pc:docMk/>
            <pc:sldMk cId="0" sldId="258"/>
            <ac:spMk id="481" creationId="{00000000-0000-0000-0000-000000000000}"/>
          </ac:spMkLst>
        </pc:spChg>
        <pc:spChg chg="del">
          <ac:chgData name="Sandra van Elburg" userId="42dc41fa-4e08-4ef4-8ac9-fb05d696565f" providerId="ADAL" clId="{B1457C43-A473-EC4E-B8C3-B92946AE7BE8}" dt="2022-09-11T11:22:07.994" v="136" actId="478"/>
          <ac:spMkLst>
            <pc:docMk/>
            <pc:sldMk cId="0" sldId="258"/>
            <ac:spMk id="483" creationId="{00000000-0000-0000-0000-000000000000}"/>
          </ac:spMkLst>
        </pc:spChg>
        <pc:spChg chg="mod">
          <ac:chgData name="Sandra van Elburg" userId="42dc41fa-4e08-4ef4-8ac9-fb05d696565f" providerId="ADAL" clId="{B1457C43-A473-EC4E-B8C3-B92946AE7BE8}" dt="2022-09-11T11:22:49.441" v="165" actId="790"/>
          <ac:spMkLst>
            <pc:docMk/>
            <pc:sldMk cId="0" sldId="258"/>
            <ac:spMk id="484" creationId="{00000000-0000-0000-0000-000000000000}"/>
          </ac:spMkLst>
        </pc:spChg>
        <pc:spChg chg="mod">
          <ac:chgData name="Sandra van Elburg" userId="42dc41fa-4e08-4ef4-8ac9-fb05d696565f" providerId="ADAL" clId="{B1457C43-A473-EC4E-B8C3-B92946AE7BE8}" dt="2022-09-11T11:22:54.220" v="166" actId="790"/>
          <ac:spMkLst>
            <pc:docMk/>
            <pc:sldMk cId="0" sldId="258"/>
            <ac:spMk id="485" creationId="{00000000-0000-0000-0000-000000000000}"/>
          </ac:spMkLst>
        </pc:spChg>
        <pc:spChg chg="mod">
          <ac:chgData name="Sandra van Elburg" userId="42dc41fa-4e08-4ef4-8ac9-fb05d696565f" providerId="ADAL" clId="{B1457C43-A473-EC4E-B8C3-B92946AE7BE8}" dt="2022-09-11T11:23:02.208" v="168" actId="790"/>
          <ac:spMkLst>
            <pc:docMk/>
            <pc:sldMk cId="0" sldId="258"/>
            <ac:spMk id="486" creationId="{00000000-0000-0000-0000-000000000000}"/>
          </ac:spMkLst>
        </pc:spChg>
        <pc:spChg chg="mod">
          <ac:chgData name="Sandra van Elburg" userId="42dc41fa-4e08-4ef4-8ac9-fb05d696565f" providerId="ADAL" clId="{B1457C43-A473-EC4E-B8C3-B92946AE7BE8}" dt="2022-09-11T11:23:18.870" v="176" actId="790"/>
          <ac:spMkLst>
            <pc:docMk/>
            <pc:sldMk cId="0" sldId="258"/>
            <ac:spMk id="487" creationId="{00000000-0000-0000-0000-000000000000}"/>
          </ac:spMkLst>
        </pc:spChg>
        <pc:spChg chg="mod">
          <ac:chgData name="Sandra van Elburg" userId="42dc41fa-4e08-4ef4-8ac9-fb05d696565f" providerId="ADAL" clId="{B1457C43-A473-EC4E-B8C3-B92946AE7BE8}" dt="2022-09-11T11:22:57.707" v="167" actId="790"/>
          <ac:spMkLst>
            <pc:docMk/>
            <pc:sldMk cId="0" sldId="258"/>
            <ac:spMk id="488" creationId="{00000000-0000-0000-0000-000000000000}"/>
          </ac:spMkLst>
        </pc:spChg>
        <pc:spChg chg="del">
          <ac:chgData name="Sandra van Elburg" userId="42dc41fa-4e08-4ef4-8ac9-fb05d696565f" providerId="ADAL" clId="{B1457C43-A473-EC4E-B8C3-B92946AE7BE8}" dt="2022-09-11T11:22:17.155" v="138" actId="478"/>
          <ac:spMkLst>
            <pc:docMk/>
            <pc:sldMk cId="0" sldId="258"/>
            <ac:spMk id="521" creationId="{00000000-0000-0000-0000-000000000000}"/>
          </ac:spMkLst>
        </pc:spChg>
        <pc:spChg chg="mod">
          <ac:chgData name="Sandra van Elburg" userId="42dc41fa-4e08-4ef4-8ac9-fb05d696565f" providerId="ADAL" clId="{B1457C43-A473-EC4E-B8C3-B92946AE7BE8}" dt="2022-09-11T11:23:23.034" v="177" actId="790"/>
          <ac:spMkLst>
            <pc:docMk/>
            <pc:sldMk cId="0" sldId="258"/>
            <ac:spMk id="522" creationId="{00000000-0000-0000-0000-000000000000}"/>
          </ac:spMkLst>
        </pc:spChg>
      </pc:sldChg>
      <pc:sldChg chg="modSp mod">
        <pc:chgData name="Sandra van Elburg" userId="42dc41fa-4e08-4ef4-8ac9-fb05d696565f" providerId="ADAL" clId="{B1457C43-A473-EC4E-B8C3-B92946AE7BE8}" dt="2022-09-11T11:25:02.002" v="338" actId="12"/>
        <pc:sldMkLst>
          <pc:docMk/>
          <pc:sldMk cId="0" sldId="259"/>
        </pc:sldMkLst>
        <pc:spChg chg="mod">
          <ac:chgData name="Sandra van Elburg" userId="42dc41fa-4e08-4ef4-8ac9-fb05d696565f" providerId="ADAL" clId="{B1457C43-A473-EC4E-B8C3-B92946AE7BE8}" dt="2022-09-11T11:24:04.213" v="209" actId="790"/>
          <ac:spMkLst>
            <pc:docMk/>
            <pc:sldMk cId="0" sldId="259"/>
            <ac:spMk id="527" creationId="{00000000-0000-0000-0000-000000000000}"/>
          </ac:spMkLst>
        </pc:spChg>
        <pc:spChg chg="mod">
          <ac:chgData name="Sandra van Elburg" userId="42dc41fa-4e08-4ef4-8ac9-fb05d696565f" providerId="ADAL" clId="{B1457C43-A473-EC4E-B8C3-B92946AE7BE8}" dt="2022-09-11T11:25:02.002" v="338" actId="12"/>
          <ac:spMkLst>
            <pc:docMk/>
            <pc:sldMk cId="0" sldId="259"/>
            <ac:spMk id="528" creationId="{00000000-0000-0000-0000-000000000000}"/>
          </ac:spMkLst>
        </pc:spChg>
      </pc:sldChg>
      <pc:sldChg chg="modSp mod">
        <pc:chgData name="Sandra van Elburg" userId="42dc41fa-4e08-4ef4-8ac9-fb05d696565f" providerId="ADAL" clId="{B1457C43-A473-EC4E-B8C3-B92946AE7BE8}" dt="2022-09-11T11:25:44.181" v="346" actId="20577"/>
        <pc:sldMkLst>
          <pc:docMk/>
          <pc:sldMk cId="0" sldId="260"/>
        </pc:sldMkLst>
        <pc:spChg chg="mod">
          <ac:chgData name="Sandra van Elburg" userId="42dc41fa-4e08-4ef4-8ac9-fb05d696565f" providerId="ADAL" clId="{B1457C43-A473-EC4E-B8C3-B92946AE7BE8}" dt="2022-09-11T11:23:36.149" v="185" actId="790"/>
          <ac:spMkLst>
            <pc:docMk/>
            <pc:sldMk cId="0" sldId="260"/>
            <ac:spMk id="602" creationId="{00000000-0000-0000-0000-000000000000}"/>
          </ac:spMkLst>
        </pc:spChg>
        <pc:spChg chg="mod">
          <ac:chgData name="Sandra van Elburg" userId="42dc41fa-4e08-4ef4-8ac9-fb05d696565f" providerId="ADAL" clId="{B1457C43-A473-EC4E-B8C3-B92946AE7BE8}" dt="2022-09-11T11:25:44.181" v="346" actId="20577"/>
          <ac:spMkLst>
            <pc:docMk/>
            <pc:sldMk cId="0" sldId="260"/>
            <ac:spMk id="604" creationId="{00000000-0000-0000-0000-000000000000}"/>
          </ac:spMkLst>
        </pc:spChg>
      </pc:sldChg>
      <pc:sldChg chg="modSp mod">
        <pc:chgData name="Sandra van Elburg" userId="42dc41fa-4e08-4ef4-8ac9-fb05d696565f" providerId="ADAL" clId="{B1457C43-A473-EC4E-B8C3-B92946AE7BE8}" dt="2022-09-11T11:27:22.986" v="450" actId="790"/>
        <pc:sldMkLst>
          <pc:docMk/>
          <pc:sldMk cId="0" sldId="261"/>
        </pc:sldMkLst>
        <pc:spChg chg="mod">
          <ac:chgData name="Sandra van Elburg" userId="42dc41fa-4e08-4ef4-8ac9-fb05d696565f" providerId="ADAL" clId="{B1457C43-A473-EC4E-B8C3-B92946AE7BE8}" dt="2022-09-11T11:27:09.542" v="447" actId="790"/>
          <ac:spMkLst>
            <pc:docMk/>
            <pc:sldMk cId="0" sldId="261"/>
            <ac:spMk id="684" creationId="{00000000-0000-0000-0000-000000000000}"/>
          </ac:spMkLst>
        </pc:spChg>
        <pc:spChg chg="mod">
          <ac:chgData name="Sandra van Elburg" userId="42dc41fa-4e08-4ef4-8ac9-fb05d696565f" providerId="ADAL" clId="{B1457C43-A473-EC4E-B8C3-B92946AE7BE8}" dt="2022-09-11T11:27:22.986" v="450" actId="790"/>
          <ac:spMkLst>
            <pc:docMk/>
            <pc:sldMk cId="0" sldId="261"/>
            <ac:spMk id="865" creationId="{00000000-0000-0000-0000-000000000000}"/>
          </ac:spMkLst>
        </pc:spChg>
        <pc:grpChg chg="mod">
          <ac:chgData name="Sandra van Elburg" userId="42dc41fa-4e08-4ef4-8ac9-fb05d696565f" providerId="ADAL" clId="{B1457C43-A473-EC4E-B8C3-B92946AE7BE8}" dt="2022-09-11T11:27:13.555" v="448" actId="1076"/>
          <ac:grpSpMkLst>
            <pc:docMk/>
            <pc:sldMk cId="0" sldId="261"/>
            <ac:grpSpMk id="813" creationId="{00000000-0000-0000-0000-000000000000}"/>
          </ac:grpSpMkLst>
        </pc:grpChg>
      </pc:sldChg>
      <pc:sldChg chg="addSp delSp modSp mod">
        <pc:chgData name="Sandra van Elburg" userId="42dc41fa-4e08-4ef4-8ac9-fb05d696565f" providerId="ADAL" clId="{B1457C43-A473-EC4E-B8C3-B92946AE7BE8}" dt="2022-09-11T11:28:22.127" v="490" actId="1076"/>
        <pc:sldMkLst>
          <pc:docMk/>
          <pc:sldMk cId="0" sldId="262"/>
        </pc:sldMkLst>
        <pc:spChg chg="add del mod">
          <ac:chgData name="Sandra van Elburg" userId="42dc41fa-4e08-4ef4-8ac9-fb05d696565f" providerId="ADAL" clId="{B1457C43-A473-EC4E-B8C3-B92946AE7BE8}" dt="2022-09-11T11:28:12.469" v="487" actId="478"/>
          <ac:spMkLst>
            <pc:docMk/>
            <pc:sldMk cId="0" sldId="262"/>
            <ac:spMk id="3" creationId="{276F190F-50E8-623D-2D03-EA083398119B}"/>
          </ac:spMkLst>
        </pc:spChg>
        <pc:spChg chg="del">
          <ac:chgData name="Sandra van Elburg" userId="42dc41fa-4e08-4ef4-8ac9-fb05d696565f" providerId="ADAL" clId="{B1457C43-A473-EC4E-B8C3-B92946AE7BE8}" dt="2022-09-11T11:28:09.676" v="486" actId="478"/>
          <ac:spMkLst>
            <pc:docMk/>
            <pc:sldMk cId="0" sldId="262"/>
            <ac:spMk id="870" creationId="{00000000-0000-0000-0000-000000000000}"/>
          </ac:spMkLst>
        </pc:spChg>
        <pc:spChg chg="mod">
          <ac:chgData name="Sandra van Elburg" userId="42dc41fa-4e08-4ef4-8ac9-fb05d696565f" providerId="ADAL" clId="{B1457C43-A473-EC4E-B8C3-B92946AE7BE8}" dt="2022-09-11T11:28:15.857" v="488" actId="313"/>
          <ac:spMkLst>
            <pc:docMk/>
            <pc:sldMk cId="0" sldId="262"/>
            <ac:spMk id="871" creationId="{00000000-0000-0000-0000-000000000000}"/>
          </ac:spMkLst>
        </pc:spChg>
        <pc:grpChg chg="del">
          <ac:chgData name="Sandra van Elburg" userId="42dc41fa-4e08-4ef4-8ac9-fb05d696565f" providerId="ADAL" clId="{B1457C43-A473-EC4E-B8C3-B92946AE7BE8}" dt="2022-09-11T11:27:51.579" v="455" actId="478"/>
          <ac:grpSpMkLst>
            <pc:docMk/>
            <pc:sldMk cId="0" sldId="262"/>
            <ac:grpSpMk id="872" creationId="{00000000-0000-0000-0000-000000000000}"/>
          </ac:grpSpMkLst>
        </pc:grpChg>
        <pc:grpChg chg="del">
          <ac:chgData name="Sandra van Elburg" userId="42dc41fa-4e08-4ef4-8ac9-fb05d696565f" providerId="ADAL" clId="{B1457C43-A473-EC4E-B8C3-B92946AE7BE8}" dt="2022-09-11T11:27:48.719" v="452" actId="478"/>
          <ac:grpSpMkLst>
            <pc:docMk/>
            <pc:sldMk cId="0" sldId="262"/>
            <ac:grpSpMk id="879" creationId="{00000000-0000-0000-0000-000000000000}"/>
          </ac:grpSpMkLst>
        </pc:grpChg>
        <pc:grpChg chg="del">
          <ac:chgData name="Sandra van Elburg" userId="42dc41fa-4e08-4ef4-8ac9-fb05d696565f" providerId="ADAL" clId="{B1457C43-A473-EC4E-B8C3-B92946AE7BE8}" dt="2022-09-11T11:27:49.807" v="453" actId="478"/>
          <ac:grpSpMkLst>
            <pc:docMk/>
            <pc:sldMk cId="0" sldId="262"/>
            <ac:grpSpMk id="902" creationId="{00000000-0000-0000-0000-000000000000}"/>
          </ac:grpSpMkLst>
        </pc:grpChg>
        <pc:grpChg chg="del">
          <ac:chgData name="Sandra van Elburg" userId="42dc41fa-4e08-4ef4-8ac9-fb05d696565f" providerId="ADAL" clId="{B1457C43-A473-EC4E-B8C3-B92946AE7BE8}" dt="2022-09-11T11:27:50.642" v="454" actId="478"/>
          <ac:grpSpMkLst>
            <pc:docMk/>
            <pc:sldMk cId="0" sldId="262"/>
            <ac:grpSpMk id="941" creationId="{00000000-0000-0000-0000-000000000000}"/>
          </ac:grpSpMkLst>
        </pc:grpChg>
        <pc:picChg chg="add mod">
          <ac:chgData name="Sandra van Elburg" userId="42dc41fa-4e08-4ef4-8ac9-fb05d696565f" providerId="ADAL" clId="{B1457C43-A473-EC4E-B8C3-B92946AE7BE8}" dt="2022-09-11T11:28:22.127" v="490" actId="1076"/>
          <ac:picMkLst>
            <pc:docMk/>
            <pc:sldMk cId="0" sldId="262"/>
            <ac:picMk id="1026" creationId="{F8FA7E34-91BB-DBC9-0213-F88289A1119E}"/>
          </ac:picMkLst>
        </pc:picChg>
      </pc:sldChg>
      <pc:sldChg chg="modSp mod">
        <pc:chgData name="Sandra van Elburg" userId="42dc41fa-4e08-4ef4-8ac9-fb05d696565f" providerId="ADAL" clId="{B1457C43-A473-EC4E-B8C3-B92946AE7BE8}" dt="2022-09-11T11:35:13.999" v="952" actId="790"/>
        <pc:sldMkLst>
          <pc:docMk/>
          <pc:sldMk cId="0" sldId="263"/>
        </pc:sldMkLst>
        <pc:spChg chg="mod">
          <ac:chgData name="Sandra van Elburg" userId="42dc41fa-4e08-4ef4-8ac9-fb05d696565f" providerId="ADAL" clId="{B1457C43-A473-EC4E-B8C3-B92946AE7BE8}" dt="2022-09-11T11:34:40.094" v="807" actId="790"/>
          <ac:spMkLst>
            <pc:docMk/>
            <pc:sldMk cId="0" sldId="263"/>
            <ac:spMk id="965" creationId="{00000000-0000-0000-0000-000000000000}"/>
          </ac:spMkLst>
        </pc:spChg>
        <pc:spChg chg="mod">
          <ac:chgData name="Sandra van Elburg" userId="42dc41fa-4e08-4ef4-8ac9-fb05d696565f" providerId="ADAL" clId="{B1457C43-A473-EC4E-B8C3-B92946AE7BE8}" dt="2022-09-11T11:33:32.618" v="631" actId="790"/>
          <ac:spMkLst>
            <pc:docMk/>
            <pc:sldMk cId="0" sldId="263"/>
            <ac:spMk id="966" creationId="{00000000-0000-0000-0000-000000000000}"/>
          </ac:spMkLst>
        </pc:spChg>
        <pc:spChg chg="mod">
          <ac:chgData name="Sandra van Elburg" userId="42dc41fa-4e08-4ef4-8ac9-fb05d696565f" providerId="ADAL" clId="{B1457C43-A473-EC4E-B8C3-B92946AE7BE8}" dt="2022-09-11T11:35:13.999" v="952" actId="790"/>
          <ac:spMkLst>
            <pc:docMk/>
            <pc:sldMk cId="0" sldId="263"/>
            <ac:spMk id="967" creationId="{00000000-0000-0000-0000-000000000000}"/>
          </ac:spMkLst>
        </pc:spChg>
        <pc:spChg chg="mod">
          <ac:chgData name="Sandra van Elburg" userId="42dc41fa-4e08-4ef4-8ac9-fb05d696565f" providerId="ADAL" clId="{B1457C43-A473-EC4E-B8C3-B92946AE7BE8}" dt="2022-09-11T11:34:33.968" v="806" actId="20577"/>
          <ac:spMkLst>
            <pc:docMk/>
            <pc:sldMk cId="0" sldId="263"/>
            <ac:spMk id="968" creationId="{00000000-0000-0000-0000-000000000000}"/>
          </ac:spMkLst>
        </pc:spChg>
        <pc:spChg chg="mod">
          <ac:chgData name="Sandra van Elburg" userId="42dc41fa-4e08-4ef4-8ac9-fb05d696565f" providerId="ADAL" clId="{B1457C43-A473-EC4E-B8C3-B92946AE7BE8}" dt="2022-09-11T11:33:25.348" v="622" actId="790"/>
          <ac:spMkLst>
            <pc:docMk/>
            <pc:sldMk cId="0" sldId="263"/>
            <ac:spMk id="969" creationId="{00000000-0000-0000-0000-000000000000}"/>
          </ac:spMkLst>
        </pc:spChg>
      </pc:sldChg>
      <pc:sldChg chg="modSp mod ord">
        <pc:chgData name="Sandra van Elburg" userId="42dc41fa-4e08-4ef4-8ac9-fb05d696565f" providerId="ADAL" clId="{B1457C43-A473-EC4E-B8C3-B92946AE7BE8}" dt="2022-09-11T11:28:36.129" v="492" actId="20578"/>
        <pc:sldMkLst>
          <pc:docMk/>
          <pc:sldMk cId="0" sldId="264"/>
        </pc:sldMkLst>
        <pc:spChg chg="mod">
          <ac:chgData name="Sandra van Elburg" userId="42dc41fa-4e08-4ef4-8ac9-fb05d696565f" providerId="ADAL" clId="{B1457C43-A473-EC4E-B8C3-B92946AE7BE8}" dt="2022-09-11T11:26:07.905" v="365" actId="790"/>
          <ac:spMkLst>
            <pc:docMk/>
            <pc:sldMk cId="0" sldId="264"/>
            <ac:spMk id="1099" creationId="{00000000-0000-0000-0000-000000000000}"/>
          </ac:spMkLst>
        </pc:spChg>
        <pc:spChg chg="mod">
          <ac:chgData name="Sandra van Elburg" userId="42dc41fa-4e08-4ef4-8ac9-fb05d696565f" providerId="ADAL" clId="{B1457C43-A473-EC4E-B8C3-B92946AE7BE8}" dt="2022-09-11T11:26:20.521" v="402" actId="790"/>
          <ac:spMkLst>
            <pc:docMk/>
            <pc:sldMk cId="0" sldId="264"/>
            <ac:spMk id="1101" creationId="{00000000-0000-0000-0000-000000000000}"/>
          </ac:spMkLst>
        </pc:spChg>
      </pc:sldChg>
      <pc:sldChg chg="modSp mod">
        <pc:chgData name="Sandra van Elburg" userId="42dc41fa-4e08-4ef4-8ac9-fb05d696565f" providerId="ADAL" clId="{B1457C43-A473-EC4E-B8C3-B92946AE7BE8}" dt="2022-09-11T11:37:13.745" v="1188" actId="20577"/>
        <pc:sldMkLst>
          <pc:docMk/>
          <pc:sldMk cId="0" sldId="265"/>
        </pc:sldMkLst>
        <pc:spChg chg="mod">
          <ac:chgData name="Sandra van Elburg" userId="42dc41fa-4e08-4ef4-8ac9-fb05d696565f" providerId="ADAL" clId="{B1457C43-A473-EC4E-B8C3-B92946AE7BE8}" dt="2022-09-11T11:36:01.419" v="1003" actId="20577"/>
          <ac:spMkLst>
            <pc:docMk/>
            <pc:sldMk cId="0" sldId="265"/>
            <ac:spMk id="1146" creationId="{00000000-0000-0000-0000-000000000000}"/>
          </ac:spMkLst>
        </pc:spChg>
        <pc:spChg chg="mod">
          <ac:chgData name="Sandra van Elburg" userId="42dc41fa-4e08-4ef4-8ac9-fb05d696565f" providerId="ADAL" clId="{B1457C43-A473-EC4E-B8C3-B92946AE7BE8}" dt="2022-09-11T11:37:13.745" v="1188" actId="20577"/>
          <ac:spMkLst>
            <pc:docMk/>
            <pc:sldMk cId="0" sldId="265"/>
            <ac:spMk id="1147" creationId="{00000000-0000-0000-0000-000000000000}"/>
          </ac:spMkLst>
        </pc:spChg>
      </pc:sldChg>
      <pc:sldChg chg="del">
        <pc:chgData name="Sandra van Elburg" userId="42dc41fa-4e08-4ef4-8ac9-fb05d696565f" providerId="ADAL" clId="{B1457C43-A473-EC4E-B8C3-B92946AE7BE8}" dt="2022-09-11T11:41:16.840" v="1542" actId="2696"/>
        <pc:sldMkLst>
          <pc:docMk/>
          <pc:sldMk cId="0" sldId="266"/>
        </pc:sldMkLst>
      </pc:sldChg>
      <pc:sldChg chg="del">
        <pc:chgData name="Sandra van Elburg" userId="42dc41fa-4e08-4ef4-8ac9-fb05d696565f" providerId="ADAL" clId="{B1457C43-A473-EC4E-B8C3-B92946AE7BE8}" dt="2022-09-11T11:41:16.840" v="1542" actId="2696"/>
        <pc:sldMkLst>
          <pc:docMk/>
          <pc:sldMk cId="0" sldId="267"/>
        </pc:sldMkLst>
      </pc:sldChg>
      <pc:sldChg chg="addSp delSp modSp mod ord modAnim">
        <pc:chgData name="Sandra van Elburg" userId="42dc41fa-4e08-4ef4-8ac9-fb05d696565f" providerId="ADAL" clId="{B1457C43-A473-EC4E-B8C3-B92946AE7BE8}" dt="2022-09-11T11:32:14.090" v="513" actId="1076"/>
        <pc:sldMkLst>
          <pc:docMk/>
          <pc:sldMk cId="0" sldId="268"/>
        </pc:sldMkLst>
        <pc:spChg chg="add del mod">
          <ac:chgData name="Sandra van Elburg" userId="42dc41fa-4e08-4ef4-8ac9-fb05d696565f" providerId="ADAL" clId="{B1457C43-A473-EC4E-B8C3-B92946AE7BE8}" dt="2022-09-11T11:31:03.417" v="498" actId="478"/>
          <ac:spMkLst>
            <pc:docMk/>
            <pc:sldMk cId="0" sldId="268"/>
            <ac:spMk id="3" creationId="{3DA385E2-4974-B984-CB73-2156A12CC009}"/>
          </ac:spMkLst>
        </pc:spChg>
        <pc:spChg chg="del">
          <ac:chgData name="Sandra van Elburg" userId="42dc41fa-4e08-4ef4-8ac9-fb05d696565f" providerId="ADAL" clId="{B1457C43-A473-EC4E-B8C3-B92946AE7BE8}" dt="2022-09-11T11:31:00.229" v="497" actId="478"/>
          <ac:spMkLst>
            <pc:docMk/>
            <pc:sldMk cId="0" sldId="268"/>
            <ac:spMk id="1361" creationId="{00000000-0000-0000-0000-000000000000}"/>
          </ac:spMkLst>
        </pc:spChg>
        <pc:grpChg chg="mod">
          <ac:chgData name="Sandra van Elburg" userId="42dc41fa-4e08-4ef4-8ac9-fb05d696565f" providerId="ADAL" clId="{B1457C43-A473-EC4E-B8C3-B92946AE7BE8}" dt="2022-09-11T11:31:52.524" v="509" actId="1076"/>
          <ac:grpSpMkLst>
            <pc:docMk/>
            <pc:sldMk cId="0" sldId="268"/>
            <ac:grpSpMk id="1362" creationId="{00000000-0000-0000-0000-000000000000}"/>
          </ac:grpSpMkLst>
        </pc:grpChg>
        <pc:grpChg chg="mod">
          <ac:chgData name="Sandra van Elburg" userId="42dc41fa-4e08-4ef4-8ac9-fb05d696565f" providerId="ADAL" clId="{B1457C43-A473-EC4E-B8C3-B92946AE7BE8}" dt="2022-09-11T11:32:12.340" v="512" actId="1076"/>
          <ac:grpSpMkLst>
            <pc:docMk/>
            <pc:sldMk cId="0" sldId="268"/>
            <ac:grpSpMk id="1368" creationId="{00000000-0000-0000-0000-000000000000}"/>
          </ac:grpSpMkLst>
        </pc:grpChg>
        <pc:grpChg chg="mod">
          <ac:chgData name="Sandra van Elburg" userId="42dc41fa-4e08-4ef4-8ac9-fb05d696565f" providerId="ADAL" clId="{B1457C43-A473-EC4E-B8C3-B92946AE7BE8}" dt="2022-09-11T11:32:14.090" v="513" actId="1076"/>
          <ac:grpSpMkLst>
            <pc:docMk/>
            <pc:sldMk cId="0" sldId="268"/>
            <ac:grpSpMk id="1372" creationId="{00000000-0000-0000-0000-000000000000}"/>
          </ac:grpSpMkLst>
        </pc:grpChg>
        <pc:grpChg chg="mod">
          <ac:chgData name="Sandra van Elburg" userId="42dc41fa-4e08-4ef4-8ac9-fb05d696565f" providerId="ADAL" clId="{B1457C43-A473-EC4E-B8C3-B92946AE7BE8}" dt="2022-09-11T11:31:46.636" v="507" actId="1076"/>
          <ac:grpSpMkLst>
            <pc:docMk/>
            <pc:sldMk cId="0" sldId="268"/>
            <ac:grpSpMk id="1376" creationId="{00000000-0000-0000-0000-000000000000}"/>
          </ac:grpSpMkLst>
        </pc:grpChg>
        <pc:grpChg chg="mod">
          <ac:chgData name="Sandra van Elburg" userId="42dc41fa-4e08-4ef4-8ac9-fb05d696565f" providerId="ADAL" clId="{B1457C43-A473-EC4E-B8C3-B92946AE7BE8}" dt="2022-09-11T11:32:08.640" v="511" actId="1076"/>
          <ac:grpSpMkLst>
            <pc:docMk/>
            <pc:sldMk cId="0" sldId="268"/>
            <ac:grpSpMk id="1411" creationId="{00000000-0000-0000-0000-000000000000}"/>
          </ac:grpSpMkLst>
        </pc:grpChg>
        <pc:grpChg chg="mod">
          <ac:chgData name="Sandra van Elburg" userId="42dc41fa-4e08-4ef4-8ac9-fb05d696565f" providerId="ADAL" clId="{B1457C43-A473-EC4E-B8C3-B92946AE7BE8}" dt="2022-09-11T11:31:42.401" v="505" actId="1076"/>
          <ac:grpSpMkLst>
            <pc:docMk/>
            <pc:sldMk cId="0" sldId="268"/>
            <ac:grpSpMk id="1450" creationId="{00000000-0000-0000-0000-000000000000}"/>
          </ac:grpSpMkLst>
        </pc:grpChg>
        <pc:grpChg chg="mod">
          <ac:chgData name="Sandra van Elburg" userId="42dc41fa-4e08-4ef4-8ac9-fb05d696565f" providerId="ADAL" clId="{B1457C43-A473-EC4E-B8C3-B92946AE7BE8}" dt="2022-09-11T11:31:44.409" v="506" actId="1076"/>
          <ac:grpSpMkLst>
            <pc:docMk/>
            <pc:sldMk cId="0" sldId="268"/>
            <ac:grpSpMk id="1467" creationId="{00000000-0000-0000-0000-000000000000}"/>
          </ac:grpSpMkLst>
        </pc:grpChg>
        <pc:picChg chg="add mod">
          <ac:chgData name="Sandra van Elburg" userId="42dc41fa-4e08-4ef4-8ac9-fb05d696565f" providerId="ADAL" clId="{B1457C43-A473-EC4E-B8C3-B92946AE7BE8}" dt="2022-09-11T11:32:05.574" v="510" actId="1076"/>
          <ac:picMkLst>
            <pc:docMk/>
            <pc:sldMk cId="0" sldId="268"/>
            <ac:picMk id="4" creationId="{09BC186D-304D-9CFE-78E1-6808E4A4C8EB}"/>
          </ac:picMkLst>
        </pc:picChg>
      </pc:sldChg>
      <pc:sldChg chg="del">
        <pc:chgData name="Sandra van Elburg" userId="42dc41fa-4e08-4ef4-8ac9-fb05d696565f" providerId="ADAL" clId="{B1457C43-A473-EC4E-B8C3-B92946AE7BE8}" dt="2022-09-11T11:41:16.840" v="1542" actId="2696"/>
        <pc:sldMkLst>
          <pc:docMk/>
          <pc:sldMk cId="0" sldId="269"/>
        </pc:sldMkLst>
      </pc:sldChg>
      <pc:sldChg chg="del">
        <pc:chgData name="Sandra van Elburg" userId="42dc41fa-4e08-4ef4-8ac9-fb05d696565f" providerId="ADAL" clId="{B1457C43-A473-EC4E-B8C3-B92946AE7BE8}" dt="2022-09-11T11:41:16.840" v="1542" actId="2696"/>
        <pc:sldMkLst>
          <pc:docMk/>
          <pc:sldMk cId="0" sldId="270"/>
        </pc:sldMkLst>
      </pc:sldChg>
      <pc:sldChg chg="addSp delSp modSp mod ord">
        <pc:chgData name="Sandra van Elburg" userId="42dc41fa-4e08-4ef4-8ac9-fb05d696565f" providerId="ADAL" clId="{B1457C43-A473-EC4E-B8C3-B92946AE7BE8}" dt="2022-09-11T11:30:49.064" v="495" actId="478"/>
        <pc:sldMkLst>
          <pc:docMk/>
          <pc:sldMk cId="0" sldId="271"/>
        </pc:sldMkLst>
        <pc:spChg chg="add del mod">
          <ac:chgData name="Sandra van Elburg" userId="42dc41fa-4e08-4ef4-8ac9-fb05d696565f" providerId="ADAL" clId="{B1457C43-A473-EC4E-B8C3-B92946AE7BE8}" dt="2022-09-11T11:30:49.064" v="495" actId="478"/>
          <ac:spMkLst>
            <pc:docMk/>
            <pc:sldMk cId="0" sldId="271"/>
            <ac:spMk id="3" creationId="{D2324B99-E71A-CFF1-8002-EDD0D08F8B87}"/>
          </ac:spMkLst>
        </pc:spChg>
        <pc:spChg chg="mod">
          <ac:chgData name="Sandra van Elburg" userId="42dc41fa-4e08-4ef4-8ac9-fb05d696565f" providerId="ADAL" clId="{B1457C43-A473-EC4E-B8C3-B92946AE7BE8}" dt="2022-09-11T11:26:39.711" v="417" actId="790"/>
          <ac:spMkLst>
            <pc:docMk/>
            <pc:sldMk cId="0" sldId="271"/>
            <ac:spMk id="1607" creationId="{00000000-0000-0000-0000-000000000000}"/>
          </ac:spMkLst>
        </pc:spChg>
        <pc:spChg chg="del">
          <ac:chgData name="Sandra van Elburg" userId="42dc41fa-4e08-4ef4-8ac9-fb05d696565f" providerId="ADAL" clId="{B1457C43-A473-EC4E-B8C3-B92946AE7BE8}" dt="2022-09-11T11:26:43.370" v="418" actId="478"/>
          <ac:spMkLst>
            <pc:docMk/>
            <pc:sldMk cId="0" sldId="271"/>
            <ac:spMk id="1609" creationId="{00000000-0000-0000-0000-000000000000}"/>
          </ac:spMkLst>
        </pc:spChg>
      </pc:sldChg>
      <pc:sldChg chg="del">
        <pc:chgData name="Sandra van Elburg" userId="42dc41fa-4e08-4ef4-8ac9-fb05d696565f" providerId="ADAL" clId="{B1457C43-A473-EC4E-B8C3-B92946AE7BE8}" dt="2022-09-11T11:41:16.840" v="1542" actId="2696"/>
        <pc:sldMkLst>
          <pc:docMk/>
          <pc:sldMk cId="0" sldId="272"/>
        </pc:sldMkLst>
      </pc:sldChg>
      <pc:sldChg chg="del">
        <pc:chgData name="Sandra van Elburg" userId="42dc41fa-4e08-4ef4-8ac9-fb05d696565f" providerId="ADAL" clId="{B1457C43-A473-EC4E-B8C3-B92946AE7BE8}" dt="2022-09-11T11:41:16.840" v="1542" actId="2696"/>
        <pc:sldMkLst>
          <pc:docMk/>
          <pc:sldMk cId="0" sldId="273"/>
        </pc:sldMkLst>
      </pc:sldChg>
      <pc:sldChg chg="del">
        <pc:chgData name="Sandra van Elburg" userId="42dc41fa-4e08-4ef4-8ac9-fb05d696565f" providerId="ADAL" clId="{B1457C43-A473-EC4E-B8C3-B92946AE7BE8}" dt="2022-09-11T11:41:16.840" v="1542" actId="2696"/>
        <pc:sldMkLst>
          <pc:docMk/>
          <pc:sldMk cId="0" sldId="274"/>
        </pc:sldMkLst>
      </pc:sldChg>
      <pc:sldChg chg="modSp mod ord">
        <pc:chgData name="Sandra van Elburg" userId="42dc41fa-4e08-4ef4-8ac9-fb05d696565f" providerId="ADAL" clId="{B1457C43-A473-EC4E-B8C3-B92946AE7BE8}" dt="2022-09-11T11:33:01.026" v="581" actId="20577"/>
        <pc:sldMkLst>
          <pc:docMk/>
          <pc:sldMk cId="0" sldId="275"/>
        </pc:sldMkLst>
        <pc:spChg chg="mod">
          <ac:chgData name="Sandra van Elburg" userId="42dc41fa-4e08-4ef4-8ac9-fb05d696565f" providerId="ADAL" clId="{B1457C43-A473-EC4E-B8C3-B92946AE7BE8}" dt="2022-09-11T11:32:44.180" v="525" actId="790"/>
          <ac:spMkLst>
            <pc:docMk/>
            <pc:sldMk cId="0" sldId="275"/>
            <ac:spMk id="2124" creationId="{00000000-0000-0000-0000-000000000000}"/>
          </ac:spMkLst>
        </pc:spChg>
        <pc:spChg chg="mod">
          <ac:chgData name="Sandra van Elburg" userId="42dc41fa-4e08-4ef4-8ac9-fb05d696565f" providerId="ADAL" clId="{B1457C43-A473-EC4E-B8C3-B92946AE7BE8}" dt="2022-09-11T11:33:01.026" v="581" actId="20577"/>
          <ac:spMkLst>
            <pc:docMk/>
            <pc:sldMk cId="0" sldId="275"/>
            <ac:spMk id="2126" creationId="{00000000-0000-0000-0000-000000000000}"/>
          </ac:spMkLst>
        </pc:spChg>
      </pc:sldChg>
      <pc:sldChg chg="del">
        <pc:chgData name="Sandra van Elburg" userId="42dc41fa-4e08-4ef4-8ac9-fb05d696565f" providerId="ADAL" clId="{B1457C43-A473-EC4E-B8C3-B92946AE7BE8}" dt="2022-09-11T11:41:16.840" v="1542" actId="2696"/>
        <pc:sldMkLst>
          <pc:docMk/>
          <pc:sldMk cId="0" sldId="276"/>
        </pc:sldMkLst>
      </pc:sldChg>
      <pc:sldChg chg="del">
        <pc:chgData name="Sandra van Elburg" userId="42dc41fa-4e08-4ef4-8ac9-fb05d696565f" providerId="ADAL" clId="{B1457C43-A473-EC4E-B8C3-B92946AE7BE8}" dt="2022-09-11T11:41:16.840" v="1542" actId="2696"/>
        <pc:sldMkLst>
          <pc:docMk/>
          <pc:sldMk cId="0" sldId="277"/>
        </pc:sldMkLst>
      </pc:sldChg>
      <pc:sldChg chg="del">
        <pc:chgData name="Sandra van Elburg" userId="42dc41fa-4e08-4ef4-8ac9-fb05d696565f" providerId="ADAL" clId="{B1457C43-A473-EC4E-B8C3-B92946AE7BE8}" dt="2022-09-11T11:41:16.840" v="1542" actId="2696"/>
        <pc:sldMkLst>
          <pc:docMk/>
          <pc:sldMk cId="0" sldId="278"/>
        </pc:sldMkLst>
      </pc:sldChg>
      <pc:sldChg chg="del">
        <pc:chgData name="Sandra van Elburg" userId="42dc41fa-4e08-4ef4-8ac9-fb05d696565f" providerId="ADAL" clId="{B1457C43-A473-EC4E-B8C3-B92946AE7BE8}" dt="2022-09-11T11:41:16.840" v="1542" actId="2696"/>
        <pc:sldMkLst>
          <pc:docMk/>
          <pc:sldMk cId="0" sldId="279"/>
        </pc:sldMkLst>
      </pc:sldChg>
      <pc:sldChg chg="modSp mod ord">
        <pc:chgData name="Sandra van Elburg" userId="42dc41fa-4e08-4ef4-8ac9-fb05d696565f" providerId="ADAL" clId="{B1457C43-A473-EC4E-B8C3-B92946AE7BE8}" dt="2022-09-11T11:35:54.420" v="999" actId="790"/>
        <pc:sldMkLst>
          <pc:docMk/>
          <pc:sldMk cId="0" sldId="280"/>
        </pc:sldMkLst>
        <pc:spChg chg="mod">
          <ac:chgData name="Sandra van Elburg" userId="42dc41fa-4e08-4ef4-8ac9-fb05d696565f" providerId="ADAL" clId="{B1457C43-A473-EC4E-B8C3-B92946AE7BE8}" dt="2022-09-11T11:35:43.115" v="970" actId="790"/>
          <ac:spMkLst>
            <pc:docMk/>
            <pc:sldMk cId="0" sldId="280"/>
            <ac:spMk id="2402" creationId="{00000000-0000-0000-0000-000000000000}"/>
          </ac:spMkLst>
        </pc:spChg>
        <pc:spChg chg="mod">
          <ac:chgData name="Sandra van Elburg" userId="42dc41fa-4e08-4ef4-8ac9-fb05d696565f" providerId="ADAL" clId="{B1457C43-A473-EC4E-B8C3-B92946AE7BE8}" dt="2022-09-11T11:35:54.420" v="999" actId="790"/>
          <ac:spMkLst>
            <pc:docMk/>
            <pc:sldMk cId="0" sldId="280"/>
            <ac:spMk id="2404" creationId="{00000000-0000-0000-0000-000000000000}"/>
          </ac:spMkLst>
        </pc:spChg>
      </pc:sldChg>
      <pc:sldChg chg="del">
        <pc:chgData name="Sandra van Elburg" userId="42dc41fa-4e08-4ef4-8ac9-fb05d696565f" providerId="ADAL" clId="{B1457C43-A473-EC4E-B8C3-B92946AE7BE8}" dt="2022-09-11T11:41:16.840" v="1542" actId="2696"/>
        <pc:sldMkLst>
          <pc:docMk/>
          <pc:sldMk cId="0" sldId="281"/>
        </pc:sldMkLst>
      </pc:sldChg>
      <pc:sldChg chg="del">
        <pc:chgData name="Sandra van Elburg" userId="42dc41fa-4e08-4ef4-8ac9-fb05d696565f" providerId="ADAL" clId="{B1457C43-A473-EC4E-B8C3-B92946AE7BE8}" dt="2022-09-11T11:41:16.840" v="1542" actId="2696"/>
        <pc:sldMkLst>
          <pc:docMk/>
          <pc:sldMk cId="0" sldId="282"/>
        </pc:sldMkLst>
      </pc:sldChg>
      <pc:sldChg chg="del">
        <pc:chgData name="Sandra van Elburg" userId="42dc41fa-4e08-4ef4-8ac9-fb05d696565f" providerId="ADAL" clId="{B1457C43-A473-EC4E-B8C3-B92946AE7BE8}" dt="2022-09-11T11:41:16.840" v="1542" actId="2696"/>
        <pc:sldMkLst>
          <pc:docMk/>
          <pc:sldMk cId="0" sldId="283"/>
        </pc:sldMkLst>
      </pc:sldChg>
      <pc:sldChg chg="del">
        <pc:chgData name="Sandra van Elburg" userId="42dc41fa-4e08-4ef4-8ac9-fb05d696565f" providerId="ADAL" clId="{B1457C43-A473-EC4E-B8C3-B92946AE7BE8}" dt="2022-09-11T11:41:16.840" v="1542" actId="2696"/>
        <pc:sldMkLst>
          <pc:docMk/>
          <pc:sldMk cId="0" sldId="284"/>
        </pc:sldMkLst>
      </pc:sldChg>
      <pc:sldChg chg="del">
        <pc:chgData name="Sandra van Elburg" userId="42dc41fa-4e08-4ef4-8ac9-fb05d696565f" providerId="ADAL" clId="{B1457C43-A473-EC4E-B8C3-B92946AE7BE8}" dt="2022-09-11T11:41:16.840" v="1542" actId="2696"/>
        <pc:sldMkLst>
          <pc:docMk/>
          <pc:sldMk cId="0" sldId="285"/>
        </pc:sldMkLst>
      </pc:sldChg>
      <pc:sldChg chg="del">
        <pc:chgData name="Sandra van Elburg" userId="42dc41fa-4e08-4ef4-8ac9-fb05d696565f" providerId="ADAL" clId="{B1457C43-A473-EC4E-B8C3-B92946AE7BE8}" dt="2022-09-11T11:41:16.840" v="1542" actId="2696"/>
        <pc:sldMkLst>
          <pc:docMk/>
          <pc:sldMk cId="0" sldId="286"/>
        </pc:sldMkLst>
      </pc:sldChg>
      <pc:sldChg chg="del">
        <pc:chgData name="Sandra van Elburg" userId="42dc41fa-4e08-4ef4-8ac9-fb05d696565f" providerId="ADAL" clId="{B1457C43-A473-EC4E-B8C3-B92946AE7BE8}" dt="2022-09-11T11:41:16.840" v="1542" actId="2696"/>
        <pc:sldMkLst>
          <pc:docMk/>
          <pc:sldMk cId="0" sldId="287"/>
        </pc:sldMkLst>
      </pc:sldChg>
      <pc:sldChg chg="del">
        <pc:chgData name="Sandra van Elburg" userId="42dc41fa-4e08-4ef4-8ac9-fb05d696565f" providerId="ADAL" clId="{B1457C43-A473-EC4E-B8C3-B92946AE7BE8}" dt="2022-09-11T11:41:16.840" v="1542" actId="2696"/>
        <pc:sldMkLst>
          <pc:docMk/>
          <pc:sldMk cId="0" sldId="288"/>
        </pc:sldMkLst>
      </pc:sldChg>
      <pc:sldChg chg="del">
        <pc:chgData name="Sandra van Elburg" userId="42dc41fa-4e08-4ef4-8ac9-fb05d696565f" providerId="ADAL" clId="{B1457C43-A473-EC4E-B8C3-B92946AE7BE8}" dt="2022-09-11T11:41:16.840" v="1542" actId="2696"/>
        <pc:sldMkLst>
          <pc:docMk/>
          <pc:sldMk cId="0" sldId="289"/>
        </pc:sldMkLst>
      </pc:sldChg>
      <pc:sldChg chg="del">
        <pc:chgData name="Sandra van Elburg" userId="42dc41fa-4e08-4ef4-8ac9-fb05d696565f" providerId="ADAL" clId="{B1457C43-A473-EC4E-B8C3-B92946AE7BE8}" dt="2022-09-11T11:41:16.840" v="1542" actId="2696"/>
        <pc:sldMkLst>
          <pc:docMk/>
          <pc:sldMk cId="0" sldId="290"/>
        </pc:sldMkLst>
      </pc:sldChg>
      <pc:sldChg chg="del">
        <pc:chgData name="Sandra van Elburg" userId="42dc41fa-4e08-4ef4-8ac9-fb05d696565f" providerId="ADAL" clId="{B1457C43-A473-EC4E-B8C3-B92946AE7BE8}" dt="2022-09-11T11:41:16.840" v="1542" actId="2696"/>
        <pc:sldMkLst>
          <pc:docMk/>
          <pc:sldMk cId="0" sldId="291"/>
        </pc:sldMkLst>
      </pc:sldChg>
      <pc:sldChg chg="del">
        <pc:chgData name="Sandra van Elburg" userId="42dc41fa-4e08-4ef4-8ac9-fb05d696565f" providerId="ADAL" clId="{B1457C43-A473-EC4E-B8C3-B92946AE7BE8}" dt="2022-09-11T11:41:16.840" v="1542" actId="2696"/>
        <pc:sldMkLst>
          <pc:docMk/>
          <pc:sldMk cId="0" sldId="292"/>
        </pc:sldMkLst>
      </pc:sldChg>
      <pc:sldChg chg="del">
        <pc:chgData name="Sandra van Elburg" userId="42dc41fa-4e08-4ef4-8ac9-fb05d696565f" providerId="ADAL" clId="{B1457C43-A473-EC4E-B8C3-B92946AE7BE8}" dt="2022-09-11T11:41:16.840" v="1542" actId="2696"/>
        <pc:sldMkLst>
          <pc:docMk/>
          <pc:sldMk cId="0" sldId="293"/>
        </pc:sldMkLst>
      </pc:sldChg>
      <pc:sldChg chg="del">
        <pc:chgData name="Sandra van Elburg" userId="42dc41fa-4e08-4ef4-8ac9-fb05d696565f" providerId="ADAL" clId="{B1457C43-A473-EC4E-B8C3-B92946AE7BE8}" dt="2022-09-11T11:41:16.840" v="1542" actId="2696"/>
        <pc:sldMkLst>
          <pc:docMk/>
          <pc:sldMk cId="0" sldId="294"/>
        </pc:sldMkLst>
      </pc:sldChg>
      <pc:sldChg chg="del">
        <pc:chgData name="Sandra van Elburg" userId="42dc41fa-4e08-4ef4-8ac9-fb05d696565f" providerId="ADAL" clId="{B1457C43-A473-EC4E-B8C3-B92946AE7BE8}" dt="2022-09-11T11:41:16.840" v="1542" actId="2696"/>
        <pc:sldMkLst>
          <pc:docMk/>
          <pc:sldMk cId="0" sldId="295"/>
        </pc:sldMkLst>
      </pc:sldChg>
      <pc:sldChg chg="del">
        <pc:chgData name="Sandra van Elburg" userId="42dc41fa-4e08-4ef4-8ac9-fb05d696565f" providerId="ADAL" clId="{B1457C43-A473-EC4E-B8C3-B92946AE7BE8}" dt="2022-09-11T11:41:16.840" v="1542" actId="2696"/>
        <pc:sldMkLst>
          <pc:docMk/>
          <pc:sldMk cId="0" sldId="296"/>
        </pc:sldMkLst>
      </pc:sldChg>
      <pc:sldChg chg="del">
        <pc:chgData name="Sandra van Elburg" userId="42dc41fa-4e08-4ef4-8ac9-fb05d696565f" providerId="ADAL" clId="{B1457C43-A473-EC4E-B8C3-B92946AE7BE8}" dt="2022-09-11T11:41:16.840" v="1542" actId="2696"/>
        <pc:sldMkLst>
          <pc:docMk/>
          <pc:sldMk cId="0" sldId="297"/>
        </pc:sldMkLst>
      </pc:sldChg>
      <pc:sldChg chg="del">
        <pc:chgData name="Sandra van Elburg" userId="42dc41fa-4e08-4ef4-8ac9-fb05d696565f" providerId="ADAL" clId="{B1457C43-A473-EC4E-B8C3-B92946AE7BE8}" dt="2022-09-11T11:41:16.840" v="1542" actId="2696"/>
        <pc:sldMkLst>
          <pc:docMk/>
          <pc:sldMk cId="0" sldId="298"/>
        </pc:sldMkLst>
      </pc:sldChg>
      <pc:sldChg chg="del">
        <pc:chgData name="Sandra van Elburg" userId="42dc41fa-4e08-4ef4-8ac9-fb05d696565f" providerId="ADAL" clId="{B1457C43-A473-EC4E-B8C3-B92946AE7BE8}" dt="2022-09-11T11:41:16.840" v="1542" actId="2696"/>
        <pc:sldMkLst>
          <pc:docMk/>
          <pc:sldMk cId="0" sldId="299"/>
        </pc:sldMkLst>
      </pc:sldChg>
      <pc:sldChg chg="del">
        <pc:chgData name="Sandra van Elburg" userId="42dc41fa-4e08-4ef4-8ac9-fb05d696565f" providerId="ADAL" clId="{B1457C43-A473-EC4E-B8C3-B92946AE7BE8}" dt="2022-09-11T11:41:16.840" v="1542" actId="2696"/>
        <pc:sldMkLst>
          <pc:docMk/>
          <pc:sldMk cId="0" sldId="300"/>
        </pc:sldMkLst>
      </pc:sldChg>
      <pc:sldChg chg="del">
        <pc:chgData name="Sandra van Elburg" userId="42dc41fa-4e08-4ef4-8ac9-fb05d696565f" providerId="ADAL" clId="{B1457C43-A473-EC4E-B8C3-B92946AE7BE8}" dt="2022-09-11T11:41:16.840" v="1542" actId="2696"/>
        <pc:sldMkLst>
          <pc:docMk/>
          <pc:sldMk cId="0" sldId="301"/>
        </pc:sldMkLst>
      </pc:sldChg>
      <pc:sldChg chg="del">
        <pc:chgData name="Sandra van Elburg" userId="42dc41fa-4e08-4ef4-8ac9-fb05d696565f" providerId="ADAL" clId="{B1457C43-A473-EC4E-B8C3-B92946AE7BE8}" dt="2022-09-11T11:41:16.840" v="1542" actId="2696"/>
        <pc:sldMkLst>
          <pc:docMk/>
          <pc:sldMk cId="0" sldId="302"/>
        </pc:sldMkLst>
      </pc:sldChg>
      <pc:sldChg chg="del">
        <pc:chgData name="Sandra van Elburg" userId="42dc41fa-4e08-4ef4-8ac9-fb05d696565f" providerId="ADAL" clId="{B1457C43-A473-EC4E-B8C3-B92946AE7BE8}" dt="2022-09-11T11:41:16.840" v="1542" actId="2696"/>
        <pc:sldMkLst>
          <pc:docMk/>
          <pc:sldMk cId="0" sldId="303"/>
        </pc:sldMkLst>
      </pc:sldChg>
      <pc:sldChg chg="del">
        <pc:chgData name="Sandra van Elburg" userId="42dc41fa-4e08-4ef4-8ac9-fb05d696565f" providerId="ADAL" clId="{B1457C43-A473-EC4E-B8C3-B92946AE7BE8}" dt="2022-09-11T11:41:16.840" v="1542" actId="2696"/>
        <pc:sldMkLst>
          <pc:docMk/>
          <pc:sldMk cId="0" sldId="304"/>
        </pc:sldMkLst>
      </pc:sldChg>
      <pc:sldChg chg="del">
        <pc:chgData name="Sandra van Elburg" userId="42dc41fa-4e08-4ef4-8ac9-fb05d696565f" providerId="ADAL" clId="{B1457C43-A473-EC4E-B8C3-B92946AE7BE8}" dt="2022-09-11T11:41:16.840" v="1542" actId="2696"/>
        <pc:sldMkLst>
          <pc:docMk/>
          <pc:sldMk cId="0" sldId="305"/>
        </pc:sldMkLst>
      </pc:sldChg>
      <pc:sldChg chg="del">
        <pc:chgData name="Sandra van Elburg" userId="42dc41fa-4e08-4ef4-8ac9-fb05d696565f" providerId="ADAL" clId="{B1457C43-A473-EC4E-B8C3-B92946AE7BE8}" dt="2022-09-11T11:41:16.840" v="1542" actId="2696"/>
        <pc:sldMkLst>
          <pc:docMk/>
          <pc:sldMk cId="0" sldId="306"/>
        </pc:sldMkLst>
      </pc:sldChg>
      <pc:sldChg chg="del">
        <pc:chgData name="Sandra van Elburg" userId="42dc41fa-4e08-4ef4-8ac9-fb05d696565f" providerId="ADAL" clId="{B1457C43-A473-EC4E-B8C3-B92946AE7BE8}" dt="2022-09-11T11:41:16.840" v="1542" actId="2696"/>
        <pc:sldMkLst>
          <pc:docMk/>
          <pc:sldMk cId="0" sldId="307"/>
        </pc:sldMkLst>
      </pc:sldChg>
      <pc:sldChg chg="addSp delSp modSp new mod modNotesTx">
        <pc:chgData name="Sandra van Elburg" userId="42dc41fa-4e08-4ef4-8ac9-fb05d696565f" providerId="ADAL" clId="{B1457C43-A473-EC4E-B8C3-B92946AE7BE8}" dt="2022-09-11T11:40:52.315" v="1541" actId="14100"/>
        <pc:sldMkLst>
          <pc:docMk/>
          <pc:sldMk cId="2240253838" sldId="308"/>
        </pc:sldMkLst>
        <pc:spChg chg="del">
          <ac:chgData name="Sandra van Elburg" userId="42dc41fa-4e08-4ef4-8ac9-fb05d696565f" providerId="ADAL" clId="{B1457C43-A473-EC4E-B8C3-B92946AE7BE8}" dt="2022-09-11T11:38:20.040" v="1190" actId="478"/>
          <ac:spMkLst>
            <pc:docMk/>
            <pc:sldMk cId="2240253838" sldId="308"/>
            <ac:spMk id="2" creationId="{8BFAB368-A57E-E2E5-CDEC-D5C5F05EB133}"/>
          </ac:spMkLst>
        </pc:spChg>
        <pc:picChg chg="add mod">
          <ac:chgData name="Sandra van Elburg" userId="42dc41fa-4e08-4ef4-8ac9-fb05d696565f" providerId="ADAL" clId="{B1457C43-A473-EC4E-B8C3-B92946AE7BE8}" dt="2022-09-11T11:40:52.315" v="1541" actId="14100"/>
          <ac:picMkLst>
            <pc:docMk/>
            <pc:sldMk cId="2240253838" sldId="308"/>
            <ac:picMk id="4" creationId="{6615D2D4-C6AE-E383-1C24-7445D74E63E3}"/>
          </ac:picMkLst>
        </pc:picChg>
      </pc:sldChg>
      <pc:sldMasterChg chg="delSldLayout">
        <pc:chgData name="Sandra van Elburg" userId="42dc41fa-4e08-4ef4-8ac9-fb05d696565f" providerId="ADAL" clId="{B1457C43-A473-EC4E-B8C3-B92946AE7BE8}" dt="2022-09-11T11:41:16.840" v="1542" actId="2696"/>
        <pc:sldMasterMkLst>
          <pc:docMk/>
          <pc:sldMasterMk cId="0" sldId="2147483681"/>
        </pc:sldMasterMkLst>
        <pc:sldLayoutChg chg="del">
          <pc:chgData name="Sandra van Elburg" userId="42dc41fa-4e08-4ef4-8ac9-fb05d696565f" providerId="ADAL" clId="{B1457C43-A473-EC4E-B8C3-B92946AE7BE8}" dt="2022-09-11T11:21:10.198" v="62" actId="2696"/>
          <pc:sldLayoutMkLst>
            <pc:docMk/>
            <pc:sldMasterMk cId="0" sldId="2147483681"/>
            <pc:sldLayoutMk cId="0" sldId="2147483650"/>
          </pc:sldLayoutMkLst>
        </pc:sldLayoutChg>
        <pc:sldLayoutChg chg="del">
          <pc:chgData name="Sandra van Elburg" userId="42dc41fa-4e08-4ef4-8ac9-fb05d696565f" providerId="ADAL" clId="{B1457C43-A473-EC4E-B8C3-B92946AE7BE8}" dt="2022-09-11T11:41:16.840" v="1542" actId="2696"/>
          <pc:sldLayoutMkLst>
            <pc:docMk/>
            <pc:sldMasterMk cId="0" sldId="2147483681"/>
            <pc:sldLayoutMk cId="0" sldId="2147483651"/>
          </pc:sldLayoutMkLst>
        </pc:sldLayoutChg>
        <pc:sldLayoutChg chg="del">
          <pc:chgData name="Sandra van Elburg" userId="42dc41fa-4e08-4ef4-8ac9-fb05d696565f" providerId="ADAL" clId="{B1457C43-A473-EC4E-B8C3-B92946AE7BE8}" dt="2022-09-11T11:41:16.840" v="1542" actId="2696"/>
          <pc:sldLayoutMkLst>
            <pc:docMk/>
            <pc:sldMasterMk cId="0" sldId="2147483681"/>
            <pc:sldLayoutMk cId="0" sldId="2147483656"/>
          </pc:sldLayoutMkLst>
        </pc:sldLayoutChg>
        <pc:sldLayoutChg chg="del">
          <pc:chgData name="Sandra van Elburg" userId="42dc41fa-4e08-4ef4-8ac9-fb05d696565f" providerId="ADAL" clId="{B1457C43-A473-EC4E-B8C3-B92946AE7BE8}" dt="2022-09-11T11:41:16.840" v="1542" actId="2696"/>
          <pc:sldLayoutMkLst>
            <pc:docMk/>
            <pc:sldMasterMk cId="0" sldId="2147483681"/>
            <pc:sldLayoutMk cId="0" sldId="2147483657"/>
          </pc:sldLayoutMkLst>
        </pc:sldLayoutChg>
        <pc:sldLayoutChg chg="del">
          <pc:chgData name="Sandra van Elburg" userId="42dc41fa-4e08-4ef4-8ac9-fb05d696565f" providerId="ADAL" clId="{B1457C43-A473-EC4E-B8C3-B92946AE7BE8}" dt="2022-09-11T11:41:16.840" v="1542" actId="2696"/>
          <pc:sldLayoutMkLst>
            <pc:docMk/>
            <pc:sldMasterMk cId="0" sldId="2147483681"/>
            <pc:sldLayoutMk cId="0" sldId="2147483665"/>
          </pc:sldLayoutMkLst>
        </pc:sldLayoutChg>
        <pc:sldLayoutChg chg="del">
          <pc:chgData name="Sandra van Elburg" userId="42dc41fa-4e08-4ef4-8ac9-fb05d696565f" providerId="ADAL" clId="{B1457C43-A473-EC4E-B8C3-B92946AE7BE8}" dt="2022-09-11T11:41:16.840" v="1542" actId="2696"/>
          <pc:sldLayoutMkLst>
            <pc:docMk/>
            <pc:sldMasterMk cId="0" sldId="2147483681"/>
            <pc:sldLayoutMk cId="0" sldId="2147483667"/>
          </pc:sldLayoutMkLst>
        </pc:sldLayoutChg>
        <pc:sldLayoutChg chg="del">
          <pc:chgData name="Sandra van Elburg" userId="42dc41fa-4e08-4ef4-8ac9-fb05d696565f" providerId="ADAL" clId="{B1457C43-A473-EC4E-B8C3-B92946AE7BE8}" dt="2022-09-11T11:41:16.840" v="1542" actId="2696"/>
          <pc:sldLayoutMkLst>
            <pc:docMk/>
            <pc:sldMasterMk cId="0" sldId="2147483681"/>
            <pc:sldLayoutMk cId="0" sldId="2147483668"/>
          </pc:sldLayoutMkLst>
        </pc:sldLayoutChg>
        <pc:sldLayoutChg chg="del">
          <pc:chgData name="Sandra van Elburg" userId="42dc41fa-4e08-4ef4-8ac9-fb05d696565f" providerId="ADAL" clId="{B1457C43-A473-EC4E-B8C3-B92946AE7BE8}" dt="2022-09-11T11:41:16.840" v="1542" actId="2696"/>
          <pc:sldLayoutMkLst>
            <pc:docMk/>
            <pc:sldMasterMk cId="0" sldId="2147483681"/>
            <pc:sldLayoutMk cId="0" sldId="2147483669"/>
          </pc:sldLayoutMkLst>
        </pc:sldLayoutChg>
        <pc:sldLayoutChg chg="del">
          <pc:chgData name="Sandra van Elburg" userId="42dc41fa-4e08-4ef4-8ac9-fb05d696565f" providerId="ADAL" clId="{B1457C43-A473-EC4E-B8C3-B92946AE7BE8}" dt="2022-09-11T11:41:16.840" v="1542" actId="2696"/>
          <pc:sldLayoutMkLst>
            <pc:docMk/>
            <pc:sldMasterMk cId="0" sldId="2147483681"/>
            <pc:sldLayoutMk cId="0" sldId="2147483670"/>
          </pc:sldLayoutMkLst>
        </pc:sldLayoutChg>
        <pc:sldLayoutChg chg="del">
          <pc:chgData name="Sandra van Elburg" userId="42dc41fa-4e08-4ef4-8ac9-fb05d696565f" providerId="ADAL" clId="{B1457C43-A473-EC4E-B8C3-B92946AE7BE8}" dt="2022-09-11T11:41:16.840" v="1542" actId="2696"/>
          <pc:sldLayoutMkLst>
            <pc:docMk/>
            <pc:sldMasterMk cId="0" sldId="2147483681"/>
            <pc:sldLayoutMk cId="0" sldId="2147483671"/>
          </pc:sldLayoutMkLst>
        </pc:sldLayoutChg>
        <pc:sldLayoutChg chg="del">
          <pc:chgData name="Sandra van Elburg" userId="42dc41fa-4e08-4ef4-8ac9-fb05d696565f" providerId="ADAL" clId="{B1457C43-A473-EC4E-B8C3-B92946AE7BE8}" dt="2022-09-11T11:41:16.840" v="1542" actId="2696"/>
          <pc:sldLayoutMkLst>
            <pc:docMk/>
            <pc:sldMasterMk cId="0" sldId="2147483681"/>
            <pc:sldLayoutMk cId="0" sldId="2147483672"/>
          </pc:sldLayoutMkLst>
        </pc:sldLayoutChg>
        <pc:sldLayoutChg chg="del">
          <pc:chgData name="Sandra van Elburg" userId="42dc41fa-4e08-4ef4-8ac9-fb05d696565f" providerId="ADAL" clId="{B1457C43-A473-EC4E-B8C3-B92946AE7BE8}" dt="2022-09-11T11:41:16.840" v="1542" actId="2696"/>
          <pc:sldLayoutMkLst>
            <pc:docMk/>
            <pc:sldMasterMk cId="0" sldId="2147483681"/>
            <pc:sldLayoutMk cId="0" sldId="2147483673"/>
          </pc:sldLayoutMkLst>
        </pc:sldLayoutChg>
        <pc:sldLayoutChg chg="del">
          <pc:chgData name="Sandra van Elburg" userId="42dc41fa-4e08-4ef4-8ac9-fb05d696565f" providerId="ADAL" clId="{B1457C43-A473-EC4E-B8C3-B92946AE7BE8}" dt="2022-09-11T11:41:16.840" v="1542" actId="2696"/>
          <pc:sldLayoutMkLst>
            <pc:docMk/>
            <pc:sldMasterMk cId="0" sldId="2147483681"/>
            <pc:sldLayoutMk cId="0" sldId="2147483674"/>
          </pc:sldLayoutMkLst>
        </pc:sldLayoutChg>
        <pc:sldLayoutChg chg="del">
          <pc:chgData name="Sandra van Elburg" userId="42dc41fa-4e08-4ef4-8ac9-fb05d696565f" providerId="ADAL" clId="{B1457C43-A473-EC4E-B8C3-B92946AE7BE8}" dt="2022-09-11T11:41:16.840" v="1542" actId="2696"/>
          <pc:sldLayoutMkLst>
            <pc:docMk/>
            <pc:sldMasterMk cId="0" sldId="2147483681"/>
            <pc:sldLayoutMk cId="0" sldId="2147483676"/>
          </pc:sldLayoutMkLst>
        </pc:sldLayoutChg>
      </pc:sldMasterChg>
      <pc:sldMasterChg chg="del delSldLayout">
        <pc:chgData name="Sandra van Elburg" userId="42dc41fa-4e08-4ef4-8ac9-fb05d696565f" providerId="ADAL" clId="{B1457C43-A473-EC4E-B8C3-B92946AE7BE8}" dt="2022-09-11T11:41:16.840" v="1542" actId="2696"/>
        <pc:sldMasterMkLst>
          <pc:docMk/>
          <pc:sldMasterMk cId="0" sldId="2147483682"/>
        </pc:sldMasterMkLst>
        <pc:sldLayoutChg chg="del">
          <pc:chgData name="Sandra van Elburg" userId="42dc41fa-4e08-4ef4-8ac9-fb05d696565f" providerId="ADAL" clId="{B1457C43-A473-EC4E-B8C3-B92946AE7BE8}" dt="2022-09-11T11:41:16.840" v="1542" actId="2696"/>
          <pc:sldLayoutMkLst>
            <pc:docMk/>
            <pc:sldMasterMk cId="0" sldId="2147483682"/>
            <pc:sldLayoutMk cId="0" sldId="2147483679"/>
          </pc:sldLayoutMkLst>
        </pc:sldLayoutChg>
        <pc:sldLayoutChg chg="del">
          <pc:chgData name="Sandra van Elburg" userId="42dc41fa-4e08-4ef4-8ac9-fb05d696565f" providerId="ADAL" clId="{B1457C43-A473-EC4E-B8C3-B92946AE7BE8}" dt="2022-09-11T11:41:16.840" v="1542" actId="2696"/>
          <pc:sldLayoutMkLst>
            <pc:docMk/>
            <pc:sldMasterMk cId="0" sldId="2147483682"/>
            <pc:sldLayoutMk cId="0" sldId="2147483680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13554ca6b8c_0_6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13554ca6b8c_0_6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0" name="Google Shape;2120;g136140f8167_0_2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1" name="Google Shape;2121;g136140f8167_0_2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6" name="Google Shape;956;g1201707d15e_0_47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7" name="Google Shape;957;g1201707d15e_0_47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Met je leermaatje krijg je een envelop.</a:t>
            </a:r>
          </a:p>
          <a:p>
            <a:r>
              <a:rPr lang="nl-NL"/>
              <a:t>In deze envelop zitten vlaggen met namen van landen.</a:t>
            </a:r>
          </a:p>
          <a:p>
            <a:r>
              <a:rPr lang="nl-NL"/>
              <a:t>Leg deze vlaggen/landen op volgorde van het alfabet, dus op alfabetische volgorde.</a:t>
            </a:r>
          </a:p>
          <a:p>
            <a:r>
              <a:rPr lang="nl-NL"/>
              <a:t>Daarna maak je de opdrachten van het werkblad op volgorde.</a:t>
            </a:r>
          </a:p>
          <a:p>
            <a:r>
              <a:rPr lang="nl-NL"/>
              <a:t>Opdracht 1 maak je samen met je leermaatje, opdracht 2 t/m 4 maak je zelfstandig.</a:t>
            </a:r>
          </a:p>
        </p:txBody>
      </p:sp>
    </p:spTree>
    <p:extLst>
      <p:ext uri="{BB962C8B-B14F-4D97-AF65-F5344CB8AC3E}">
        <p14:creationId xmlns:p14="http://schemas.microsoft.com/office/powerpoint/2010/main" val="2503304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8" name="Google Shape;2398;g136140f8167_0_2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9" name="Google Shape;2399;g136140f8167_0_2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" name="Google Shape;1143;g1201707d15e_0_32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4" name="Google Shape;1144;g1201707d15e_0_32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13554ca6b8c_0_10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9" name="Google Shape;469;g13554ca6b8c_0_10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g13554ca6b8c_0_10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5" name="Google Shape;525;g13554ca6b8c_0_10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g13554ca6b8c_0_10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9" name="Google Shape;599;g13554ca6b8c_0_10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" name="Google Shape;1095;g136140f8167_0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6" name="Google Shape;1096;g136140f8167_0_1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g136140f8167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2" name="Google Shape;682;g136140f8167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Google Shape;867;g1201707d15e_0_66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8" name="Google Shape;868;g1201707d15e_0_66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3" name="Google Shape;1603;g136140f8167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4" name="Google Shape;1604;g136140f8167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8" name="Google Shape;1358;g1201707d15e_0_68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9" name="Google Shape;1359;g1201707d15e_0_68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15100" y="1520013"/>
            <a:ext cx="5450400" cy="207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600">
                <a:solidFill>
                  <a:srgbClr val="191919"/>
                </a:solidFill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15100" y="3627600"/>
            <a:ext cx="4359000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rot="-8846738">
            <a:off x="-222311" y="4034093"/>
            <a:ext cx="3868945" cy="2635948"/>
          </a:xfrm>
          <a:custGeom>
            <a:avLst/>
            <a:gdLst/>
            <a:ahLst/>
            <a:cxnLst/>
            <a:rect l="l" t="t" r="r" b="b"/>
            <a:pathLst>
              <a:path w="142888" h="99923" extrusionOk="0">
                <a:moveTo>
                  <a:pt x="52697" y="0"/>
                </a:moveTo>
                <a:cubicBezTo>
                  <a:pt x="53138" y="2965"/>
                  <a:pt x="53447" y="5763"/>
                  <a:pt x="53447" y="6358"/>
                </a:cubicBezTo>
                <a:cubicBezTo>
                  <a:pt x="53507" y="12621"/>
                  <a:pt x="49340" y="18384"/>
                  <a:pt x="43827" y="22670"/>
                </a:cubicBezTo>
                <a:cubicBezTo>
                  <a:pt x="37219" y="27801"/>
                  <a:pt x="29159" y="30599"/>
                  <a:pt x="21086" y="33921"/>
                </a:cubicBezTo>
                <a:cubicBezTo>
                  <a:pt x="9620" y="38636"/>
                  <a:pt x="4298" y="48149"/>
                  <a:pt x="2739" y="58019"/>
                </a:cubicBezTo>
                <a:cubicBezTo>
                  <a:pt x="1060" y="68735"/>
                  <a:pt x="0" y="83094"/>
                  <a:pt x="9228" y="91964"/>
                </a:cubicBezTo>
                <a:cubicBezTo>
                  <a:pt x="15223" y="97733"/>
                  <a:pt x="24569" y="99922"/>
                  <a:pt x="33812" y="99922"/>
                </a:cubicBezTo>
                <a:cubicBezTo>
                  <a:pt x="37712" y="99922"/>
                  <a:pt x="41593" y="99533"/>
                  <a:pt x="45196" y="98858"/>
                </a:cubicBezTo>
                <a:cubicBezTo>
                  <a:pt x="55972" y="96834"/>
                  <a:pt x="66008" y="92071"/>
                  <a:pt x="73974" y="85904"/>
                </a:cubicBezTo>
                <a:cubicBezTo>
                  <a:pt x="80058" y="81201"/>
                  <a:pt x="85130" y="75605"/>
                  <a:pt x="88595" y="69426"/>
                </a:cubicBezTo>
                <a:cubicBezTo>
                  <a:pt x="92131" y="63163"/>
                  <a:pt x="94369" y="56531"/>
                  <a:pt x="99120" y="50697"/>
                </a:cubicBezTo>
                <a:cubicBezTo>
                  <a:pt x="101620" y="47625"/>
                  <a:pt x="104692" y="44875"/>
                  <a:pt x="108478" y="42815"/>
                </a:cubicBezTo>
                <a:cubicBezTo>
                  <a:pt x="114557" y="39517"/>
                  <a:pt x="121767" y="38151"/>
                  <a:pt x="129082" y="38151"/>
                </a:cubicBezTo>
                <a:cubicBezTo>
                  <a:pt x="133729" y="38151"/>
                  <a:pt x="138419" y="38703"/>
                  <a:pt x="142887" y="39660"/>
                </a:cubicBezTo>
                <a:lnTo>
                  <a:pt x="142887" y="0"/>
                </a:lnTo>
                <a:close/>
              </a:path>
            </a:pathLst>
          </a:custGeom>
          <a:solidFill>
            <a:srgbClr val="B1EA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-440423" y="-1431050"/>
            <a:ext cx="5222556" cy="3557509"/>
          </a:xfrm>
          <a:custGeom>
            <a:avLst/>
            <a:gdLst/>
            <a:ahLst/>
            <a:cxnLst/>
            <a:rect l="l" t="t" r="r" b="b"/>
            <a:pathLst>
              <a:path w="142888" h="99923" extrusionOk="0">
                <a:moveTo>
                  <a:pt x="52697" y="0"/>
                </a:moveTo>
                <a:cubicBezTo>
                  <a:pt x="53138" y="2965"/>
                  <a:pt x="53447" y="5763"/>
                  <a:pt x="53447" y="6358"/>
                </a:cubicBezTo>
                <a:cubicBezTo>
                  <a:pt x="53507" y="12621"/>
                  <a:pt x="49340" y="18384"/>
                  <a:pt x="43827" y="22670"/>
                </a:cubicBezTo>
                <a:cubicBezTo>
                  <a:pt x="37219" y="27801"/>
                  <a:pt x="29159" y="30599"/>
                  <a:pt x="21086" y="33921"/>
                </a:cubicBezTo>
                <a:cubicBezTo>
                  <a:pt x="9620" y="38636"/>
                  <a:pt x="4298" y="48149"/>
                  <a:pt x="2739" y="58019"/>
                </a:cubicBezTo>
                <a:cubicBezTo>
                  <a:pt x="1060" y="68735"/>
                  <a:pt x="0" y="83094"/>
                  <a:pt x="9228" y="91964"/>
                </a:cubicBezTo>
                <a:cubicBezTo>
                  <a:pt x="15223" y="97733"/>
                  <a:pt x="24569" y="99922"/>
                  <a:pt x="33812" y="99922"/>
                </a:cubicBezTo>
                <a:cubicBezTo>
                  <a:pt x="37712" y="99922"/>
                  <a:pt x="41593" y="99533"/>
                  <a:pt x="45196" y="98858"/>
                </a:cubicBezTo>
                <a:cubicBezTo>
                  <a:pt x="55972" y="96834"/>
                  <a:pt x="66008" y="92071"/>
                  <a:pt x="73974" y="85904"/>
                </a:cubicBezTo>
                <a:cubicBezTo>
                  <a:pt x="80058" y="81201"/>
                  <a:pt x="85130" y="75605"/>
                  <a:pt x="88595" y="69426"/>
                </a:cubicBezTo>
                <a:cubicBezTo>
                  <a:pt x="92131" y="63163"/>
                  <a:pt x="94369" y="56531"/>
                  <a:pt x="99120" y="50697"/>
                </a:cubicBezTo>
                <a:cubicBezTo>
                  <a:pt x="101620" y="47625"/>
                  <a:pt x="104692" y="44875"/>
                  <a:pt x="108478" y="42815"/>
                </a:cubicBezTo>
                <a:cubicBezTo>
                  <a:pt x="114557" y="39517"/>
                  <a:pt x="121767" y="38151"/>
                  <a:pt x="129082" y="38151"/>
                </a:cubicBezTo>
                <a:cubicBezTo>
                  <a:pt x="133729" y="38151"/>
                  <a:pt x="138419" y="38703"/>
                  <a:pt x="142887" y="39660"/>
                </a:cubicBezTo>
                <a:lnTo>
                  <a:pt x="142887" y="0"/>
                </a:lnTo>
                <a:close/>
              </a:path>
            </a:pathLst>
          </a:custGeom>
          <a:solidFill>
            <a:srgbClr val="B1EA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rot="1517605">
            <a:off x="5572655" y="3234181"/>
            <a:ext cx="7105036" cy="4840224"/>
          </a:xfrm>
          <a:custGeom>
            <a:avLst/>
            <a:gdLst/>
            <a:ahLst/>
            <a:cxnLst/>
            <a:rect l="l" t="t" r="r" b="b"/>
            <a:pathLst>
              <a:path w="142888" h="99923" extrusionOk="0">
                <a:moveTo>
                  <a:pt x="52697" y="0"/>
                </a:moveTo>
                <a:cubicBezTo>
                  <a:pt x="53138" y="2965"/>
                  <a:pt x="53447" y="5763"/>
                  <a:pt x="53447" y="6358"/>
                </a:cubicBezTo>
                <a:cubicBezTo>
                  <a:pt x="53507" y="12621"/>
                  <a:pt x="49340" y="18384"/>
                  <a:pt x="43827" y="22670"/>
                </a:cubicBezTo>
                <a:cubicBezTo>
                  <a:pt x="37219" y="27801"/>
                  <a:pt x="29159" y="30599"/>
                  <a:pt x="21086" y="33921"/>
                </a:cubicBezTo>
                <a:cubicBezTo>
                  <a:pt x="9620" y="38636"/>
                  <a:pt x="4298" y="48149"/>
                  <a:pt x="2739" y="58019"/>
                </a:cubicBezTo>
                <a:cubicBezTo>
                  <a:pt x="1060" y="68735"/>
                  <a:pt x="0" y="83094"/>
                  <a:pt x="9228" y="91964"/>
                </a:cubicBezTo>
                <a:cubicBezTo>
                  <a:pt x="15223" y="97733"/>
                  <a:pt x="24569" y="99922"/>
                  <a:pt x="33812" y="99922"/>
                </a:cubicBezTo>
                <a:cubicBezTo>
                  <a:pt x="37712" y="99922"/>
                  <a:pt x="41593" y="99533"/>
                  <a:pt x="45196" y="98858"/>
                </a:cubicBezTo>
                <a:cubicBezTo>
                  <a:pt x="55972" y="96834"/>
                  <a:pt x="66008" y="92071"/>
                  <a:pt x="73974" y="85904"/>
                </a:cubicBezTo>
                <a:cubicBezTo>
                  <a:pt x="80058" y="81201"/>
                  <a:pt x="85130" y="75605"/>
                  <a:pt x="88595" y="69426"/>
                </a:cubicBezTo>
                <a:cubicBezTo>
                  <a:pt x="92131" y="63163"/>
                  <a:pt x="94369" y="56531"/>
                  <a:pt x="99120" y="50697"/>
                </a:cubicBezTo>
                <a:cubicBezTo>
                  <a:pt x="101620" y="47625"/>
                  <a:pt x="104692" y="44875"/>
                  <a:pt x="108478" y="42815"/>
                </a:cubicBezTo>
                <a:cubicBezTo>
                  <a:pt x="114557" y="39517"/>
                  <a:pt x="121767" y="38151"/>
                  <a:pt x="129082" y="38151"/>
                </a:cubicBezTo>
                <a:cubicBezTo>
                  <a:pt x="133729" y="38151"/>
                  <a:pt x="138419" y="38703"/>
                  <a:pt x="142887" y="39660"/>
                </a:cubicBezTo>
                <a:lnTo>
                  <a:pt x="142887" y="0"/>
                </a:lnTo>
                <a:close/>
              </a:path>
            </a:pathLst>
          </a:custGeom>
          <a:solidFill>
            <a:srgbClr val="B1EA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 rot="3599897">
            <a:off x="7571896" y="91268"/>
            <a:ext cx="2342527" cy="1595950"/>
          </a:xfrm>
          <a:custGeom>
            <a:avLst/>
            <a:gdLst/>
            <a:ahLst/>
            <a:cxnLst/>
            <a:rect l="l" t="t" r="r" b="b"/>
            <a:pathLst>
              <a:path w="142888" h="99923" extrusionOk="0">
                <a:moveTo>
                  <a:pt x="52697" y="0"/>
                </a:moveTo>
                <a:cubicBezTo>
                  <a:pt x="53138" y="2965"/>
                  <a:pt x="53447" y="5763"/>
                  <a:pt x="53447" y="6358"/>
                </a:cubicBezTo>
                <a:cubicBezTo>
                  <a:pt x="53507" y="12621"/>
                  <a:pt x="49340" y="18384"/>
                  <a:pt x="43827" y="22670"/>
                </a:cubicBezTo>
                <a:cubicBezTo>
                  <a:pt x="37219" y="27801"/>
                  <a:pt x="29159" y="30599"/>
                  <a:pt x="21086" y="33921"/>
                </a:cubicBezTo>
                <a:cubicBezTo>
                  <a:pt x="9620" y="38636"/>
                  <a:pt x="4298" y="48149"/>
                  <a:pt x="2739" y="58019"/>
                </a:cubicBezTo>
                <a:cubicBezTo>
                  <a:pt x="1060" y="68735"/>
                  <a:pt x="0" y="83094"/>
                  <a:pt x="9228" y="91964"/>
                </a:cubicBezTo>
                <a:cubicBezTo>
                  <a:pt x="15223" y="97733"/>
                  <a:pt x="24569" y="99922"/>
                  <a:pt x="33812" y="99922"/>
                </a:cubicBezTo>
                <a:cubicBezTo>
                  <a:pt x="37712" y="99922"/>
                  <a:pt x="41593" y="99533"/>
                  <a:pt x="45196" y="98858"/>
                </a:cubicBezTo>
                <a:cubicBezTo>
                  <a:pt x="55972" y="96834"/>
                  <a:pt x="66008" y="92071"/>
                  <a:pt x="73974" y="85904"/>
                </a:cubicBezTo>
                <a:cubicBezTo>
                  <a:pt x="80058" y="81201"/>
                  <a:pt x="85130" y="75605"/>
                  <a:pt x="88595" y="69426"/>
                </a:cubicBezTo>
                <a:cubicBezTo>
                  <a:pt x="92131" y="63163"/>
                  <a:pt x="94369" y="56531"/>
                  <a:pt x="99120" y="50697"/>
                </a:cubicBezTo>
                <a:cubicBezTo>
                  <a:pt x="101620" y="47625"/>
                  <a:pt x="104692" y="44875"/>
                  <a:pt x="108478" y="42815"/>
                </a:cubicBezTo>
                <a:cubicBezTo>
                  <a:pt x="114557" y="39517"/>
                  <a:pt x="121767" y="38151"/>
                  <a:pt x="129082" y="38151"/>
                </a:cubicBezTo>
                <a:cubicBezTo>
                  <a:pt x="133729" y="38151"/>
                  <a:pt x="138419" y="38703"/>
                  <a:pt x="142887" y="39660"/>
                </a:cubicBezTo>
                <a:lnTo>
                  <a:pt x="142887" y="0"/>
                </a:lnTo>
                <a:close/>
              </a:path>
            </a:pathLst>
          </a:custGeom>
          <a:solidFill>
            <a:srgbClr val="B1EA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_HEADER_1_2_1">
    <p:bg>
      <p:bgPr>
        <a:solidFill>
          <a:schemeClr val="lt2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/>
          <p:nvPr/>
        </p:nvSpPr>
        <p:spPr>
          <a:xfrm rot="10800000" flipH="1">
            <a:off x="5216101" y="-350764"/>
            <a:ext cx="6722414" cy="3896939"/>
          </a:xfrm>
          <a:custGeom>
            <a:avLst/>
            <a:gdLst/>
            <a:ahLst/>
            <a:cxnLst/>
            <a:rect l="l" t="t" r="r" b="b"/>
            <a:pathLst>
              <a:path w="94572" h="49790" extrusionOk="0">
                <a:moveTo>
                  <a:pt x="69074" y="1"/>
                </a:moveTo>
                <a:cubicBezTo>
                  <a:pt x="64624" y="1"/>
                  <a:pt x="59544" y="1830"/>
                  <a:pt x="56424" y="3284"/>
                </a:cubicBezTo>
                <a:cubicBezTo>
                  <a:pt x="49875" y="6320"/>
                  <a:pt x="43077" y="9594"/>
                  <a:pt x="35552" y="10785"/>
                </a:cubicBezTo>
                <a:cubicBezTo>
                  <a:pt x="28218" y="11940"/>
                  <a:pt x="20943" y="11475"/>
                  <a:pt x="14347" y="14952"/>
                </a:cubicBezTo>
                <a:cubicBezTo>
                  <a:pt x="10359" y="17047"/>
                  <a:pt x="7334" y="20167"/>
                  <a:pt x="5286" y="23643"/>
                </a:cubicBezTo>
                <a:cubicBezTo>
                  <a:pt x="595" y="31561"/>
                  <a:pt x="274" y="41110"/>
                  <a:pt x="0" y="49789"/>
                </a:cubicBezTo>
                <a:lnTo>
                  <a:pt x="94571" y="49789"/>
                </a:lnTo>
                <a:cubicBezTo>
                  <a:pt x="89892" y="46003"/>
                  <a:pt x="83796" y="44325"/>
                  <a:pt x="77760" y="42062"/>
                </a:cubicBezTo>
                <a:cubicBezTo>
                  <a:pt x="67735" y="38300"/>
                  <a:pt x="61698" y="30847"/>
                  <a:pt x="64818" y="21881"/>
                </a:cubicBezTo>
                <a:cubicBezTo>
                  <a:pt x="66758" y="16333"/>
                  <a:pt x="71319" y="12428"/>
                  <a:pt x="75307" y="7844"/>
                </a:cubicBezTo>
                <a:cubicBezTo>
                  <a:pt x="76664" y="6284"/>
                  <a:pt x="77486" y="4367"/>
                  <a:pt x="76021" y="2653"/>
                </a:cubicBezTo>
                <a:cubicBezTo>
                  <a:pt x="74364" y="708"/>
                  <a:pt x="71841" y="1"/>
                  <a:pt x="6907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5"/>
          <p:cNvSpPr/>
          <p:nvPr/>
        </p:nvSpPr>
        <p:spPr>
          <a:xfrm rot="10800000">
            <a:off x="-2541424" y="-647176"/>
            <a:ext cx="5046598" cy="3896939"/>
          </a:xfrm>
          <a:custGeom>
            <a:avLst/>
            <a:gdLst/>
            <a:ahLst/>
            <a:cxnLst/>
            <a:rect l="l" t="t" r="r" b="b"/>
            <a:pathLst>
              <a:path w="94572" h="49790" extrusionOk="0">
                <a:moveTo>
                  <a:pt x="69074" y="1"/>
                </a:moveTo>
                <a:cubicBezTo>
                  <a:pt x="64624" y="1"/>
                  <a:pt x="59544" y="1830"/>
                  <a:pt x="56424" y="3284"/>
                </a:cubicBezTo>
                <a:cubicBezTo>
                  <a:pt x="49875" y="6320"/>
                  <a:pt x="43077" y="9594"/>
                  <a:pt x="35552" y="10785"/>
                </a:cubicBezTo>
                <a:cubicBezTo>
                  <a:pt x="28218" y="11940"/>
                  <a:pt x="20943" y="11475"/>
                  <a:pt x="14347" y="14952"/>
                </a:cubicBezTo>
                <a:cubicBezTo>
                  <a:pt x="10359" y="17047"/>
                  <a:pt x="7334" y="20167"/>
                  <a:pt x="5286" y="23643"/>
                </a:cubicBezTo>
                <a:cubicBezTo>
                  <a:pt x="595" y="31561"/>
                  <a:pt x="274" y="41110"/>
                  <a:pt x="0" y="49789"/>
                </a:cubicBezTo>
                <a:lnTo>
                  <a:pt x="94571" y="49789"/>
                </a:lnTo>
                <a:cubicBezTo>
                  <a:pt x="89892" y="46003"/>
                  <a:pt x="83796" y="44325"/>
                  <a:pt x="77760" y="42062"/>
                </a:cubicBezTo>
                <a:cubicBezTo>
                  <a:pt x="67735" y="38300"/>
                  <a:pt x="61698" y="30847"/>
                  <a:pt x="64818" y="21881"/>
                </a:cubicBezTo>
                <a:cubicBezTo>
                  <a:pt x="66758" y="16333"/>
                  <a:pt x="71319" y="12428"/>
                  <a:pt x="75307" y="7844"/>
                </a:cubicBezTo>
                <a:cubicBezTo>
                  <a:pt x="76664" y="6284"/>
                  <a:pt x="77486" y="4367"/>
                  <a:pt x="76021" y="2653"/>
                </a:cubicBezTo>
                <a:cubicBezTo>
                  <a:pt x="74364" y="708"/>
                  <a:pt x="71841" y="1"/>
                  <a:pt x="6907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5"/>
          <p:cNvSpPr/>
          <p:nvPr/>
        </p:nvSpPr>
        <p:spPr>
          <a:xfrm rot="1425165">
            <a:off x="1699014" y="4079019"/>
            <a:ext cx="12813773" cy="4406893"/>
          </a:xfrm>
          <a:custGeom>
            <a:avLst/>
            <a:gdLst/>
            <a:ahLst/>
            <a:cxnLst/>
            <a:rect l="l" t="t" r="r" b="b"/>
            <a:pathLst>
              <a:path w="94572" h="49790" extrusionOk="0">
                <a:moveTo>
                  <a:pt x="69074" y="1"/>
                </a:moveTo>
                <a:cubicBezTo>
                  <a:pt x="64624" y="1"/>
                  <a:pt x="59544" y="1830"/>
                  <a:pt x="56424" y="3284"/>
                </a:cubicBezTo>
                <a:cubicBezTo>
                  <a:pt x="49875" y="6320"/>
                  <a:pt x="43077" y="9594"/>
                  <a:pt x="35552" y="10785"/>
                </a:cubicBezTo>
                <a:cubicBezTo>
                  <a:pt x="28218" y="11940"/>
                  <a:pt x="20943" y="11475"/>
                  <a:pt x="14347" y="14952"/>
                </a:cubicBezTo>
                <a:cubicBezTo>
                  <a:pt x="10359" y="17047"/>
                  <a:pt x="7334" y="20167"/>
                  <a:pt x="5286" y="23643"/>
                </a:cubicBezTo>
                <a:cubicBezTo>
                  <a:pt x="595" y="31561"/>
                  <a:pt x="274" y="41110"/>
                  <a:pt x="0" y="49789"/>
                </a:cubicBezTo>
                <a:lnTo>
                  <a:pt x="94571" y="49789"/>
                </a:lnTo>
                <a:cubicBezTo>
                  <a:pt x="89892" y="46003"/>
                  <a:pt x="83796" y="44325"/>
                  <a:pt x="77760" y="42062"/>
                </a:cubicBezTo>
                <a:cubicBezTo>
                  <a:pt x="67735" y="38300"/>
                  <a:pt x="61698" y="30847"/>
                  <a:pt x="64818" y="21881"/>
                </a:cubicBezTo>
                <a:cubicBezTo>
                  <a:pt x="66758" y="16333"/>
                  <a:pt x="71319" y="12428"/>
                  <a:pt x="75307" y="7844"/>
                </a:cubicBezTo>
                <a:cubicBezTo>
                  <a:pt x="76664" y="6284"/>
                  <a:pt x="77486" y="4367"/>
                  <a:pt x="76021" y="2653"/>
                </a:cubicBezTo>
                <a:cubicBezTo>
                  <a:pt x="74364" y="708"/>
                  <a:pt x="71841" y="1"/>
                  <a:pt x="6907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5"/>
          <p:cNvSpPr txBox="1">
            <a:spLocks noGrp="1"/>
          </p:cNvSpPr>
          <p:nvPr>
            <p:ph type="title"/>
          </p:nvPr>
        </p:nvSpPr>
        <p:spPr>
          <a:xfrm>
            <a:off x="2679651" y="1153125"/>
            <a:ext cx="4432200" cy="73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91" name="Google Shape;91;p15"/>
          <p:cNvSpPr txBox="1">
            <a:spLocks noGrp="1"/>
          </p:cNvSpPr>
          <p:nvPr>
            <p:ph type="title" idx="2" hasCustomPrompt="1"/>
          </p:nvPr>
        </p:nvSpPr>
        <p:spPr>
          <a:xfrm>
            <a:off x="1052950" y="1097925"/>
            <a:ext cx="14727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76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92" name="Google Shape;92;p15"/>
          <p:cNvSpPr txBox="1">
            <a:spLocks noGrp="1"/>
          </p:cNvSpPr>
          <p:nvPr>
            <p:ph type="subTitle" idx="1"/>
          </p:nvPr>
        </p:nvSpPr>
        <p:spPr>
          <a:xfrm>
            <a:off x="2679548" y="2011824"/>
            <a:ext cx="4432200" cy="59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4">
  <p:cSld name="SECTION_HEADER_1_1">
    <p:bg>
      <p:bgPr>
        <a:solidFill>
          <a:schemeClr val="lt2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6"/>
          <p:cNvSpPr/>
          <p:nvPr/>
        </p:nvSpPr>
        <p:spPr>
          <a:xfrm rot="10800000" flipH="1">
            <a:off x="5216101" y="-350764"/>
            <a:ext cx="6722414" cy="3896939"/>
          </a:xfrm>
          <a:custGeom>
            <a:avLst/>
            <a:gdLst/>
            <a:ahLst/>
            <a:cxnLst/>
            <a:rect l="l" t="t" r="r" b="b"/>
            <a:pathLst>
              <a:path w="94572" h="49790" extrusionOk="0">
                <a:moveTo>
                  <a:pt x="69074" y="1"/>
                </a:moveTo>
                <a:cubicBezTo>
                  <a:pt x="64624" y="1"/>
                  <a:pt x="59544" y="1830"/>
                  <a:pt x="56424" y="3284"/>
                </a:cubicBezTo>
                <a:cubicBezTo>
                  <a:pt x="49875" y="6320"/>
                  <a:pt x="43077" y="9594"/>
                  <a:pt x="35552" y="10785"/>
                </a:cubicBezTo>
                <a:cubicBezTo>
                  <a:pt x="28218" y="11940"/>
                  <a:pt x="20943" y="11475"/>
                  <a:pt x="14347" y="14952"/>
                </a:cubicBezTo>
                <a:cubicBezTo>
                  <a:pt x="10359" y="17047"/>
                  <a:pt x="7334" y="20167"/>
                  <a:pt x="5286" y="23643"/>
                </a:cubicBezTo>
                <a:cubicBezTo>
                  <a:pt x="595" y="31561"/>
                  <a:pt x="274" y="41110"/>
                  <a:pt x="0" y="49789"/>
                </a:cubicBezTo>
                <a:lnTo>
                  <a:pt x="94571" y="49789"/>
                </a:lnTo>
                <a:cubicBezTo>
                  <a:pt x="89892" y="46003"/>
                  <a:pt x="83796" y="44325"/>
                  <a:pt x="77760" y="42062"/>
                </a:cubicBezTo>
                <a:cubicBezTo>
                  <a:pt x="67735" y="38300"/>
                  <a:pt x="61698" y="30847"/>
                  <a:pt x="64818" y="21881"/>
                </a:cubicBezTo>
                <a:cubicBezTo>
                  <a:pt x="66758" y="16333"/>
                  <a:pt x="71319" y="12428"/>
                  <a:pt x="75307" y="7844"/>
                </a:cubicBezTo>
                <a:cubicBezTo>
                  <a:pt x="76664" y="6284"/>
                  <a:pt x="77486" y="4367"/>
                  <a:pt x="76021" y="2653"/>
                </a:cubicBezTo>
                <a:cubicBezTo>
                  <a:pt x="74364" y="708"/>
                  <a:pt x="71841" y="1"/>
                  <a:pt x="6907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6"/>
          <p:cNvSpPr/>
          <p:nvPr/>
        </p:nvSpPr>
        <p:spPr>
          <a:xfrm rot="10800000">
            <a:off x="-2541424" y="-647176"/>
            <a:ext cx="5046598" cy="3896939"/>
          </a:xfrm>
          <a:custGeom>
            <a:avLst/>
            <a:gdLst/>
            <a:ahLst/>
            <a:cxnLst/>
            <a:rect l="l" t="t" r="r" b="b"/>
            <a:pathLst>
              <a:path w="94572" h="49790" extrusionOk="0">
                <a:moveTo>
                  <a:pt x="69074" y="1"/>
                </a:moveTo>
                <a:cubicBezTo>
                  <a:pt x="64624" y="1"/>
                  <a:pt x="59544" y="1830"/>
                  <a:pt x="56424" y="3284"/>
                </a:cubicBezTo>
                <a:cubicBezTo>
                  <a:pt x="49875" y="6320"/>
                  <a:pt x="43077" y="9594"/>
                  <a:pt x="35552" y="10785"/>
                </a:cubicBezTo>
                <a:cubicBezTo>
                  <a:pt x="28218" y="11940"/>
                  <a:pt x="20943" y="11475"/>
                  <a:pt x="14347" y="14952"/>
                </a:cubicBezTo>
                <a:cubicBezTo>
                  <a:pt x="10359" y="17047"/>
                  <a:pt x="7334" y="20167"/>
                  <a:pt x="5286" y="23643"/>
                </a:cubicBezTo>
                <a:cubicBezTo>
                  <a:pt x="595" y="31561"/>
                  <a:pt x="274" y="41110"/>
                  <a:pt x="0" y="49789"/>
                </a:cubicBezTo>
                <a:lnTo>
                  <a:pt x="94571" y="49789"/>
                </a:lnTo>
                <a:cubicBezTo>
                  <a:pt x="89892" y="46003"/>
                  <a:pt x="83796" y="44325"/>
                  <a:pt x="77760" y="42062"/>
                </a:cubicBezTo>
                <a:cubicBezTo>
                  <a:pt x="67735" y="38300"/>
                  <a:pt x="61698" y="30847"/>
                  <a:pt x="64818" y="21881"/>
                </a:cubicBezTo>
                <a:cubicBezTo>
                  <a:pt x="66758" y="16333"/>
                  <a:pt x="71319" y="12428"/>
                  <a:pt x="75307" y="7844"/>
                </a:cubicBezTo>
                <a:cubicBezTo>
                  <a:pt x="76664" y="6284"/>
                  <a:pt x="77486" y="4367"/>
                  <a:pt x="76021" y="2653"/>
                </a:cubicBezTo>
                <a:cubicBezTo>
                  <a:pt x="74364" y="708"/>
                  <a:pt x="71841" y="1"/>
                  <a:pt x="6907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6"/>
          <p:cNvSpPr/>
          <p:nvPr/>
        </p:nvSpPr>
        <p:spPr>
          <a:xfrm rot="1425165">
            <a:off x="1699014" y="4079019"/>
            <a:ext cx="12813773" cy="4406893"/>
          </a:xfrm>
          <a:custGeom>
            <a:avLst/>
            <a:gdLst/>
            <a:ahLst/>
            <a:cxnLst/>
            <a:rect l="l" t="t" r="r" b="b"/>
            <a:pathLst>
              <a:path w="94572" h="49790" extrusionOk="0">
                <a:moveTo>
                  <a:pt x="69074" y="1"/>
                </a:moveTo>
                <a:cubicBezTo>
                  <a:pt x="64624" y="1"/>
                  <a:pt x="59544" y="1830"/>
                  <a:pt x="56424" y="3284"/>
                </a:cubicBezTo>
                <a:cubicBezTo>
                  <a:pt x="49875" y="6320"/>
                  <a:pt x="43077" y="9594"/>
                  <a:pt x="35552" y="10785"/>
                </a:cubicBezTo>
                <a:cubicBezTo>
                  <a:pt x="28218" y="11940"/>
                  <a:pt x="20943" y="11475"/>
                  <a:pt x="14347" y="14952"/>
                </a:cubicBezTo>
                <a:cubicBezTo>
                  <a:pt x="10359" y="17047"/>
                  <a:pt x="7334" y="20167"/>
                  <a:pt x="5286" y="23643"/>
                </a:cubicBezTo>
                <a:cubicBezTo>
                  <a:pt x="595" y="31561"/>
                  <a:pt x="274" y="41110"/>
                  <a:pt x="0" y="49789"/>
                </a:cubicBezTo>
                <a:lnTo>
                  <a:pt x="94571" y="49789"/>
                </a:lnTo>
                <a:cubicBezTo>
                  <a:pt x="89892" y="46003"/>
                  <a:pt x="83796" y="44325"/>
                  <a:pt x="77760" y="42062"/>
                </a:cubicBezTo>
                <a:cubicBezTo>
                  <a:pt x="67735" y="38300"/>
                  <a:pt x="61698" y="30847"/>
                  <a:pt x="64818" y="21881"/>
                </a:cubicBezTo>
                <a:cubicBezTo>
                  <a:pt x="66758" y="16333"/>
                  <a:pt x="71319" y="12428"/>
                  <a:pt x="75307" y="7844"/>
                </a:cubicBezTo>
                <a:cubicBezTo>
                  <a:pt x="76664" y="6284"/>
                  <a:pt x="77486" y="4367"/>
                  <a:pt x="76021" y="2653"/>
                </a:cubicBezTo>
                <a:cubicBezTo>
                  <a:pt x="74364" y="708"/>
                  <a:pt x="71841" y="1"/>
                  <a:pt x="6907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6"/>
          <p:cNvSpPr txBox="1">
            <a:spLocks noGrp="1"/>
          </p:cNvSpPr>
          <p:nvPr>
            <p:ph type="title"/>
          </p:nvPr>
        </p:nvSpPr>
        <p:spPr>
          <a:xfrm>
            <a:off x="4210375" y="2677100"/>
            <a:ext cx="4218600" cy="73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98" name="Google Shape;98;p16"/>
          <p:cNvSpPr txBox="1">
            <a:spLocks noGrp="1"/>
          </p:cNvSpPr>
          <p:nvPr>
            <p:ph type="title" idx="2" hasCustomPrompt="1"/>
          </p:nvPr>
        </p:nvSpPr>
        <p:spPr>
          <a:xfrm>
            <a:off x="6795375" y="1227075"/>
            <a:ext cx="15765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7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99" name="Google Shape;99;p16"/>
          <p:cNvSpPr txBox="1">
            <a:spLocks noGrp="1"/>
          </p:cNvSpPr>
          <p:nvPr>
            <p:ph type="subTitle" idx="1"/>
          </p:nvPr>
        </p:nvSpPr>
        <p:spPr>
          <a:xfrm>
            <a:off x="2588850" y="3541725"/>
            <a:ext cx="5840100" cy="59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7"/>
          <p:cNvSpPr/>
          <p:nvPr/>
        </p:nvSpPr>
        <p:spPr>
          <a:xfrm rot="-6585023">
            <a:off x="7050376" y="-1084043"/>
            <a:ext cx="2156933" cy="3020080"/>
          </a:xfrm>
          <a:custGeom>
            <a:avLst/>
            <a:gdLst/>
            <a:ahLst/>
            <a:cxnLst/>
            <a:rect l="l" t="t" r="r" b="b"/>
            <a:pathLst>
              <a:path w="73773" h="103295" extrusionOk="0">
                <a:moveTo>
                  <a:pt x="59836" y="0"/>
                </a:moveTo>
                <a:cubicBezTo>
                  <a:pt x="55880" y="0"/>
                  <a:pt x="51977" y="590"/>
                  <a:pt x="48150" y="2163"/>
                </a:cubicBezTo>
                <a:cubicBezTo>
                  <a:pt x="36005" y="7152"/>
                  <a:pt x="33148" y="18284"/>
                  <a:pt x="29874" y="27928"/>
                </a:cubicBezTo>
                <a:cubicBezTo>
                  <a:pt x="26314" y="38417"/>
                  <a:pt x="22706" y="49288"/>
                  <a:pt x="14396" y="58110"/>
                </a:cubicBezTo>
                <a:cubicBezTo>
                  <a:pt x="10836" y="61885"/>
                  <a:pt x="5323" y="64956"/>
                  <a:pt x="2787" y="69421"/>
                </a:cubicBezTo>
                <a:cubicBezTo>
                  <a:pt x="1" y="74291"/>
                  <a:pt x="2108" y="80006"/>
                  <a:pt x="7264" y="83256"/>
                </a:cubicBezTo>
                <a:cubicBezTo>
                  <a:pt x="13479" y="87209"/>
                  <a:pt x="22385" y="86459"/>
                  <a:pt x="29671" y="88043"/>
                </a:cubicBezTo>
                <a:cubicBezTo>
                  <a:pt x="39684" y="90198"/>
                  <a:pt x="47031" y="96187"/>
                  <a:pt x="51793" y="103295"/>
                </a:cubicBezTo>
                <a:lnTo>
                  <a:pt x="73772" y="103295"/>
                </a:lnTo>
                <a:lnTo>
                  <a:pt x="73772" y="1782"/>
                </a:lnTo>
                <a:cubicBezTo>
                  <a:pt x="72879" y="1592"/>
                  <a:pt x="71986" y="1413"/>
                  <a:pt x="71093" y="1234"/>
                </a:cubicBezTo>
                <a:cubicBezTo>
                  <a:pt x="67307" y="520"/>
                  <a:pt x="63548" y="0"/>
                  <a:pt x="5983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17"/>
          <p:cNvSpPr/>
          <p:nvPr/>
        </p:nvSpPr>
        <p:spPr>
          <a:xfrm rot="5970565">
            <a:off x="218106" y="1905340"/>
            <a:ext cx="3099000" cy="4339138"/>
          </a:xfrm>
          <a:custGeom>
            <a:avLst/>
            <a:gdLst/>
            <a:ahLst/>
            <a:cxnLst/>
            <a:rect l="l" t="t" r="r" b="b"/>
            <a:pathLst>
              <a:path w="73773" h="103295" extrusionOk="0">
                <a:moveTo>
                  <a:pt x="59836" y="0"/>
                </a:moveTo>
                <a:cubicBezTo>
                  <a:pt x="55880" y="0"/>
                  <a:pt x="51977" y="590"/>
                  <a:pt x="48150" y="2163"/>
                </a:cubicBezTo>
                <a:cubicBezTo>
                  <a:pt x="36005" y="7152"/>
                  <a:pt x="33148" y="18284"/>
                  <a:pt x="29874" y="27928"/>
                </a:cubicBezTo>
                <a:cubicBezTo>
                  <a:pt x="26314" y="38417"/>
                  <a:pt x="22706" y="49288"/>
                  <a:pt x="14396" y="58110"/>
                </a:cubicBezTo>
                <a:cubicBezTo>
                  <a:pt x="10836" y="61885"/>
                  <a:pt x="5323" y="64956"/>
                  <a:pt x="2787" y="69421"/>
                </a:cubicBezTo>
                <a:cubicBezTo>
                  <a:pt x="1" y="74291"/>
                  <a:pt x="2108" y="80006"/>
                  <a:pt x="7264" y="83256"/>
                </a:cubicBezTo>
                <a:cubicBezTo>
                  <a:pt x="13479" y="87209"/>
                  <a:pt x="22385" y="86459"/>
                  <a:pt x="29671" y="88043"/>
                </a:cubicBezTo>
                <a:cubicBezTo>
                  <a:pt x="39684" y="90198"/>
                  <a:pt x="47031" y="96187"/>
                  <a:pt x="51793" y="103295"/>
                </a:cubicBezTo>
                <a:lnTo>
                  <a:pt x="73772" y="103295"/>
                </a:lnTo>
                <a:lnTo>
                  <a:pt x="73772" y="1782"/>
                </a:lnTo>
                <a:cubicBezTo>
                  <a:pt x="72879" y="1592"/>
                  <a:pt x="71986" y="1413"/>
                  <a:pt x="71093" y="1234"/>
                </a:cubicBezTo>
                <a:cubicBezTo>
                  <a:pt x="67307" y="520"/>
                  <a:pt x="63548" y="0"/>
                  <a:pt x="5983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17"/>
          <p:cNvSpPr/>
          <p:nvPr/>
        </p:nvSpPr>
        <p:spPr>
          <a:xfrm>
            <a:off x="7050374" y="2264753"/>
            <a:ext cx="2156938" cy="3020088"/>
          </a:xfrm>
          <a:custGeom>
            <a:avLst/>
            <a:gdLst/>
            <a:ahLst/>
            <a:cxnLst/>
            <a:rect l="l" t="t" r="r" b="b"/>
            <a:pathLst>
              <a:path w="73773" h="103295" extrusionOk="0">
                <a:moveTo>
                  <a:pt x="59836" y="0"/>
                </a:moveTo>
                <a:cubicBezTo>
                  <a:pt x="55880" y="0"/>
                  <a:pt x="51977" y="590"/>
                  <a:pt x="48150" y="2163"/>
                </a:cubicBezTo>
                <a:cubicBezTo>
                  <a:pt x="36005" y="7152"/>
                  <a:pt x="33148" y="18284"/>
                  <a:pt x="29874" y="27928"/>
                </a:cubicBezTo>
                <a:cubicBezTo>
                  <a:pt x="26314" y="38417"/>
                  <a:pt x="22706" y="49288"/>
                  <a:pt x="14396" y="58110"/>
                </a:cubicBezTo>
                <a:cubicBezTo>
                  <a:pt x="10836" y="61885"/>
                  <a:pt x="5323" y="64956"/>
                  <a:pt x="2787" y="69421"/>
                </a:cubicBezTo>
                <a:cubicBezTo>
                  <a:pt x="1" y="74291"/>
                  <a:pt x="2108" y="80006"/>
                  <a:pt x="7264" y="83256"/>
                </a:cubicBezTo>
                <a:cubicBezTo>
                  <a:pt x="13479" y="87209"/>
                  <a:pt x="22385" y="86459"/>
                  <a:pt x="29671" y="88043"/>
                </a:cubicBezTo>
                <a:cubicBezTo>
                  <a:pt x="39684" y="90198"/>
                  <a:pt x="47031" y="96187"/>
                  <a:pt x="51793" y="103295"/>
                </a:cubicBezTo>
                <a:lnTo>
                  <a:pt x="73772" y="103295"/>
                </a:lnTo>
                <a:lnTo>
                  <a:pt x="73772" y="1782"/>
                </a:lnTo>
                <a:cubicBezTo>
                  <a:pt x="72879" y="1592"/>
                  <a:pt x="71986" y="1413"/>
                  <a:pt x="71093" y="1234"/>
                </a:cubicBezTo>
                <a:cubicBezTo>
                  <a:pt x="67307" y="520"/>
                  <a:pt x="63548" y="0"/>
                  <a:pt x="5983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17"/>
          <p:cNvSpPr txBox="1">
            <a:spLocks noGrp="1"/>
          </p:cNvSpPr>
          <p:nvPr>
            <p:ph type="title" hasCustomPrompt="1"/>
          </p:nvPr>
        </p:nvSpPr>
        <p:spPr>
          <a:xfrm>
            <a:off x="2837725" y="1432650"/>
            <a:ext cx="641700" cy="35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5" name="Google Shape;105;p17"/>
          <p:cNvSpPr txBox="1">
            <a:spLocks noGrp="1"/>
          </p:cNvSpPr>
          <p:nvPr>
            <p:ph type="subTitle" idx="1"/>
          </p:nvPr>
        </p:nvSpPr>
        <p:spPr>
          <a:xfrm>
            <a:off x="2086250" y="2452050"/>
            <a:ext cx="2144700" cy="531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7"/>
          <p:cNvSpPr txBox="1">
            <a:spLocks noGrp="1"/>
          </p:cNvSpPr>
          <p:nvPr>
            <p:ph type="title" idx="2" hasCustomPrompt="1"/>
          </p:nvPr>
        </p:nvSpPr>
        <p:spPr>
          <a:xfrm>
            <a:off x="5664725" y="1432650"/>
            <a:ext cx="641700" cy="35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7" name="Google Shape;107;p17"/>
          <p:cNvSpPr txBox="1">
            <a:spLocks noGrp="1"/>
          </p:cNvSpPr>
          <p:nvPr>
            <p:ph type="subTitle" idx="3"/>
          </p:nvPr>
        </p:nvSpPr>
        <p:spPr>
          <a:xfrm>
            <a:off x="4913175" y="2452050"/>
            <a:ext cx="2144700" cy="531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7"/>
          <p:cNvSpPr txBox="1">
            <a:spLocks noGrp="1"/>
          </p:cNvSpPr>
          <p:nvPr>
            <p:ph type="title" idx="4" hasCustomPrompt="1"/>
          </p:nvPr>
        </p:nvSpPr>
        <p:spPr>
          <a:xfrm>
            <a:off x="1466700" y="3056675"/>
            <a:ext cx="641700" cy="35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9" name="Google Shape;109;p17"/>
          <p:cNvSpPr txBox="1">
            <a:spLocks noGrp="1"/>
          </p:cNvSpPr>
          <p:nvPr>
            <p:ph type="subTitle" idx="5"/>
          </p:nvPr>
        </p:nvSpPr>
        <p:spPr>
          <a:xfrm>
            <a:off x="715200" y="4077200"/>
            <a:ext cx="2144700" cy="531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7"/>
          <p:cNvSpPr txBox="1">
            <a:spLocks noGrp="1"/>
          </p:cNvSpPr>
          <p:nvPr>
            <p:ph type="title" idx="6" hasCustomPrompt="1"/>
          </p:nvPr>
        </p:nvSpPr>
        <p:spPr>
          <a:xfrm>
            <a:off x="4251150" y="3056675"/>
            <a:ext cx="641700" cy="35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1" name="Google Shape;111;p17"/>
          <p:cNvSpPr txBox="1">
            <a:spLocks noGrp="1"/>
          </p:cNvSpPr>
          <p:nvPr>
            <p:ph type="subTitle" idx="7"/>
          </p:nvPr>
        </p:nvSpPr>
        <p:spPr>
          <a:xfrm>
            <a:off x="3499700" y="4077200"/>
            <a:ext cx="2144700" cy="531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7"/>
          <p:cNvSpPr txBox="1">
            <a:spLocks noGrp="1"/>
          </p:cNvSpPr>
          <p:nvPr>
            <p:ph type="subTitle" idx="8"/>
          </p:nvPr>
        </p:nvSpPr>
        <p:spPr>
          <a:xfrm>
            <a:off x="2086225" y="2117000"/>
            <a:ext cx="2144700" cy="308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2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13" name="Google Shape;113;p17"/>
          <p:cNvSpPr txBox="1">
            <a:spLocks noGrp="1"/>
          </p:cNvSpPr>
          <p:nvPr>
            <p:ph type="subTitle" idx="9"/>
          </p:nvPr>
        </p:nvSpPr>
        <p:spPr>
          <a:xfrm>
            <a:off x="4913225" y="2117000"/>
            <a:ext cx="2144700" cy="308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2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subTitle" idx="13"/>
          </p:nvPr>
        </p:nvSpPr>
        <p:spPr>
          <a:xfrm>
            <a:off x="715200" y="3742100"/>
            <a:ext cx="2144700" cy="308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2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15" name="Google Shape;115;p17"/>
          <p:cNvSpPr txBox="1">
            <a:spLocks noGrp="1"/>
          </p:cNvSpPr>
          <p:nvPr>
            <p:ph type="subTitle" idx="14"/>
          </p:nvPr>
        </p:nvSpPr>
        <p:spPr>
          <a:xfrm>
            <a:off x="3499725" y="3742100"/>
            <a:ext cx="2144700" cy="308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2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16" name="Google Shape;116;p17"/>
          <p:cNvSpPr txBox="1">
            <a:spLocks noGrp="1"/>
          </p:cNvSpPr>
          <p:nvPr>
            <p:ph type="title" idx="15"/>
          </p:nvPr>
        </p:nvSpPr>
        <p:spPr>
          <a:xfrm>
            <a:off x="715100" y="535000"/>
            <a:ext cx="771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Jua"/>
              <a:buNone/>
              <a:defRPr sz="35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Jua"/>
              <a:buNone/>
              <a:defRPr sz="35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Jua"/>
              <a:buNone/>
              <a:defRPr sz="35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Jua"/>
              <a:buNone/>
              <a:defRPr sz="35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Jua"/>
              <a:buNone/>
              <a:defRPr sz="35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Jua"/>
              <a:buNone/>
              <a:defRPr sz="35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Jua"/>
              <a:buNone/>
              <a:defRPr sz="35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Jua"/>
              <a:buNone/>
              <a:defRPr sz="35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Jua"/>
              <a:buNone/>
              <a:defRPr sz="35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9pPr>
          </a:lstStyle>
          <a:p>
            <a:endParaRPr/>
          </a:p>
        </p:txBody>
      </p:sp>
      <p:sp>
        <p:nvSpPr>
          <p:cNvPr id="117" name="Google Shape;117;p17"/>
          <p:cNvSpPr/>
          <p:nvPr/>
        </p:nvSpPr>
        <p:spPr>
          <a:xfrm rot="-9000103">
            <a:off x="-263864" y="-974991"/>
            <a:ext cx="2156865" cy="3019986"/>
          </a:xfrm>
          <a:custGeom>
            <a:avLst/>
            <a:gdLst/>
            <a:ahLst/>
            <a:cxnLst/>
            <a:rect l="l" t="t" r="r" b="b"/>
            <a:pathLst>
              <a:path w="73773" h="103295" extrusionOk="0">
                <a:moveTo>
                  <a:pt x="59836" y="0"/>
                </a:moveTo>
                <a:cubicBezTo>
                  <a:pt x="55880" y="0"/>
                  <a:pt x="51977" y="590"/>
                  <a:pt x="48150" y="2163"/>
                </a:cubicBezTo>
                <a:cubicBezTo>
                  <a:pt x="36005" y="7152"/>
                  <a:pt x="33148" y="18284"/>
                  <a:pt x="29874" y="27928"/>
                </a:cubicBezTo>
                <a:cubicBezTo>
                  <a:pt x="26314" y="38417"/>
                  <a:pt x="22706" y="49288"/>
                  <a:pt x="14396" y="58110"/>
                </a:cubicBezTo>
                <a:cubicBezTo>
                  <a:pt x="10836" y="61885"/>
                  <a:pt x="5323" y="64956"/>
                  <a:pt x="2787" y="69421"/>
                </a:cubicBezTo>
                <a:cubicBezTo>
                  <a:pt x="1" y="74291"/>
                  <a:pt x="2108" y="80006"/>
                  <a:pt x="7264" y="83256"/>
                </a:cubicBezTo>
                <a:cubicBezTo>
                  <a:pt x="13479" y="87209"/>
                  <a:pt x="22385" y="86459"/>
                  <a:pt x="29671" y="88043"/>
                </a:cubicBezTo>
                <a:cubicBezTo>
                  <a:pt x="39684" y="90198"/>
                  <a:pt x="47031" y="96187"/>
                  <a:pt x="51793" y="103295"/>
                </a:cubicBezTo>
                <a:lnTo>
                  <a:pt x="73772" y="103295"/>
                </a:lnTo>
                <a:lnTo>
                  <a:pt x="73772" y="1782"/>
                </a:lnTo>
                <a:cubicBezTo>
                  <a:pt x="72879" y="1592"/>
                  <a:pt x="71986" y="1413"/>
                  <a:pt x="71093" y="1234"/>
                </a:cubicBezTo>
                <a:cubicBezTo>
                  <a:pt x="67307" y="520"/>
                  <a:pt x="63548" y="0"/>
                  <a:pt x="5983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17"/>
          <p:cNvSpPr txBox="1">
            <a:spLocks noGrp="1"/>
          </p:cNvSpPr>
          <p:nvPr>
            <p:ph type="title" idx="16" hasCustomPrompt="1"/>
          </p:nvPr>
        </p:nvSpPr>
        <p:spPr>
          <a:xfrm>
            <a:off x="7035700" y="3056675"/>
            <a:ext cx="641700" cy="35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9" name="Google Shape;119;p17"/>
          <p:cNvSpPr txBox="1">
            <a:spLocks noGrp="1"/>
          </p:cNvSpPr>
          <p:nvPr>
            <p:ph type="subTitle" idx="17"/>
          </p:nvPr>
        </p:nvSpPr>
        <p:spPr>
          <a:xfrm>
            <a:off x="6284200" y="4077200"/>
            <a:ext cx="2144700" cy="531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7"/>
          <p:cNvSpPr txBox="1">
            <a:spLocks noGrp="1"/>
          </p:cNvSpPr>
          <p:nvPr>
            <p:ph type="subTitle" idx="18"/>
          </p:nvPr>
        </p:nvSpPr>
        <p:spPr>
          <a:xfrm>
            <a:off x="6284200" y="3742100"/>
            <a:ext cx="2144700" cy="308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2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8"/>
          <p:cNvSpPr/>
          <p:nvPr/>
        </p:nvSpPr>
        <p:spPr>
          <a:xfrm rot="5970565">
            <a:off x="-689544" y="2268390"/>
            <a:ext cx="3099000" cy="4339138"/>
          </a:xfrm>
          <a:custGeom>
            <a:avLst/>
            <a:gdLst/>
            <a:ahLst/>
            <a:cxnLst/>
            <a:rect l="l" t="t" r="r" b="b"/>
            <a:pathLst>
              <a:path w="73773" h="103295" extrusionOk="0">
                <a:moveTo>
                  <a:pt x="59836" y="0"/>
                </a:moveTo>
                <a:cubicBezTo>
                  <a:pt x="55880" y="0"/>
                  <a:pt x="51977" y="590"/>
                  <a:pt x="48150" y="2163"/>
                </a:cubicBezTo>
                <a:cubicBezTo>
                  <a:pt x="36005" y="7152"/>
                  <a:pt x="33148" y="18284"/>
                  <a:pt x="29874" y="27928"/>
                </a:cubicBezTo>
                <a:cubicBezTo>
                  <a:pt x="26314" y="38417"/>
                  <a:pt x="22706" y="49288"/>
                  <a:pt x="14396" y="58110"/>
                </a:cubicBezTo>
                <a:cubicBezTo>
                  <a:pt x="10836" y="61885"/>
                  <a:pt x="5323" y="64956"/>
                  <a:pt x="2787" y="69421"/>
                </a:cubicBezTo>
                <a:cubicBezTo>
                  <a:pt x="1" y="74291"/>
                  <a:pt x="2108" y="80006"/>
                  <a:pt x="7264" y="83256"/>
                </a:cubicBezTo>
                <a:cubicBezTo>
                  <a:pt x="13479" y="87209"/>
                  <a:pt x="22385" y="86459"/>
                  <a:pt x="29671" y="88043"/>
                </a:cubicBezTo>
                <a:cubicBezTo>
                  <a:pt x="39684" y="90198"/>
                  <a:pt x="47031" y="96187"/>
                  <a:pt x="51793" y="103295"/>
                </a:cubicBezTo>
                <a:lnTo>
                  <a:pt x="73772" y="103295"/>
                </a:lnTo>
                <a:lnTo>
                  <a:pt x="73772" y="1782"/>
                </a:lnTo>
                <a:cubicBezTo>
                  <a:pt x="72879" y="1592"/>
                  <a:pt x="71986" y="1413"/>
                  <a:pt x="71093" y="1234"/>
                </a:cubicBezTo>
                <a:cubicBezTo>
                  <a:pt x="67307" y="520"/>
                  <a:pt x="63548" y="0"/>
                  <a:pt x="5983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18"/>
          <p:cNvSpPr/>
          <p:nvPr/>
        </p:nvSpPr>
        <p:spPr>
          <a:xfrm rot="-5400000">
            <a:off x="3576348" y="-1603727"/>
            <a:ext cx="3054940" cy="4277446"/>
          </a:xfrm>
          <a:custGeom>
            <a:avLst/>
            <a:gdLst/>
            <a:ahLst/>
            <a:cxnLst/>
            <a:rect l="l" t="t" r="r" b="b"/>
            <a:pathLst>
              <a:path w="73773" h="103295" extrusionOk="0">
                <a:moveTo>
                  <a:pt x="59836" y="0"/>
                </a:moveTo>
                <a:cubicBezTo>
                  <a:pt x="55880" y="0"/>
                  <a:pt x="51977" y="590"/>
                  <a:pt x="48150" y="2163"/>
                </a:cubicBezTo>
                <a:cubicBezTo>
                  <a:pt x="36005" y="7152"/>
                  <a:pt x="33148" y="18284"/>
                  <a:pt x="29874" y="27928"/>
                </a:cubicBezTo>
                <a:cubicBezTo>
                  <a:pt x="26314" y="38417"/>
                  <a:pt x="22706" y="49288"/>
                  <a:pt x="14396" y="58110"/>
                </a:cubicBezTo>
                <a:cubicBezTo>
                  <a:pt x="10836" y="61885"/>
                  <a:pt x="5323" y="64956"/>
                  <a:pt x="2787" y="69421"/>
                </a:cubicBezTo>
                <a:cubicBezTo>
                  <a:pt x="1" y="74291"/>
                  <a:pt x="2108" y="80006"/>
                  <a:pt x="7264" y="83256"/>
                </a:cubicBezTo>
                <a:cubicBezTo>
                  <a:pt x="13479" y="87209"/>
                  <a:pt x="22385" y="86459"/>
                  <a:pt x="29671" y="88043"/>
                </a:cubicBezTo>
                <a:cubicBezTo>
                  <a:pt x="39684" y="90198"/>
                  <a:pt x="47031" y="96187"/>
                  <a:pt x="51793" y="103295"/>
                </a:cubicBezTo>
                <a:lnTo>
                  <a:pt x="73772" y="103295"/>
                </a:lnTo>
                <a:lnTo>
                  <a:pt x="73772" y="1782"/>
                </a:lnTo>
                <a:cubicBezTo>
                  <a:pt x="72879" y="1592"/>
                  <a:pt x="71986" y="1413"/>
                  <a:pt x="71093" y="1234"/>
                </a:cubicBezTo>
                <a:cubicBezTo>
                  <a:pt x="67307" y="520"/>
                  <a:pt x="63548" y="0"/>
                  <a:pt x="5983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18"/>
          <p:cNvSpPr txBox="1">
            <a:spLocks noGrp="1"/>
          </p:cNvSpPr>
          <p:nvPr>
            <p:ph type="title"/>
          </p:nvPr>
        </p:nvSpPr>
        <p:spPr>
          <a:xfrm>
            <a:off x="715100" y="2982125"/>
            <a:ext cx="4205400" cy="53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25" name="Google Shape;125;p18"/>
          <p:cNvSpPr txBox="1">
            <a:spLocks noGrp="1"/>
          </p:cNvSpPr>
          <p:nvPr>
            <p:ph type="subTitle" idx="1"/>
          </p:nvPr>
        </p:nvSpPr>
        <p:spPr>
          <a:xfrm>
            <a:off x="715100" y="1494025"/>
            <a:ext cx="5397900" cy="1434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26" name="Google Shape;126;p18"/>
          <p:cNvSpPr/>
          <p:nvPr/>
        </p:nvSpPr>
        <p:spPr>
          <a:xfrm rot="3390796">
            <a:off x="5204281" y="2958245"/>
            <a:ext cx="3099035" cy="4339186"/>
          </a:xfrm>
          <a:custGeom>
            <a:avLst/>
            <a:gdLst/>
            <a:ahLst/>
            <a:cxnLst/>
            <a:rect l="l" t="t" r="r" b="b"/>
            <a:pathLst>
              <a:path w="73773" h="103295" extrusionOk="0">
                <a:moveTo>
                  <a:pt x="59836" y="0"/>
                </a:moveTo>
                <a:cubicBezTo>
                  <a:pt x="55880" y="0"/>
                  <a:pt x="51977" y="590"/>
                  <a:pt x="48150" y="2163"/>
                </a:cubicBezTo>
                <a:cubicBezTo>
                  <a:pt x="36005" y="7152"/>
                  <a:pt x="33148" y="18284"/>
                  <a:pt x="29874" y="27928"/>
                </a:cubicBezTo>
                <a:cubicBezTo>
                  <a:pt x="26314" y="38417"/>
                  <a:pt x="22706" y="49288"/>
                  <a:pt x="14396" y="58110"/>
                </a:cubicBezTo>
                <a:cubicBezTo>
                  <a:pt x="10836" y="61885"/>
                  <a:pt x="5323" y="64956"/>
                  <a:pt x="2787" y="69421"/>
                </a:cubicBezTo>
                <a:cubicBezTo>
                  <a:pt x="1" y="74291"/>
                  <a:pt x="2108" y="80006"/>
                  <a:pt x="7264" y="83256"/>
                </a:cubicBezTo>
                <a:cubicBezTo>
                  <a:pt x="13479" y="87209"/>
                  <a:pt x="22385" y="86459"/>
                  <a:pt x="29671" y="88043"/>
                </a:cubicBezTo>
                <a:cubicBezTo>
                  <a:pt x="39684" y="90198"/>
                  <a:pt x="47031" y="96187"/>
                  <a:pt x="51793" y="103295"/>
                </a:cubicBezTo>
                <a:lnTo>
                  <a:pt x="73772" y="103295"/>
                </a:lnTo>
                <a:lnTo>
                  <a:pt x="73772" y="1782"/>
                </a:lnTo>
                <a:cubicBezTo>
                  <a:pt x="72879" y="1592"/>
                  <a:pt x="71986" y="1413"/>
                  <a:pt x="71093" y="1234"/>
                </a:cubicBezTo>
                <a:cubicBezTo>
                  <a:pt x="67307" y="520"/>
                  <a:pt x="63548" y="0"/>
                  <a:pt x="5983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0"/>
          <p:cNvSpPr/>
          <p:nvPr/>
        </p:nvSpPr>
        <p:spPr>
          <a:xfrm rot="5400000" flipH="1">
            <a:off x="5244924" y="468790"/>
            <a:ext cx="4178132" cy="6293313"/>
          </a:xfrm>
          <a:custGeom>
            <a:avLst/>
            <a:gdLst/>
            <a:ahLst/>
            <a:cxnLst/>
            <a:rect l="l" t="t" r="r" b="b"/>
            <a:pathLst>
              <a:path w="81880" h="78353" extrusionOk="0">
                <a:moveTo>
                  <a:pt x="1" y="1"/>
                </a:moveTo>
                <a:lnTo>
                  <a:pt x="1" y="77093"/>
                </a:lnTo>
                <a:cubicBezTo>
                  <a:pt x="2631" y="77957"/>
                  <a:pt x="5436" y="78352"/>
                  <a:pt x="8264" y="78352"/>
                </a:cubicBezTo>
                <a:cubicBezTo>
                  <a:pt x="9917" y="78352"/>
                  <a:pt x="11578" y="78217"/>
                  <a:pt x="13217" y="77962"/>
                </a:cubicBezTo>
                <a:cubicBezTo>
                  <a:pt x="19075" y="77022"/>
                  <a:pt x="24647" y="74510"/>
                  <a:pt x="28457" y="71021"/>
                </a:cubicBezTo>
                <a:cubicBezTo>
                  <a:pt x="38875" y="61532"/>
                  <a:pt x="32445" y="50673"/>
                  <a:pt x="35112" y="39672"/>
                </a:cubicBezTo>
                <a:cubicBezTo>
                  <a:pt x="37279" y="30707"/>
                  <a:pt x="46316" y="26361"/>
                  <a:pt x="56996" y="25301"/>
                </a:cubicBezTo>
                <a:cubicBezTo>
                  <a:pt x="63330" y="24682"/>
                  <a:pt x="69617" y="24087"/>
                  <a:pt x="74320" y="20301"/>
                </a:cubicBezTo>
                <a:cubicBezTo>
                  <a:pt x="81332" y="14669"/>
                  <a:pt x="81880" y="7120"/>
                  <a:pt x="7857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20"/>
          <p:cNvSpPr/>
          <p:nvPr/>
        </p:nvSpPr>
        <p:spPr>
          <a:xfrm rot="-7384164">
            <a:off x="-12336" y="-1466027"/>
            <a:ext cx="3395233" cy="4753916"/>
          </a:xfrm>
          <a:custGeom>
            <a:avLst/>
            <a:gdLst/>
            <a:ahLst/>
            <a:cxnLst/>
            <a:rect l="l" t="t" r="r" b="b"/>
            <a:pathLst>
              <a:path w="73773" h="103295" extrusionOk="0">
                <a:moveTo>
                  <a:pt x="59836" y="0"/>
                </a:moveTo>
                <a:cubicBezTo>
                  <a:pt x="55880" y="0"/>
                  <a:pt x="51977" y="590"/>
                  <a:pt x="48150" y="2163"/>
                </a:cubicBezTo>
                <a:cubicBezTo>
                  <a:pt x="36005" y="7152"/>
                  <a:pt x="33148" y="18284"/>
                  <a:pt x="29874" y="27928"/>
                </a:cubicBezTo>
                <a:cubicBezTo>
                  <a:pt x="26314" y="38417"/>
                  <a:pt x="22706" y="49288"/>
                  <a:pt x="14396" y="58110"/>
                </a:cubicBezTo>
                <a:cubicBezTo>
                  <a:pt x="10836" y="61885"/>
                  <a:pt x="5323" y="64956"/>
                  <a:pt x="2787" y="69421"/>
                </a:cubicBezTo>
                <a:cubicBezTo>
                  <a:pt x="1" y="74291"/>
                  <a:pt x="2108" y="80006"/>
                  <a:pt x="7264" y="83256"/>
                </a:cubicBezTo>
                <a:cubicBezTo>
                  <a:pt x="13479" y="87209"/>
                  <a:pt x="22385" y="86459"/>
                  <a:pt x="29671" y="88043"/>
                </a:cubicBezTo>
                <a:cubicBezTo>
                  <a:pt x="39684" y="90198"/>
                  <a:pt x="47031" y="96187"/>
                  <a:pt x="51793" y="103295"/>
                </a:cubicBezTo>
                <a:lnTo>
                  <a:pt x="73772" y="103295"/>
                </a:lnTo>
                <a:lnTo>
                  <a:pt x="73772" y="1782"/>
                </a:lnTo>
                <a:cubicBezTo>
                  <a:pt x="72879" y="1592"/>
                  <a:pt x="71986" y="1413"/>
                  <a:pt x="71093" y="1234"/>
                </a:cubicBezTo>
                <a:cubicBezTo>
                  <a:pt x="67307" y="520"/>
                  <a:pt x="63548" y="0"/>
                  <a:pt x="5983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20"/>
          <p:cNvSpPr txBox="1">
            <a:spLocks noGrp="1"/>
          </p:cNvSpPr>
          <p:nvPr>
            <p:ph type="subTitle" idx="1"/>
          </p:nvPr>
        </p:nvSpPr>
        <p:spPr>
          <a:xfrm>
            <a:off x="4984550" y="3153775"/>
            <a:ext cx="34443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2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36" name="Google Shape;136;p20"/>
          <p:cNvSpPr txBox="1">
            <a:spLocks noGrp="1"/>
          </p:cNvSpPr>
          <p:nvPr>
            <p:ph type="subTitle" idx="2"/>
          </p:nvPr>
        </p:nvSpPr>
        <p:spPr>
          <a:xfrm>
            <a:off x="4984550" y="1462425"/>
            <a:ext cx="34443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2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37" name="Google Shape;137;p20"/>
          <p:cNvSpPr txBox="1">
            <a:spLocks noGrp="1"/>
          </p:cNvSpPr>
          <p:nvPr>
            <p:ph type="subTitle" idx="3"/>
          </p:nvPr>
        </p:nvSpPr>
        <p:spPr>
          <a:xfrm>
            <a:off x="4984550" y="3726475"/>
            <a:ext cx="3444300" cy="88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0"/>
          <p:cNvSpPr txBox="1">
            <a:spLocks noGrp="1"/>
          </p:cNvSpPr>
          <p:nvPr>
            <p:ph type="subTitle" idx="4"/>
          </p:nvPr>
        </p:nvSpPr>
        <p:spPr>
          <a:xfrm>
            <a:off x="4984550" y="2035125"/>
            <a:ext cx="3444300" cy="88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0"/>
          <p:cNvSpPr txBox="1">
            <a:spLocks noGrp="1"/>
          </p:cNvSpPr>
          <p:nvPr>
            <p:ph type="title"/>
          </p:nvPr>
        </p:nvSpPr>
        <p:spPr>
          <a:xfrm>
            <a:off x="715100" y="535000"/>
            <a:ext cx="771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Jua"/>
              <a:buNone/>
              <a:defRPr sz="35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Jua"/>
              <a:buNone/>
              <a:defRPr sz="35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Jua"/>
              <a:buNone/>
              <a:defRPr sz="35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Jua"/>
              <a:buNone/>
              <a:defRPr sz="35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Jua"/>
              <a:buNone/>
              <a:defRPr sz="35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Jua"/>
              <a:buNone/>
              <a:defRPr sz="35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Jua"/>
              <a:buNone/>
              <a:defRPr sz="35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Jua"/>
              <a:buNone/>
              <a:defRPr sz="35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Jua"/>
              <a:buNone/>
              <a:defRPr sz="35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9pPr>
          </a:lstStyle>
          <a:p>
            <a:endParaRPr/>
          </a:p>
        </p:txBody>
      </p:sp>
      <p:grpSp>
        <p:nvGrpSpPr>
          <p:cNvPr id="140" name="Google Shape;140;p20"/>
          <p:cNvGrpSpPr/>
          <p:nvPr/>
        </p:nvGrpSpPr>
        <p:grpSpPr>
          <a:xfrm>
            <a:off x="6684649" y="192342"/>
            <a:ext cx="408957" cy="419426"/>
            <a:chOff x="7390410" y="1714112"/>
            <a:chExt cx="339694" cy="348418"/>
          </a:xfrm>
        </p:grpSpPr>
        <p:sp>
          <p:nvSpPr>
            <p:cNvPr id="141" name="Google Shape;141;p20"/>
            <p:cNvSpPr/>
            <p:nvPr/>
          </p:nvSpPr>
          <p:spPr>
            <a:xfrm>
              <a:off x="7390410" y="1714112"/>
              <a:ext cx="339694" cy="348418"/>
            </a:xfrm>
            <a:custGeom>
              <a:avLst/>
              <a:gdLst/>
              <a:ahLst/>
              <a:cxnLst/>
              <a:rect l="l" t="t" r="r" b="b"/>
              <a:pathLst>
                <a:path w="10036" h="10293" extrusionOk="0">
                  <a:moveTo>
                    <a:pt x="4529" y="1"/>
                  </a:moveTo>
                  <a:cubicBezTo>
                    <a:pt x="4408" y="1"/>
                    <a:pt x="4280" y="88"/>
                    <a:pt x="4237" y="218"/>
                  </a:cubicBezTo>
                  <a:cubicBezTo>
                    <a:pt x="4070" y="852"/>
                    <a:pt x="3870" y="1419"/>
                    <a:pt x="3703" y="2053"/>
                  </a:cubicBezTo>
                  <a:cubicBezTo>
                    <a:pt x="3570" y="2520"/>
                    <a:pt x="3370" y="3020"/>
                    <a:pt x="3336" y="3487"/>
                  </a:cubicBezTo>
                  <a:cubicBezTo>
                    <a:pt x="2869" y="3521"/>
                    <a:pt x="2469" y="3687"/>
                    <a:pt x="2002" y="3754"/>
                  </a:cubicBezTo>
                  <a:cubicBezTo>
                    <a:pt x="1402" y="3921"/>
                    <a:pt x="868" y="4054"/>
                    <a:pt x="301" y="4221"/>
                  </a:cubicBezTo>
                  <a:cubicBezTo>
                    <a:pt x="34" y="4321"/>
                    <a:pt x="1" y="4655"/>
                    <a:pt x="201" y="4755"/>
                  </a:cubicBezTo>
                  <a:cubicBezTo>
                    <a:pt x="734" y="5155"/>
                    <a:pt x="1302" y="5489"/>
                    <a:pt x="1835" y="5856"/>
                  </a:cubicBezTo>
                  <a:cubicBezTo>
                    <a:pt x="2169" y="6056"/>
                    <a:pt x="2502" y="6356"/>
                    <a:pt x="2869" y="6489"/>
                  </a:cubicBezTo>
                  <a:cubicBezTo>
                    <a:pt x="2636" y="7590"/>
                    <a:pt x="2636" y="8858"/>
                    <a:pt x="2502" y="10025"/>
                  </a:cubicBezTo>
                  <a:cubicBezTo>
                    <a:pt x="2502" y="10179"/>
                    <a:pt x="2639" y="10293"/>
                    <a:pt x="2779" y="10293"/>
                  </a:cubicBezTo>
                  <a:cubicBezTo>
                    <a:pt x="2821" y="10293"/>
                    <a:pt x="2864" y="10282"/>
                    <a:pt x="2903" y="10259"/>
                  </a:cubicBezTo>
                  <a:cubicBezTo>
                    <a:pt x="3503" y="9925"/>
                    <a:pt x="4037" y="9558"/>
                    <a:pt x="4571" y="9158"/>
                  </a:cubicBezTo>
                  <a:cubicBezTo>
                    <a:pt x="5004" y="8824"/>
                    <a:pt x="5471" y="8524"/>
                    <a:pt x="5871" y="8157"/>
                  </a:cubicBezTo>
                  <a:cubicBezTo>
                    <a:pt x="6805" y="8658"/>
                    <a:pt x="7873" y="8891"/>
                    <a:pt x="8907" y="9091"/>
                  </a:cubicBezTo>
                  <a:cubicBezTo>
                    <a:pt x="8974" y="9091"/>
                    <a:pt x="9040" y="9158"/>
                    <a:pt x="9074" y="9158"/>
                  </a:cubicBezTo>
                  <a:cubicBezTo>
                    <a:pt x="9091" y="9161"/>
                    <a:pt x="9109" y="9163"/>
                    <a:pt x="9126" y="9163"/>
                  </a:cubicBezTo>
                  <a:cubicBezTo>
                    <a:pt x="9275" y="9163"/>
                    <a:pt x="9414" y="9044"/>
                    <a:pt x="9474" y="8924"/>
                  </a:cubicBezTo>
                  <a:lnTo>
                    <a:pt x="9474" y="8758"/>
                  </a:lnTo>
                  <a:cubicBezTo>
                    <a:pt x="9241" y="8191"/>
                    <a:pt x="9040" y="7590"/>
                    <a:pt x="8807" y="7023"/>
                  </a:cubicBezTo>
                  <a:cubicBezTo>
                    <a:pt x="8640" y="6556"/>
                    <a:pt x="8473" y="6156"/>
                    <a:pt x="8240" y="5722"/>
                  </a:cubicBezTo>
                  <a:cubicBezTo>
                    <a:pt x="8240" y="5689"/>
                    <a:pt x="8206" y="5689"/>
                    <a:pt x="8206" y="5689"/>
                  </a:cubicBezTo>
                  <a:lnTo>
                    <a:pt x="8173" y="5655"/>
                  </a:lnTo>
                  <a:cubicBezTo>
                    <a:pt x="8340" y="5489"/>
                    <a:pt x="8473" y="5355"/>
                    <a:pt x="8540" y="5188"/>
                  </a:cubicBezTo>
                  <a:cubicBezTo>
                    <a:pt x="9107" y="4555"/>
                    <a:pt x="9474" y="3754"/>
                    <a:pt x="9941" y="3087"/>
                  </a:cubicBezTo>
                  <a:cubicBezTo>
                    <a:pt x="10035" y="2930"/>
                    <a:pt x="9893" y="2684"/>
                    <a:pt x="9709" y="2684"/>
                  </a:cubicBezTo>
                  <a:cubicBezTo>
                    <a:pt x="9697" y="2684"/>
                    <a:pt x="9686" y="2685"/>
                    <a:pt x="9674" y="2687"/>
                  </a:cubicBezTo>
                  <a:cubicBezTo>
                    <a:pt x="9507" y="2687"/>
                    <a:pt x="9341" y="2720"/>
                    <a:pt x="9174" y="2720"/>
                  </a:cubicBezTo>
                  <a:cubicBezTo>
                    <a:pt x="8573" y="2753"/>
                    <a:pt x="7973" y="2820"/>
                    <a:pt x="7373" y="2887"/>
                  </a:cubicBezTo>
                  <a:lnTo>
                    <a:pt x="6872" y="3020"/>
                  </a:lnTo>
                  <a:cubicBezTo>
                    <a:pt x="6872" y="2987"/>
                    <a:pt x="6872" y="2920"/>
                    <a:pt x="6839" y="2920"/>
                  </a:cubicBezTo>
                  <a:cubicBezTo>
                    <a:pt x="6205" y="1919"/>
                    <a:pt x="5471" y="1019"/>
                    <a:pt x="4704" y="85"/>
                  </a:cubicBezTo>
                  <a:cubicBezTo>
                    <a:pt x="4657" y="26"/>
                    <a:pt x="4594" y="1"/>
                    <a:pt x="4529" y="1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0"/>
            <p:cNvSpPr/>
            <p:nvPr/>
          </p:nvSpPr>
          <p:spPr>
            <a:xfrm>
              <a:off x="7437188" y="1755616"/>
              <a:ext cx="251825" cy="268769"/>
            </a:xfrm>
            <a:custGeom>
              <a:avLst/>
              <a:gdLst/>
              <a:ahLst/>
              <a:cxnLst/>
              <a:rect l="l" t="t" r="r" b="b"/>
              <a:pathLst>
                <a:path w="7440" h="7940" extrusionOk="0">
                  <a:moveTo>
                    <a:pt x="3303" y="0"/>
                  </a:moveTo>
                  <a:cubicBezTo>
                    <a:pt x="3170" y="434"/>
                    <a:pt x="3036" y="801"/>
                    <a:pt x="2936" y="1234"/>
                  </a:cubicBezTo>
                  <a:cubicBezTo>
                    <a:pt x="2803" y="1668"/>
                    <a:pt x="2669" y="2135"/>
                    <a:pt x="2469" y="2569"/>
                  </a:cubicBezTo>
                  <a:cubicBezTo>
                    <a:pt x="2502" y="2635"/>
                    <a:pt x="2469" y="2769"/>
                    <a:pt x="2369" y="2802"/>
                  </a:cubicBezTo>
                  <a:cubicBezTo>
                    <a:pt x="1969" y="3069"/>
                    <a:pt x="1468" y="3136"/>
                    <a:pt x="1001" y="3269"/>
                  </a:cubicBezTo>
                  <a:lnTo>
                    <a:pt x="1" y="3503"/>
                  </a:lnTo>
                  <a:cubicBezTo>
                    <a:pt x="334" y="3736"/>
                    <a:pt x="668" y="3936"/>
                    <a:pt x="1001" y="4170"/>
                  </a:cubicBezTo>
                  <a:cubicBezTo>
                    <a:pt x="1302" y="4403"/>
                    <a:pt x="1635" y="4570"/>
                    <a:pt x="1869" y="4804"/>
                  </a:cubicBezTo>
                  <a:cubicBezTo>
                    <a:pt x="1892" y="4798"/>
                    <a:pt x="1914" y="4795"/>
                    <a:pt x="1937" y="4795"/>
                  </a:cubicBezTo>
                  <a:cubicBezTo>
                    <a:pt x="2044" y="4795"/>
                    <a:pt x="2136" y="4860"/>
                    <a:pt x="2136" y="4970"/>
                  </a:cubicBezTo>
                  <a:cubicBezTo>
                    <a:pt x="2202" y="5938"/>
                    <a:pt x="2035" y="6972"/>
                    <a:pt x="1969" y="7939"/>
                  </a:cubicBezTo>
                  <a:cubicBezTo>
                    <a:pt x="2769" y="7439"/>
                    <a:pt x="3503" y="6838"/>
                    <a:pt x="4204" y="6271"/>
                  </a:cubicBezTo>
                  <a:cubicBezTo>
                    <a:pt x="4252" y="6223"/>
                    <a:pt x="4304" y="6205"/>
                    <a:pt x="4356" y="6205"/>
                  </a:cubicBezTo>
                  <a:cubicBezTo>
                    <a:pt x="4448" y="6205"/>
                    <a:pt x="4540" y="6262"/>
                    <a:pt x="4604" y="6305"/>
                  </a:cubicBezTo>
                  <a:cubicBezTo>
                    <a:pt x="5438" y="6471"/>
                    <a:pt x="6205" y="6772"/>
                    <a:pt x="7039" y="6972"/>
                  </a:cubicBezTo>
                  <a:cubicBezTo>
                    <a:pt x="6772" y="6205"/>
                    <a:pt x="6505" y="5471"/>
                    <a:pt x="6172" y="4737"/>
                  </a:cubicBezTo>
                  <a:cubicBezTo>
                    <a:pt x="6138" y="4603"/>
                    <a:pt x="6172" y="4437"/>
                    <a:pt x="6272" y="4437"/>
                  </a:cubicBezTo>
                  <a:cubicBezTo>
                    <a:pt x="6505" y="3669"/>
                    <a:pt x="6972" y="2969"/>
                    <a:pt x="7439" y="2302"/>
                  </a:cubicBezTo>
                  <a:lnTo>
                    <a:pt x="7439" y="2302"/>
                  </a:lnTo>
                  <a:cubicBezTo>
                    <a:pt x="6872" y="2402"/>
                    <a:pt x="6305" y="2469"/>
                    <a:pt x="5771" y="2469"/>
                  </a:cubicBezTo>
                  <a:lnTo>
                    <a:pt x="5638" y="2469"/>
                  </a:lnTo>
                  <a:cubicBezTo>
                    <a:pt x="5438" y="2469"/>
                    <a:pt x="5304" y="2435"/>
                    <a:pt x="5104" y="2402"/>
                  </a:cubicBezTo>
                  <a:cubicBezTo>
                    <a:pt x="5038" y="2335"/>
                    <a:pt x="5004" y="2302"/>
                    <a:pt x="5004" y="2268"/>
                  </a:cubicBezTo>
                  <a:cubicBezTo>
                    <a:pt x="4971" y="2268"/>
                    <a:pt x="4938" y="2235"/>
                    <a:pt x="4871" y="2168"/>
                  </a:cubicBezTo>
                  <a:cubicBezTo>
                    <a:pt x="4437" y="1434"/>
                    <a:pt x="3903" y="734"/>
                    <a:pt x="33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0"/>
            <p:cNvSpPr/>
            <p:nvPr/>
          </p:nvSpPr>
          <p:spPr>
            <a:xfrm>
              <a:off x="7402189" y="1727554"/>
              <a:ext cx="316169" cy="321710"/>
            </a:xfrm>
            <a:custGeom>
              <a:avLst/>
              <a:gdLst/>
              <a:ahLst/>
              <a:cxnLst/>
              <a:rect l="l" t="t" r="r" b="b"/>
              <a:pathLst>
                <a:path w="9341" h="9504" extrusionOk="0">
                  <a:moveTo>
                    <a:pt x="4337" y="762"/>
                  </a:moveTo>
                  <a:cubicBezTo>
                    <a:pt x="4871" y="1463"/>
                    <a:pt x="5404" y="2197"/>
                    <a:pt x="5905" y="2931"/>
                  </a:cubicBezTo>
                  <a:cubicBezTo>
                    <a:pt x="5972" y="2964"/>
                    <a:pt x="6005" y="3031"/>
                    <a:pt x="6038" y="3031"/>
                  </a:cubicBezTo>
                  <a:cubicBezTo>
                    <a:pt x="6038" y="3064"/>
                    <a:pt x="6105" y="3131"/>
                    <a:pt x="6138" y="3131"/>
                  </a:cubicBezTo>
                  <a:cubicBezTo>
                    <a:pt x="6263" y="3206"/>
                    <a:pt x="6388" y="3243"/>
                    <a:pt x="6528" y="3243"/>
                  </a:cubicBezTo>
                  <a:cubicBezTo>
                    <a:pt x="6574" y="3243"/>
                    <a:pt x="6622" y="3239"/>
                    <a:pt x="6672" y="3231"/>
                  </a:cubicBezTo>
                  <a:lnTo>
                    <a:pt x="6805" y="3231"/>
                  </a:lnTo>
                  <a:cubicBezTo>
                    <a:pt x="7339" y="3231"/>
                    <a:pt x="7906" y="3131"/>
                    <a:pt x="8473" y="3064"/>
                  </a:cubicBezTo>
                  <a:lnTo>
                    <a:pt x="8473" y="3064"/>
                  </a:lnTo>
                  <a:cubicBezTo>
                    <a:pt x="8006" y="3731"/>
                    <a:pt x="7539" y="4432"/>
                    <a:pt x="7306" y="5199"/>
                  </a:cubicBezTo>
                  <a:cubicBezTo>
                    <a:pt x="7206" y="5266"/>
                    <a:pt x="7139" y="5432"/>
                    <a:pt x="7206" y="5566"/>
                  </a:cubicBezTo>
                  <a:cubicBezTo>
                    <a:pt x="7539" y="6300"/>
                    <a:pt x="7806" y="7067"/>
                    <a:pt x="8073" y="7801"/>
                  </a:cubicBezTo>
                  <a:cubicBezTo>
                    <a:pt x="7239" y="7567"/>
                    <a:pt x="6472" y="7267"/>
                    <a:pt x="5638" y="7067"/>
                  </a:cubicBezTo>
                  <a:cubicBezTo>
                    <a:pt x="5582" y="6992"/>
                    <a:pt x="5505" y="6949"/>
                    <a:pt x="5424" y="6949"/>
                  </a:cubicBezTo>
                  <a:cubicBezTo>
                    <a:pt x="5361" y="6949"/>
                    <a:pt x="5296" y="6975"/>
                    <a:pt x="5238" y="7034"/>
                  </a:cubicBezTo>
                  <a:cubicBezTo>
                    <a:pt x="4537" y="7634"/>
                    <a:pt x="3803" y="8201"/>
                    <a:pt x="3003" y="8701"/>
                  </a:cubicBezTo>
                  <a:cubicBezTo>
                    <a:pt x="3069" y="7734"/>
                    <a:pt x="3236" y="6700"/>
                    <a:pt x="3170" y="5733"/>
                  </a:cubicBezTo>
                  <a:cubicBezTo>
                    <a:pt x="3136" y="5599"/>
                    <a:pt x="3003" y="5566"/>
                    <a:pt x="2903" y="5566"/>
                  </a:cubicBezTo>
                  <a:cubicBezTo>
                    <a:pt x="2669" y="5299"/>
                    <a:pt x="2336" y="5132"/>
                    <a:pt x="2035" y="4932"/>
                  </a:cubicBezTo>
                  <a:cubicBezTo>
                    <a:pt x="1702" y="4732"/>
                    <a:pt x="1368" y="4465"/>
                    <a:pt x="1035" y="4265"/>
                  </a:cubicBezTo>
                  <a:lnTo>
                    <a:pt x="2035" y="4031"/>
                  </a:lnTo>
                  <a:cubicBezTo>
                    <a:pt x="2502" y="3898"/>
                    <a:pt x="3003" y="3798"/>
                    <a:pt x="3403" y="3564"/>
                  </a:cubicBezTo>
                  <a:cubicBezTo>
                    <a:pt x="3503" y="3464"/>
                    <a:pt x="3536" y="3398"/>
                    <a:pt x="3503" y="3298"/>
                  </a:cubicBezTo>
                  <a:cubicBezTo>
                    <a:pt x="3703" y="2897"/>
                    <a:pt x="3837" y="2430"/>
                    <a:pt x="3970" y="1963"/>
                  </a:cubicBezTo>
                  <a:cubicBezTo>
                    <a:pt x="4104" y="1596"/>
                    <a:pt x="4204" y="1196"/>
                    <a:pt x="4337" y="762"/>
                  </a:cubicBezTo>
                  <a:close/>
                  <a:moveTo>
                    <a:pt x="4185" y="0"/>
                  </a:moveTo>
                  <a:cubicBezTo>
                    <a:pt x="4070" y="0"/>
                    <a:pt x="3949" y="82"/>
                    <a:pt x="3903" y="195"/>
                  </a:cubicBezTo>
                  <a:cubicBezTo>
                    <a:pt x="3737" y="729"/>
                    <a:pt x="3603" y="1296"/>
                    <a:pt x="3403" y="1863"/>
                  </a:cubicBezTo>
                  <a:cubicBezTo>
                    <a:pt x="3303" y="2297"/>
                    <a:pt x="3136" y="2730"/>
                    <a:pt x="3069" y="3197"/>
                  </a:cubicBezTo>
                  <a:cubicBezTo>
                    <a:pt x="2669" y="3231"/>
                    <a:pt x="2302" y="3398"/>
                    <a:pt x="1869" y="3464"/>
                  </a:cubicBezTo>
                  <a:cubicBezTo>
                    <a:pt x="1335" y="3598"/>
                    <a:pt x="801" y="3765"/>
                    <a:pt x="301" y="3898"/>
                  </a:cubicBezTo>
                  <a:cubicBezTo>
                    <a:pt x="34" y="3965"/>
                    <a:pt x="1" y="4265"/>
                    <a:pt x="201" y="4398"/>
                  </a:cubicBezTo>
                  <a:lnTo>
                    <a:pt x="1702" y="5399"/>
                  </a:lnTo>
                  <a:cubicBezTo>
                    <a:pt x="2002" y="5599"/>
                    <a:pt x="2336" y="5866"/>
                    <a:pt x="2669" y="5966"/>
                  </a:cubicBezTo>
                  <a:cubicBezTo>
                    <a:pt x="2469" y="7067"/>
                    <a:pt x="2402" y="8201"/>
                    <a:pt x="2336" y="9268"/>
                  </a:cubicBezTo>
                  <a:cubicBezTo>
                    <a:pt x="2336" y="9395"/>
                    <a:pt x="2471" y="9503"/>
                    <a:pt x="2609" y="9503"/>
                  </a:cubicBezTo>
                  <a:cubicBezTo>
                    <a:pt x="2652" y="9503"/>
                    <a:pt x="2696" y="9493"/>
                    <a:pt x="2736" y="9469"/>
                  </a:cubicBezTo>
                  <a:cubicBezTo>
                    <a:pt x="3703" y="8902"/>
                    <a:pt x="4571" y="8234"/>
                    <a:pt x="5471" y="7534"/>
                  </a:cubicBezTo>
                  <a:cubicBezTo>
                    <a:pt x="6338" y="8034"/>
                    <a:pt x="7473" y="8234"/>
                    <a:pt x="8407" y="8435"/>
                  </a:cubicBezTo>
                  <a:cubicBezTo>
                    <a:pt x="8421" y="8437"/>
                    <a:pt x="8436" y="8439"/>
                    <a:pt x="8452" y="8439"/>
                  </a:cubicBezTo>
                  <a:cubicBezTo>
                    <a:pt x="8617" y="8439"/>
                    <a:pt x="8832" y="8284"/>
                    <a:pt x="8740" y="8101"/>
                  </a:cubicBezTo>
                  <a:cubicBezTo>
                    <a:pt x="8473" y="7134"/>
                    <a:pt x="8073" y="6200"/>
                    <a:pt x="7673" y="5266"/>
                  </a:cubicBezTo>
                  <a:cubicBezTo>
                    <a:pt x="7639" y="5232"/>
                    <a:pt x="7639" y="5199"/>
                    <a:pt x="7606" y="5199"/>
                  </a:cubicBezTo>
                  <a:cubicBezTo>
                    <a:pt x="8273" y="4532"/>
                    <a:pt x="8707" y="3631"/>
                    <a:pt x="9207" y="2864"/>
                  </a:cubicBezTo>
                  <a:cubicBezTo>
                    <a:pt x="9341" y="2730"/>
                    <a:pt x="9207" y="2464"/>
                    <a:pt x="9007" y="2464"/>
                  </a:cubicBezTo>
                  <a:cubicBezTo>
                    <a:pt x="8173" y="2564"/>
                    <a:pt x="7206" y="2530"/>
                    <a:pt x="6338" y="2730"/>
                  </a:cubicBezTo>
                  <a:cubicBezTo>
                    <a:pt x="6338" y="2697"/>
                    <a:pt x="6338" y="2697"/>
                    <a:pt x="6305" y="2630"/>
                  </a:cubicBezTo>
                  <a:cubicBezTo>
                    <a:pt x="5705" y="1763"/>
                    <a:pt x="5038" y="896"/>
                    <a:pt x="4337" y="62"/>
                  </a:cubicBezTo>
                  <a:cubicBezTo>
                    <a:pt x="4294" y="19"/>
                    <a:pt x="4240" y="0"/>
                    <a:pt x="41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" name="Google Shape;144;p20"/>
          <p:cNvGrpSpPr/>
          <p:nvPr/>
        </p:nvGrpSpPr>
        <p:grpSpPr>
          <a:xfrm rot="-1785717">
            <a:off x="8612063" y="3883960"/>
            <a:ext cx="296925" cy="304551"/>
            <a:chOff x="7390410" y="1714112"/>
            <a:chExt cx="339694" cy="348418"/>
          </a:xfrm>
        </p:grpSpPr>
        <p:sp>
          <p:nvSpPr>
            <p:cNvPr id="145" name="Google Shape;145;p20"/>
            <p:cNvSpPr/>
            <p:nvPr/>
          </p:nvSpPr>
          <p:spPr>
            <a:xfrm>
              <a:off x="7390410" y="1714112"/>
              <a:ext cx="339694" cy="348418"/>
            </a:xfrm>
            <a:custGeom>
              <a:avLst/>
              <a:gdLst/>
              <a:ahLst/>
              <a:cxnLst/>
              <a:rect l="l" t="t" r="r" b="b"/>
              <a:pathLst>
                <a:path w="10036" h="10293" extrusionOk="0">
                  <a:moveTo>
                    <a:pt x="4529" y="1"/>
                  </a:moveTo>
                  <a:cubicBezTo>
                    <a:pt x="4408" y="1"/>
                    <a:pt x="4280" y="88"/>
                    <a:pt x="4237" y="218"/>
                  </a:cubicBezTo>
                  <a:cubicBezTo>
                    <a:pt x="4070" y="852"/>
                    <a:pt x="3870" y="1419"/>
                    <a:pt x="3703" y="2053"/>
                  </a:cubicBezTo>
                  <a:cubicBezTo>
                    <a:pt x="3570" y="2520"/>
                    <a:pt x="3370" y="3020"/>
                    <a:pt x="3336" y="3487"/>
                  </a:cubicBezTo>
                  <a:cubicBezTo>
                    <a:pt x="2869" y="3521"/>
                    <a:pt x="2469" y="3687"/>
                    <a:pt x="2002" y="3754"/>
                  </a:cubicBezTo>
                  <a:cubicBezTo>
                    <a:pt x="1402" y="3921"/>
                    <a:pt x="868" y="4054"/>
                    <a:pt x="301" y="4221"/>
                  </a:cubicBezTo>
                  <a:cubicBezTo>
                    <a:pt x="34" y="4321"/>
                    <a:pt x="1" y="4655"/>
                    <a:pt x="201" y="4755"/>
                  </a:cubicBezTo>
                  <a:cubicBezTo>
                    <a:pt x="734" y="5155"/>
                    <a:pt x="1302" y="5489"/>
                    <a:pt x="1835" y="5856"/>
                  </a:cubicBezTo>
                  <a:cubicBezTo>
                    <a:pt x="2169" y="6056"/>
                    <a:pt x="2502" y="6356"/>
                    <a:pt x="2869" y="6489"/>
                  </a:cubicBezTo>
                  <a:cubicBezTo>
                    <a:pt x="2636" y="7590"/>
                    <a:pt x="2636" y="8858"/>
                    <a:pt x="2502" y="10025"/>
                  </a:cubicBezTo>
                  <a:cubicBezTo>
                    <a:pt x="2502" y="10179"/>
                    <a:pt x="2639" y="10293"/>
                    <a:pt x="2779" y="10293"/>
                  </a:cubicBezTo>
                  <a:cubicBezTo>
                    <a:pt x="2821" y="10293"/>
                    <a:pt x="2864" y="10282"/>
                    <a:pt x="2903" y="10259"/>
                  </a:cubicBezTo>
                  <a:cubicBezTo>
                    <a:pt x="3503" y="9925"/>
                    <a:pt x="4037" y="9558"/>
                    <a:pt x="4571" y="9158"/>
                  </a:cubicBezTo>
                  <a:cubicBezTo>
                    <a:pt x="5004" y="8824"/>
                    <a:pt x="5471" y="8524"/>
                    <a:pt x="5871" y="8157"/>
                  </a:cubicBezTo>
                  <a:cubicBezTo>
                    <a:pt x="6805" y="8658"/>
                    <a:pt x="7873" y="8891"/>
                    <a:pt x="8907" y="9091"/>
                  </a:cubicBezTo>
                  <a:cubicBezTo>
                    <a:pt x="8974" y="9091"/>
                    <a:pt x="9040" y="9158"/>
                    <a:pt x="9074" y="9158"/>
                  </a:cubicBezTo>
                  <a:cubicBezTo>
                    <a:pt x="9091" y="9161"/>
                    <a:pt x="9109" y="9163"/>
                    <a:pt x="9126" y="9163"/>
                  </a:cubicBezTo>
                  <a:cubicBezTo>
                    <a:pt x="9275" y="9163"/>
                    <a:pt x="9414" y="9044"/>
                    <a:pt x="9474" y="8924"/>
                  </a:cubicBezTo>
                  <a:lnTo>
                    <a:pt x="9474" y="8758"/>
                  </a:lnTo>
                  <a:cubicBezTo>
                    <a:pt x="9241" y="8191"/>
                    <a:pt x="9040" y="7590"/>
                    <a:pt x="8807" y="7023"/>
                  </a:cubicBezTo>
                  <a:cubicBezTo>
                    <a:pt x="8640" y="6556"/>
                    <a:pt x="8473" y="6156"/>
                    <a:pt x="8240" y="5722"/>
                  </a:cubicBezTo>
                  <a:cubicBezTo>
                    <a:pt x="8240" y="5689"/>
                    <a:pt x="8206" y="5689"/>
                    <a:pt x="8206" y="5689"/>
                  </a:cubicBezTo>
                  <a:lnTo>
                    <a:pt x="8173" y="5655"/>
                  </a:lnTo>
                  <a:cubicBezTo>
                    <a:pt x="8340" y="5489"/>
                    <a:pt x="8473" y="5355"/>
                    <a:pt x="8540" y="5188"/>
                  </a:cubicBezTo>
                  <a:cubicBezTo>
                    <a:pt x="9107" y="4555"/>
                    <a:pt x="9474" y="3754"/>
                    <a:pt x="9941" y="3087"/>
                  </a:cubicBezTo>
                  <a:cubicBezTo>
                    <a:pt x="10035" y="2930"/>
                    <a:pt x="9893" y="2684"/>
                    <a:pt x="9709" y="2684"/>
                  </a:cubicBezTo>
                  <a:cubicBezTo>
                    <a:pt x="9697" y="2684"/>
                    <a:pt x="9686" y="2685"/>
                    <a:pt x="9674" y="2687"/>
                  </a:cubicBezTo>
                  <a:cubicBezTo>
                    <a:pt x="9507" y="2687"/>
                    <a:pt x="9341" y="2720"/>
                    <a:pt x="9174" y="2720"/>
                  </a:cubicBezTo>
                  <a:cubicBezTo>
                    <a:pt x="8573" y="2753"/>
                    <a:pt x="7973" y="2820"/>
                    <a:pt x="7373" y="2887"/>
                  </a:cubicBezTo>
                  <a:lnTo>
                    <a:pt x="6872" y="3020"/>
                  </a:lnTo>
                  <a:cubicBezTo>
                    <a:pt x="6872" y="2987"/>
                    <a:pt x="6872" y="2920"/>
                    <a:pt x="6839" y="2920"/>
                  </a:cubicBezTo>
                  <a:cubicBezTo>
                    <a:pt x="6205" y="1919"/>
                    <a:pt x="5471" y="1019"/>
                    <a:pt x="4704" y="85"/>
                  </a:cubicBezTo>
                  <a:cubicBezTo>
                    <a:pt x="4657" y="26"/>
                    <a:pt x="4594" y="1"/>
                    <a:pt x="4529" y="1"/>
                  </a:cubicBezTo>
                  <a:close/>
                </a:path>
              </a:pathLst>
            </a:custGeom>
            <a:solidFill>
              <a:schemeClr val="accent3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0"/>
            <p:cNvSpPr/>
            <p:nvPr/>
          </p:nvSpPr>
          <p:spPr>
            <a:xfrm>
              <a:off x="7437188" y="1755616"/>
              <a:ext cx="251825" cy="268769"/>
            </a:xfrm>
            <a:custGeom>
              <a:avLst/>
              <a:gdLst/>
              <a:ahLst/>
              <a:cxnLst/>
              <a:rect l="l" t="t" r="r" b="b"/>
              <a:pathLst>
                <a:path w="7440" h="7940" extrusionOk="0">
                  <a:moveTo>
                    <a:pt x="3303" y="0"/>
                  </a:moveTo>
                  <a:cubicBezTo>
                    <a:pt x="3170" y="434"/>
                    <a:pt x="3036" y="801"/>
                    <a:pt x="2936" y="1234"/>
                  </a:cubicBezTo>
                  <a:cubicBezTo>
                    <a:pt x="2803" y="1668"/>
                    <a:pt x="2669" y="2135"/>
                    <a:pt x="2469" y="2569"/>
                  </a:cubicBezTo>
                  <a:cubicBezTo>
                    <a:pt x="2502" y="2635"/>
                    <a:pt x="2469" y="2769"/>
                    <a:pt x="2369" y="2802"/>
                  </a:cubicBezTo>
                  <a:cubicBezTo>
                    <a:pt x="1969" y="3069"/>
                    <a:pt x="1468" y="3136"/>
                    <a:pt x="1001" y="3269"/>
                  </a:cubicBezTo>
                  <a:lnTo>
                    <a:pt x="1" y="3503"/>
                  </a:lnTo>
                  <a:cubicBezTo>
                    <a:pt x="334" y="3736"/>
                    <a:pt x="668" y="3936"/>
                    <a:pt x="1001" y="4170"/>
                  </a:cubicBezTo>
                  <a:cubicBezTo>
                    <a:pt x="1302" y="4403"/>
                    <a:pt x="1635" y="4570"/>
                    <a:pt x="1869" y="4804"/>
                  </a:cubicBezTo>
                  <a:cubicBezTo>
                    <a:pt x="1892" y="4798"/>
                    <a:pt x="1914" y="4795"/>
                    <a:pt x="1937" y="4795"/>
                  </a:cubicBezTo>
                  <a:cubicBezTo>
                    <a:pt x="2044" y="4795"/>
                    <a:pt x="2136" y="4860"/>
                    <a:pt x="2136" y="4970"/>
                  </a:cubicBezTo>
                  <a:cubicBezTo>
                    <a:pt x="2202" y="5938"/>
                    <a:pt x="2035" y="6972"/>
                    <a:pt x="1969" y="7939"/>
                  </a:cubicBezTo>
                  <a:cubicBezTo>
                    <a:pt x="2769" y="7439"/>
                    <a:pt x="3503" y="6838"/>
                    <a:pt x="4204" y="6271"/>
                  </a:cubicBezTo>
                  <a:cubicBezTo>
                    <a:pt x="4252" y="6223"/>
                    <a:pt x="4304" y="6205"/>
                    <a:pt x="4356" y="6205"/>
                  </a:cubicBezTo>
                  <a:cubicBezTo>
                    <a:pt x="4448" y="6205"/>
                    <a:pt x="4540" y="6262"/>
                    <a:pt x="4604" y="6305"/>
                  </a:cubicBezTo>
                  <a:cubicBezTo>
                    <a:pt x="5438" y="6471"/>
                    <a:pt x="6205" y="6772"/>
                    <a:pt x="7039" y="6972"/>
                  </a:cubicBezTo>
                  <a:cubicBezTo>
                    <a:pt x="6772" y="6205"/>
                    <a:pt x="6505" y="5471"/>
                    <a:pt x="6172" y="4737"/>
                  </a:cubicBezTo>
                  <a:cubicBezTo>
                    <a:pt x="6138" y="4603"/>
                    <a:pt x="6172" y="4437"/>
                    <a:pt x="6272" y="4437"/>
                  </a:cubicBezTo>
                  <a:cubicBezTo>
                    <a:pt x="6505" y="3669"/>
                    <a:pt x="6972" y="2969"/>
                    <a:pt x="7439" y="2302"/>
                  </a:cubicBezTo>
                  <a:lnTo>
                    <a:pt x="7439" y="2302"/>
                  </a:lnTo>
                  <a:cubicBezTo>
                    <a:pt x="6872" y="2402"/>
                    <a:pt x="6305" y="2469"/>
                    <a:pt x="5771" y="2469"/>
                  </a:cubicBezTo>
                  <a:lnTo>
                    <a:pt x="5638" y="2469"/>
                  </a:lnTo>
                  <a:cubicBezTo>
                    <a:pt x="5438" y="2469"/>
                    <a:pt x="5304" y="2435"/>
                    <a:pt x="5104" y="2402"/>
                  </a:cubicBezTo>
                  <a:cubicBezTo>
                    <a:pt x="5038" y="2335"/>
                    <a:pt x="5004" y="2302"/>
                    <a:pt x="5004" y="2268"/>
                  </a:cubicBezTo>
                  <a:cubicBezTo>
                    <a:pt x="4971" y="2268"/>
                    <a:pt x="4938" y="2235"/>
                    <a:pt x="4871" y="2168"/>
                  </a:cubicBezTo>
                  <a:cubicBezTo>
                    <a:pt x="4437" y="1434"/>
                    <a:pt x="3903" y="734"/>
                    <a:pt x="33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0"/>
            <p:cNvSpPr/>
            <p:nvPr/>
          </p:nvSpPr>
          <p:spPr>
            <a:xfrm>
              <a:off x="7402189" y="1727554"/>
              <a:ext cx="316169" cy="321710"/>
            </a:xfrm>
            <a:custGeom>
              <a:avLst/>
              <a:gdLst/>
              <a:ahLst/>
              <a:cxnLst/>
              <a:rect l="l" t="t" r="r" b="b"/>
              <a:pathLst>
                <a:path w="9341" h="9504" extrusionOk="0">
                  <a:moveTo>
                    <a:pt x="4337" y="762"/>
                  </a:moveTo>
                  <a:cubicBezTo>
                    <a:pt x="4871" y="1463"/>
                    <a:pt x="5404" y="2197"/>
                    <a:pt x="5905" y="2931"/>
                  </a:cubicBezTo>
                  <a:cubicBezTo>
                    <a:pt x="5972" y="2964"/>
                    <a:pt x="6005" y="3031"/>
                    <a:pt x="6038" y="3031"/>
                  </a:cubicBezTo>
                  <a:cubicBezTo>
                    <a:pt x="6038" y="3064"/>
                    <a:pt x="6105" y="3131"/>
                    <a:pt x="6138" y="3131"/>
                  </a:cubicBezTo>
                  <a:cubicBezTo>
                    <a:pt x="6263" y="3206"/>
                    <a:pt x="6388" y="3243"/>
                    <a:pt x="6528" y="3243"/>
                  </a:cubicBezTo>
                  <a:cubicBezTo>
                    <a:pt x="6574" y="3243"/>
                    <a:pt x="6622" y="3239"/>
                    <a:pt x="6672" y="3231"/>
                  </a:cubicBezTo>
                  <a:lnTo>
                    <a:pt x="6805" y="3231"/>
                  </a:lnTo>
                  <a:cubicBezTo>
                    <a:pt x="7339" y="3231"/>
                    <a:pt x="7906" y="3131"/>
                    <a:pt x="8473" y="3064"/>
                  </a:cubicBezTo>
                  <a:lnTo>
                    <a:pt x="8473" y="3064"/>
                  </a:lnTo>
                  <a:cubicBezTo>
                    <a:pt x="8006" y="3731"/>
                    <a:pt x="7539" y="4432"/>
                    <a:pt x="7306" y="5199"/>
                  </a:cubicBezTo>
                  <a:cubicBezTo>
                    <a:pt x="7206" y="5266"/>
                    <a:pt x="7139" y="5432"/>
                    <a:pt x="7206" y="5566"/>
                  </a:cubicBezTo>
                  <a:cubicBezTo>
                    <a:pt x="7539" y="6300"/>
                    <a:pt x="7806" y="7067"/>
                    <a:pt x="8073" y="7801"/>
                  </a:cubicBezTo>
                  <a:cubicBezTo>
                    <a:pt x="7239" y="7567"/>
                    <a:pt x="6472" y="7267"/>
                    <a:pt x="5638" y="7067"/>
                  </a:cubicBezTo>
                  <a:cubicBezTo>
                    <a:pt x="5582" y="6992"/>
                    <a:pt x="5505" y="6949"/>
                    <a:pt x="5424" y="6949"/>
                  </a:cubicBezTo>
                  <a:cubicBezTo>
                    <a:pt x="5361" y="6949"/>
                    <a:pt x="5296" y="6975"/>
                    <a:pt x="5238" y="7034"/>
                  </a:cubicBezTo>
                  <a:cubicBezTo>
                    <a:pt x="4537" y="7634"/>
                    <a:pt x="3803" y="8201"/>
                    <a:pt x="3003" y="8701"/>
                  </a:cubicBezTo>
                  <a:cubicBezTo>
                    <a:pt x="3069" y="7734"/>
                    <a:pt x="3236" y="6700"/>
                    <a:pt x="3170" y="5733"/>
                  </a:cubicBezTo>
                  <a:cubicBezTo>
                    <a:pt x="3136" y="5599"/>
                    <a:pt x="3003" y="5566"/>
                    <a:pt x="2903" y="5566"/>
                  </a:cubicBezTo>
                  <a:cubicBezTo>
                    <a:pt x="2669" y="5299"/>
                    <a:pt x="2336" y="5132"/>
                    <a:pt x="2035" y="4932"/>
                  </a:cubicBezTo>
                  <a:cubicBezTo>
                    <a:pt x="1702" y="4732"/>
                    <a:pt x="1368" y="4465"/>
                    <a:pt x="1035" y="4265"/>
                  </a:cubicBezTo>
                  <a:lnTo>
                    <a:pt x="2035" y="4031"/>
                  </a:lnTo>
                  <a:cubicBezTo>
                    <a:pt x="2502" y="3898"/>
                    <a:pt x="3003" y="3798"/>
                    <a:pt x="3403" y="3564"/>
                  </a:cubicBezTo>
                  <a:cubicBezTo>
                    <a:pt x="3503" y="3464"/>
                    <a:pt x="3536" y="3398"/>
                    <a:pt x="3503" y="3298"/>
                  </a:cubicBezTo>
                  <a:cubicBezTo>
                    <a:pt x="3703" y="2897"/>
                    <a:pt x="3837" y="2430"/>
                    <a:pt x="3970" y="1963"/>
                  </a:cubicBezTo>
                  <a:cubicBezTo>
                    <a:pt x="4104" y="1596"/>
                    <a:pt x="4204" y="1196"/>
                    <a:pt x="4337" y="762"/>
                  </a:cubicBezTo>
                  <a:close/>
                  <a:moveTo>
                    <a:pt x="4185" y="0"/>
                  </a:moveTo>
                  <a:cubicBezTo>
                    <a:pt x="4070" y="0"/>
                    <a:pt x="3949" y="82"/>
                    <a:pt x="3903" y="195"/>
                  </a:cubicBezTo>
                  <a:cubicBezTo>
                    <a:pt x="3737" y="729"/>
                    <a:pt x="3603" y="1296"/>
                    <a:pt x="3403" y="1863"/>
                  </a:cubicBezTo>
                  <a:cubicBezTo>
                    <a:pt x="3303" y="2297"/>
                    <a:pt x="3136" y="2730"/>
                    <a:pt x="3069" y="3197"/>
                  </a:cubicBezTo>
                  <a:cubicBezTo>
                    <a:pt x="2669" y="3231"/>
                    <a:pt x="2302" y="3398"/>
                    <a:pt x="1869" y="3464"/>
                  </a:cubicBezTo>
                  <a:cubicBezTo>
                    <a:pt x="1335" y="3598"/>
                    <a:pt x="801" y="3765"/>
                    <a:pt x="301" y="3898"/>
                  </a:cubicBezTo>
                  <a:cubicBezTo>
                    <a:pt x="34" y="3965"/>
                    <a:pt x="1" y="4265"/>
                    <a:pt x="201" y="4398"/>
                  </a:cubicBezTo>
                  <a:lnTo>
                    <a:pt x="1702" y="5399"/>
                  </a:lnTo>
                  <a:cubicBezTo>
                    <a:pt x="2002" y="5599"/>
                    <a:pt x="2336" y="5866"/>
                    <a:pt x="2669" y="5966"/>
                  </a:cubicBezTo>
                  <a:cubicBezTo>
                    <a:pt x="2469" y="7067"/>
                    <a:pt x="2402" y="8201"/>
                    <a:pt x="2336" y="9268"/>
                  </a:cubicBezTo>
                  <a:cubicBezTo>
                    <a:pt x="2336" y="9395"/>
                    <a:pt x="2471" y="9503"/>
                    <a:pt x="2609" y="9503"/>
                  </a:cubicBezTo>
                  <a:cubicBezTo>
                    <a:pt x="2652" y="9503"/>
                    <a:pt x="2696" y="9493"/>
                    <a:pt x="2736" y="9469"/>
                  </a:cubicBezTo>
                  <a:cubicBezTo>
                    <a:pt x="3703" y="8902"/>
                    <a:pt x="4571" y="8234"/>
                    <a:pt x="5471" y="7534"/>
                  </a:cubicBezTo>
                  <a:cubicBezTo>
                    <a:pt x="6338" y="8034"/>
                    <a:pt x="7473" y="8234"/>
                    <a:pt x="8407" y="8435"/>
                  </a:cubicBezTo>
                  <a:cubicBezTo>
                    <a:pt x="8421" y="8437"/>
                    <a:pt x="8436" y="8439"/>
                    <a:pt x="8452" y="8439"/>
                  </a:cubicBezTo>
                  <a:cubicBezTo>
                    <a:pt x="8617" y="8439"/>
                    <a:pt x="8832" y="8284"/>
                    <a:pt x="8740" y="8101"/>
                  </a:cubicBezTo>
                  <a:cubicBezTo>
                    <a:pt x="8473" y="7134"/>
                    <a:pt x="8073" y="6200"/>
                    <a:pt x="7673" y="5266"/>
                  </a:cubicBezTo>
                  <a:cubicBezTo>
                    <a:pt x="7639" y="5232"/>
                    <a:pt x="7639" y="5199"/>
                    <a:pt x="7606" y="5199"/>
                  </a:cubicBezTo>
                  <a:cubicBezTo>
                    <a:pt x="8273" y="4532"/>
                    <a:pt x="8707" y="3631"/>
                    <a:pt x="9207" y="2864"/>
                  </a:cubicBezTo>
                  <a:cubicBezTo>
                    <a:pt x="9341" y="2730"/>
                    <a:pt x="9207" y="2464"/>
                    <a:pt x="9007" y="2464"/>
                  </a:cubicBezTo>
                  <a:cubicBezTo>
                    <a:pt x="8173" y="2564"/>
                    <a:pt x="7206" y="2530"/>
                    <a:pt x="6338" y="2730"/>
                  </a:cubicBezTo>
                  <a:cubicBezTo>
                    <a:pt x="6338" y="2697"/>
                    <a:pt x="6338" y="2697"/>
                    <a:pt x="6305" y="2630"/>
                  </a:cubicBezTo>
                  <a:cubicBezTo>
                    <a:pt x="5705" y="1763"/>
                    <a:pt x="5038" y="896"/>
                    <a:pt x="4337" y="62"/>
                  </a:cubicBezTo>
                  <a:cubicBezTo>
                    <a:pt x="4294" y="19"/>
                    <a:pt x="4240" y="0"/>
                    <a:pt x="41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2"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9"/>
          <p:cNvSpPr/>
          <p:nvPr/>
        </p:nvSpPr>
        <p:spPr>
          <a:xfrm>
            <a:off x="4175298" y="-2024950"/>
            <a:ext cx="6010941" cy="4106585"/>
          </a:xfrm>
          <a:custGeom>
            <a:avLst/>
            <a:gdLst/>
            <a:ahLst/>
            <a:cxnLst/>
            <a:rect l="l" t="t" r="r" b="b"/>
            <a:pathLst>
              <a:path w="142888" h="99923" extrusionOk="0">
                <a:moveTo>
                  <a:pt x="52697" y="0"/>
                </a:moveTo>
                <a:cubicBezTo>
                  <a:pt x="53138" y="2965"/>
                  <a:pt x="53447" y="5763"/>
                  <a:pt x="53447" y="6358"/>
                </a:cubicBezTo>
                <a:cubicBezTo>
                  <a:pt x="53507" y="12621"/>
                  <a:pt x="49340" y="18384"/>
                  <a:pt x="43827" y="22670"/>
                </a:cubicBezTo>
                <a:cubicBezTo>
                  <a:pt x="37219" y="27801"/>
                  <a:pt x="29159" y="30599"/>
                  <a:pt x="21086" y="33921"/>
                </a:cubicBezTo>
                <a:cubicBezTo>
                  <a:pt x="9620" y="38636"/>
                  <a:pt x="4298" y="48149"/>
                  <a:pt x="2739" y="58019"/>
                </a:cubicBezTo>
                <a:cubicBezTo>
                  <a:pt x="1060" y="68735"/>
                  <a:pt x="0" y="83094"/>
                  <a:pt x="9228" y="91964"/>
                </a:cubicBezTo>
                <a:cubicBezTo>
                  <a:pt x="15223" y="97733"/>
                  <a:pt x="24569" y="99922"/>
                  <a:pt x="33812" y="99922"/>
                </a:cubicBezTo>
                <a:cubicBezTo>
                  <a:pt x="37712" y="99922"/>
                  <a:pt x="41593" y="99533"/>
                  <a:pt x="45196" y="98858"/>
                </a:cubicBezTo>
                <a:cubicBezTo>
                  <a:pt x="55972" y="96834"/>
                  <a:pt x="66008" y="92071"/>
                  <a:pt x="73974" y="85904"/>
                </a:cubicBezTo>
                <a:cubicBezTo>
                  <a:pt x="80058" y="81201"/>
                  <a:pt x="85130" y="75605"/>
                  <a:pt x="88595" y="69426"/>
                </a:cubicBezTo>
                <a:cubicBezTo>
                  <a:pt x="92131" y="63163"/>
                  <a:pt x="94369" y="56531"/>
                  <a:pt x="99120" y="50697"/>
                </a:cubicBezTo>
                <a:cubicBezTo>
                  <a:pt x="101620" y="47625"/>
                  <a:pt x="104692" y="44875"/>
                  <a:pt x="108478" y="42815"/>
                </a:cubicBezTo>
                <a:cubicBezTo>
                  <a:pt x="114557" y="39517"/>
                  <a:pt x="121767" y="38151"/>
                  <a:pt x="129082" y="38151"/>
                </a:cubicBezTo>
                <a:cubicBezTo>
                  <a:pt x="133729" y="38151"/>
                  <a:pt x="138419" y="38703"/>
                  <a:pt x="142887" y="39660"/>
                </a:cubicBezTo>
                <a:lnTo>
                  <a:pt x="14288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29"/>
          <p:cNvSpPr txBox="1">
            <a:spLocks noGrp="1"/>
          </p:cNvSpPr>
          <p:nvPr>
            <p:ph type="subTitle" idx="1"/>
          </p:nvPr>
        </p:nvSpPr>
        <p:spPr>
          <a:xfrm>
            <a:off x="715300" y="2469925"/>
            <a:ext cx="3713700" cy="14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0" name="Google Shape;250;p29"/>
          <p:cNvSpPr txBox="1">
            <a:spLocks noGrp="1"/>
          </p:cNvSpPr>
          <p:nvPr>
            <p:ph type="title"/>
          </p:nvPr>
        </p:nvSpPr>
        <p:spPr>
          <a:xfrm>
            <a:off x="715100" y="1309575"/>
            <a:ext cx="3713700" cy="1074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51" name="Google Shape;251;p29"/>
          <p:cNvSpPr/>
          <p:nvPr/>
        </p:nvSpPr>
        <p:spPr>
          <a:xfrm rot="-10360232">
            <a:off x="-3207084" y="2223932"/>
            <a:ext cx="4631335" cy="3358372"/>
          </a:xfrm>
          <a:custGeom>
            <a:avLst/>
            <a:gdLst/>
            <a:ahLst/>
            <a:cxnLst/>
            <a:rect l="l" t="t" r="r" b="b"/>
            <a:pathLst>
              <a:path w="142888" h="99923" extrusionOk="0">
                <a:moveTo>
                  <a:pt x="52697" y="0"/>
                </a:moveTo>
                <a:cubicBezTo>
                  <a:pt x="53138" y="2965"/>
                  <a:pt x="53447" y="5763"/>
                  <a:pt x="53447" y="6358"/>
                </a:cubicBezTo>
                <a:cubicBezTo>
                  <a:pt x="53507" y="12621"/>
                  <a:pt x="49340" y="18384"/>
                  <a:pt x="43827" y="22670"/>
                </a:cubicBezTo>
                <a:cubicBezTo>
                  <a:pt x="37219" y="27801"/>
                  <a:pt x="29159" y="30599"/>
                  <a:pt x="21086" y="33921"/>
                </a:cubicBezTo>
                <a:cubicBezTo>
                  <a:pt x="9620" y="38636"/>
                  <a:pt x="4298" y="48149"/>
                  <a:pt x="2739" y="58019"/>
                </a:cubicBezTo>
                <a:cubicBezTo>
                  <a:pt x="1060" y="68735"/>
                  <a:pt x="0" y="83094"/>
                  <a:pt x="9228" y="91964"/>
                </a:cubicBezTo>
                <a:cubicBezTo>
                  <a:pt x="15223" y="97733"/>
                  <a:pt x="24569" y="99922"/>
                  <a:pt x="33812" y="99922"/>
                </a:cubicBezTo>
                <a:cubicBezTo>
                  <a:pt x="37712" y="99922"/>
                  <a:pt x="41593" y="99533"/>
                  <a:pt x="45196" y="98858"/>
                </a:cubicBezTo>
                <a:cubicBezTo>
                  <a:pt x="55972" y="96834"/>
                  <a:pt x="66008" y="92071"/>
                  <a:pt x="73974" y="85904"/>
                </a:cubicBezTo>
                <a:cubicBezTo>
                  <a:pt x="80058" y="81201"/>
                  <a:pt x="85130" y="75605"/>
                  <a:pt x="88595" y="69426"/>
                </a:cubicBezTo>
                <a:cubicBezTo>
                  <a:pt x="92131" y="63163"/>
                  <a:pt x="94369" y="56531"/>
                  <a:pt x="99120" y="50697"/>
                </a:cubicBezTo>
                <a:cubicBezTo>
                  <a:pt x="101620" y="47625"/>
                  <a:pt x="104692" y="44875"/>
                  <a:pt x="108478" y="42815"/>
                </a:cubicBezTo>
                <a:cubicBezTo>
                  <a:pt x="114557" y="39517"/>
                  <a:pt x="121767" y="38151"/>
                  <a:pt x="129082" y="38151"/>
                </a:cubicBezTo>
                <a:cubicBezTo>
                  <a:pt x="133729" y="38151"/>
                  <a:pt x="138419" y="38703"/>
                  <a:pt x="142887" y="39660"/>
                </a:cubicBezTo>
                <a:lnTo>
                  <a:pt x="14288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29"/>
          <p:cNvSpPr/>
          <p:nvPr/>
        </p:nvSpPr>
        <p:spPr>
          <a:xfrm rot="-10360221" flipH="1">
            <a:off x="4420782" y="4182055"/>
            <a:ext cx="5098828" cy="3358372"/>
          </a:xfrm>
          <a:custGeom>
            <a:avLst/>
            <a:gdLst/>
            <a:ahLst/>
            <a:cxnLst/>
            <a:rect l="l" t="t" r="r" b="b"/>
            <a:pathLst>
              <a:path w="142888" h="99923" extrusionOk="0">
                <a:moveTo>
                  <a:pt x="52697" y="0"/>
                </a:moveTo>
                <a:cubicBezTo>
                  <a:pt x="53138" y="2965"/>
                  <a:pt x="53447" y="5763"/>
                  <a:pt x="53447" y="6358"/>
                </a:cubicBezTo>
                <a:cubicBezTo>
                  <a:pt x="53507" y="12621"/>
                  <a:pt x="49340" y="18384"/>
                  <a:pt x="43827" y="22670"/>
                </a:cubicBezTo>
                <a:cubicBezTo>
                  <a:pt x="37219" y="27801"/>
                  <a:pt x="29159" y="30599"/>
                  <a:pt x="21086" y="33921"/>
                </a:cubicBezTo>
                <a:cubicBezTo>
                  <a:pt x="9620" y="38636"/>
                  <a:pt x="4298" y="48149"/>
                  <a:pt x="2739" y="58019"/>
                </a:cubicBezTo>
                <a:cubicBezTo>
                  <a:pt x="1060" y="68735"/>
                  <a:pt x="0" y="83094"/>
                  <a:pt x="9228" y="91964"/>
                </a:cubicBezTo>
                <a:cubicBezTo>
                  <a:pt x="15223" y="97733"/>
                  <a:pt x="24569" y="99922"/>
                  <a:pt x="33812" y="99922"/>
                </a:cubicBezTo>
                <a:cubicBezTo>
                  <a:pt x="37712" y="99922"/>
                  <a:pt x="41593" y="99533"/>
                  <a:pt x="45196" y="98858"/>
                </a:cubicBezTo>
                <a:cubicBezTo>
                  <a:pt x="55972" y="96834"/>
                  <a:pt x="66008" y="92071"/>
                  <a:pt x="73974" y="85904"/>
                </a:cubicBezTo>
                <a:cubicBezTo>
                  <a:pt x="80058" y="81201"/>
                  <a:pt x="85130" y="75605"/>
                  <a:pt x="88595" y="69426"/>
                </a:cubicBezTo>
                <a:cubicBezTo>
                  <a:pt x="92131" y="63163"/>
                  <a:pt x="94369" y="56531"/>
                  <a:pt x="99120" y="50697"/>
                </a:cubicBezTo>
                <a:cubicBezTo>
                  <a:pt x="101620" y="47625"/>
                  <a:pt x="104692" y="44875"/>
                  <a:pt x="108478" y="42815"/>
                </a:cubicBezTo>
                <a:cubicBezTo>
                  <a:pt x="114557" y="39517"/>
                  <a:pt x="121767" y="38151"/>
                  <a:pt x="129082" y="38151"/>
                </a:cubicBezTo>
                <a:cubicBezTo>
                  <a:pt x="133729" y="38151"/>
                  <a:pt x="138419" y="38703"/>
                  <a:pt x="142887" y="39660"/>
                </a:cubicBezTo>
                <a:lnTo>
                  <a:pt x="14288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bg>
      <p:bgPr>
        <a:solidFill>
          <a:schemeClr val="accent2"/>
        </a:solidFill>
        <a:effectLst/>
      </p:bgPr>
    </p:bg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1"/>
          <p:cNvSpPr/>
          <p:nvPr/>
        </p:nvSpPr>
        <p:spPr>
          <a:xfrm rot="-5620880">
            <a:off x="4171191" y="-2907160"/>
            <a:ext cx="3352154" cy="6391394"/>
          </a:xfrm>
          <a:custGeom>
            <a:avLst/>
            <a:gdLst/>
            <a:ahLst/>
            <a:cxnLst/>
            <a:rect l="l" t="t" r="r" b="b"/>
            <a:pathLst>
              <a:path w="73773" h="103295" extrusionOk="0">
                <a:moveTo>
                  <a:pt x="59836" y="0"/>
                </a:moveTo>
                <a:cubicBezTo>
                  <a:pt x="55880" y="0"/>
                  <a:pt x="51977" y="590"/>
                  <a:pt x="48150" y="2163"/>
                </a:cubicBezTo>
                <a:cubicBezTo>
                  <a:pt x="36005" y="7152"/>
                  <a:pt x="33148" y="18284"/>
                  <a:pt x="29874" y="27928"/>
                </a:cubicBezTo>
                <a:cubicBezTo>
                  <a:pt x="26314" y="38417"/>
                  <a:pt x="22706" y="49288"/>
                  <a:pt x="14396" y="58110"/>
                </a:cubicBezTo>
                <a:cubicBezTo>
                  <a:pt x="10836" y="61885"/>
                  <a:pt x="5323" y="64956"/>
                  <a:pt x="2787" y="69421"/>
                </a:cubicBezTo>
                <a:cubicBezTo>
                  <a:pt x="1" y="74291"/>
                  <a:pt x="2108" y="80006"/>
                  <a:pt x="7264" y="83256"/>
                </a:cubicBezTo>
                <a:cubicBezTo>
                  <a:pt x="13479" y="87209"/>
                  <a:pt x="22385" y="86459"/>
                  <a:pt x="29671" y="88043"/>
                </a:cubicBezTo>
                <a:cubicBezTo>
                  <a:pt x="39684" y="90198"/>
                  <a:pt x="47031" y="96187"/>
                  <a:pt x="51793" y="103295"/>
                </a:cubicBezTo>
                <a:lnTo>
                  <a:pt x="73772" y="103295"/>
                </a:lnTo>
                <a:lnTo>
                  <a:pt x="73772" y="1782"/>
                </a:lnTo>
                <a:cubicBezTo>
                  <a:pt x="72879" y="1592"/>
                  <a:pt x="71986" y="1413"/>
                  <a:pt x="71093" y="1234"/>
                </a:cubicBezTo>
                <a:cubicBezTo>
                  <a:pt x="67307" y="520"/>
                  <a:pt x="63548" y="0"/>
                  <a:pt x="59836" y="0"/>
                </a:cubicBezTo>
                <a:close/>
              </a:path>
            </a:pathLst>
          </a:custGeom>
          <a:solidFill>
            <a:srgbClr val="FFFFFF">
              <a:alpha val="285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31"/>
          <p:cNvSpPr/>
          <p:nvPr/>
        </p:nvSpPr>
        <p:spPr>
          <a:xfrm rot="10800000">
            <a:off x="-1600684" y="3497054"/>
            <a:ext cx="6343870" cy="5213483"/>
          </a:xfrm>
          <a:custGeom>
            <a:avLst/>
            <a:gdLst/>
            <a:ahLst/>
            <a:cxnLst/>
            <a:rect l="l" t="t" r="r" b="b"/>
            <a:pathLst>
              <a:path w="142888" h="99923" extrusionOk="0">
                <a:moveTo>
                  <a:pt x="52697" y="0"/>
                </a:moveTo>
                <a:cubicBezTo>
                  <a:pt x="53138" y="2965"/>
                  <a:pt x="53447" y="5763"/>
                  <a:pt x="53447" y="6358"/>
                </a:cubicBezTo>
                <a:cubicBezTo>
                  <a:pt x="53507" y="12621"/>
                  <a:pt x="49340" y="18384"/>
                  <a:pt x="43827" y="22670"/>
                </a:cubicBezTo>
                <a:cubicBezTo>
                  <a:pt x="37219" y="27801"/>
                  <a:pt x="29159" y="30599"/>
                  <a:pt x="21086" y="33921"/>
                </a:cubicBezTo>
                <a:cubicBezTo>
                  <a:pt x="9620" y="38636"/>
                  <a:pt x="4298" y="48149"/>
                  <a:pt x="2739" y="58019"/>
                </a:cubicBezTo>
                <a:cubicBezTo>
                  <a:pt x="1060" y="68735"/>
                  <a:pt x="0" y="83094"/>
                  <a:pt x="9228" y="91964"/>
                </a:cubicBezTo>
                <a:cubicBezTo>
                  <a:pt x="15223" y="97733"/>
                  <a:pt x="24569" y="99922"/>
                  <a:pt x="33812" y="99922"/>
                </a:cubicBezTo>
                <a:cubicBezTo>
                  <a:pt x="37712" y="99922"/>
                  <a:pt x="41593" y="99533"/>
                  <a:pt x="45196" y="98858"/>
                </a:cubicBezTo>
                <a:cubicBezTo>
                  <a:pt x="55972" y="96834"/>
                  <a:pt x="66008" y="92071"/>
                  <a:pt x="73974" y="85904"/>
                </a:cubicBezTo>
                <a:cubicBezTo>
                  <a:pt x="80058" y="81201"/>
                  <a:pt x="85130" y="75605"/>
                  <a:pt x="88595" y="69426"/>
                </a:cubicBezTo>
                <a:cubicBezTo>
                  <a:pt x="92131" y="63163"/>
                  <a:pt x="94369" y="56531"/>
                  <a:pt x="99120" y="50697"/>
                </a:cubicBezTo>
                <a:cubicBezTo>
                  <a:pt x="101620" y="47625"/>
                  <a:pt x="104692" y="44875"/>
                  <a:pt x="108478" y="42815"/>
                </a:cubicBezTo>
                <a:cubicBezTo>
                  <a:pt x="114557" y="39517"/>
                  <a:pt x="121767" y="38151"/>
                  <a:pt x="129082" y="38151"/>
                </a:cubicBezTo>
                <a:cubicBezTo>
                  <a:pt x="133729" y="38151"/>
                  <a:pt x="138419" y="38703"/>
                  <a:pt x="142887" y="39660"/>
                </a:cubicBezTo>
                <a:lnTo>
                  <a:pt x="142887" y="0"/>
                </a:lnTo>
                <a:close/>
              </a:path>
            </a:pathLst>
          </a:custGeom>
          <a:solidFill>
            <a:srgbClr val="FFFFFF">
              <a:alpha val="285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bg>
      <p:bgPr>
        <a:solidFill>
          <a:schemeClr val="accent5"/>
        </a:solidFill>
        <a:effectLst/>
      </p:bgPr>
    </p:bg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2"/>
          <p:cNvSpPr/>
          <p:nvPr/>
        </p:nvSpPr>
        <p:spPr>
          <a:xfrm>
            <a:off x="4175298" y="-2024950"/>
            <a:ext cx="6010941" cy="4106585"/>
          </a:xfrm>
          <a:custGeom>
            <a:avLst/>
            <a:gdLst/>
            <a:ahLst/>
            <a:cxnLst/>
            <a:rect l="l" t="t" r="r" b="b"/>
            <a:pathLst>
              <a:path w="142888" h="99923" extrusionOk="0">
                <a:moveTo>
                  <a:pt x="52697" y="0"/>
                </a:moveTo>
                <a:cubicBezTo>
                  <a:pt x="53138" y="2965"/>
                  <a:pt x="53447" y="5763"/>
                  <a:pt x="53447" y="6358"/>
                </a:cubicBezTo>
                <a:cubicBezTo>
                  <a:pt x="53507" y="12621"/>
                  <a:pt x="49340" y="18384"/>
                  <a:pt x="43827" y="22670"/>
                </a:cubicBezTo>
                <a:cubicBezTo>
                  <a:pt x="37219" y="27801"/>
                  <a:pt x="29159" y="30599"/>
                  <a:pt x="21086" y="33921"/>
                </a:cubicBezTo>
                <a:cubicBezTo>
                  <a:pt x="9620" y="38636"/>
                  <a:pt x="4298" y="48149"/>
                  <a:pt x="2739" y="58019"/>
                </a:cubicBezTo>
                <a:cubicBezTo>
                  <a:pt x="1060" y="68735"/>
                  <a:pt x="0" y="83094"/>
                  <a:pt x="9228" y="91964"/>
                </a:cubicBezTo>
                <a:cubicBezTo>
                  <a:pt x="15223" y="97733"/>
                  <a:pt x="24569" y="99922"/>
                  <a:pt x="33812" y="99922"/>
                </a:cubicBezTo>
                <a:cubicBezTo>
                  <a:pt x="37712" y="99922"/>
                  <a:pt x="41593" y="99533"/>
                  <a:pt x="45196" y="98858"/>
                </a:cubicBezTo>
                <a:cubicBezTo>
                  <a:pt x="55972" y="96834"/>
                  <a:pt x="66008" y="92071"/>
                  <a:pt x="73974" y="85904"/>
                </a:cubicBezTo>
                <a:cubicBezTo>
                  <a:pt x="80058" y="81201"/>
                  <a:pt x="85130" y="75605"/>
                  <a:pt x="88595" y="69426"/>
                </a:cubicBezTo>
                <a:cubicBezTo>
                  <a:pt x="92131" y="63163"/>
                  <a:pt x="94369" y="56531"/>
                  <a:pt x="99120" y="50697"/>
                </a:cubicBezTo>
                <a:cubicBezTo>
                  <a:pt x="101620" y="47625"/>
                  <a:pt x="104692" y="44875"/>
                  <a:pt x="108478" y="42815"/>
                </a:cubicBezTo>
                <a:cubicBezTo>
                  <a:pt x="114557" y="39517"/>
                  <a:pt x="121767" y="38151"/>
                  <a:pt x="129082" y="38151"/>
                </a:cubicBezTo>
                <a:cubicBezTo>
                  <a:pt x="133729" y="38151"/>
                  <a:pt x="138419" y="38703"/>
                  <a:pt x="142887" y="39660"/>
                </a:cubicBezTo>
                <a:lnTo>
                  <a:pt x="142887" y="0"/>
                </a:lnTo>
                <a:close/>
              </a:path>
            </a:pathLst>
          </a:custGeom>
          <a:solidFill>
            <a:srgbClr val="FFFFFF">
              <a:alpha val="33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32"/>
          <p:cNvSpPr/>
          <p:nvPr/>
        </p:nvSpPr>
        <p:spPr>
          <a:xfrm rot="-10360232">
            <a:off x="-2093659" y="2816932"/>
            <a:ext cx="4631335" cy="3358372"/>
          </a:xfrm>
          <a:custGeom>
            <a:avLst/>
            <a:gdLst/>
            <a:ahLst/>
            <a:cxnLst/>
            <a:rect l="l" t="t" r="r" b="b"/>
            <a:pathLst>
              <a:path w="142888" h="99923" extrusionOk="0">
                <a:moveTo>
                  <a:pt x="52697" y="0"/>
                </a:moveTo>
                <a:cubicBezTo>
                  <a:pt x="53138" y="2965"/>
                  <a:pt x="53447" y="5763"/>
                  <a:pt x="53447" y="6358"/>
                </a:cubicBezTo>
                <a:cubicBezTo>
                  <a:pt x="53507" y="12621"/>
                  <a:pt x="49340" y="18384"/>
                  <a:pt x="43827" y="22670"/>
                </a:cubicBezTo>
                <a:cubicBezTo>
                  <a:pt x="37219" y="27801"/>
                  <a:pt x="29159" y="30599"/>
                  <a:pt x="21086" y="33921"/>
                </a:cubicBezTo>
                <a:cubicBezTo>
                  <a:pt x="9620" y="38636"/>
                  <a:pt x="4298" y="48149"/>
                  <a:pt x="2739" y="58019"/>
                </a:cubicBezTo>
                <a:cubicBezTo>
                  <a:pt x="1060" y="68735"/>
                  <a:pt x="0" y="83094"/>
                  <a:pt x="9228" y="91964"/>
                </a:cubicBezTo>
                <a:cubicBezTo>
                  <a:pt x="15223" y="97733"/>
                  <a:pt x="24569" y="99922"/>
                  <a:pt x="33812" y="99922"/>
                </a:cubicBezTo>
                <a:cubicBezTo>
                  <a:pt x="37712" y="99922"/>
                  <a:pt x="41593" y="99533"/>
                  <a:pt x="45196" y="98858"/>
                </a:cubicBezTo>
                <a:cubicBezTo>
                  <a:pt x="55972" y="96834"/>
                  <a:pt x="66008" y="92071"/>
                  <a:pt x="73974" y="85904"/>
                </a:cubicBezTo>
                <a:cubicBezTo>
                  <a:pt x="80058" y="81201"/>
                  <a:pt x="85130" y="75605"/>
                  <a:pt x="88595" y="69426"/>
                </a:cubicBezTo>
                <a:cubicBezTo>
                  <a:pt x="92131" y="63163"/>
                  <a:pt x="94369" y="56531"/>
                  <a:pt x="99120" y="50697"/>
                </a:cubicBezTo>
                <a:cubicBezTo>
                  <a:pt x="101620" y="47625"/>
                  <a:pt x="104692" y="44875"/>
                  <a:pt x="108478" y="42815"/>
                </a:cubicBezTo>
                <a:cubicBezTo>
                  <a:pt x="114557" y="39517"/>
                  <a:pt x="121767" y="38151"/>
                  <a:pt x="129082" y="38151"/>
                </a:cubicBezTo>
                <a:cubicBezTo>
                  <a:pt x="133729" y="38151"/>
                  <a:pt x="138419" y="38703"/>
                  <a:pt x="142887" y="39660"/>
                </a:cubicBezTo>
                <a:lnTo>
                  <a:pt x="142887" y="0"/>
                </a:lnTo>
                <a:close/>
              </a:path>
            </a:pathLst>
          </a:custGeom>
          <a:solidFill>
            <a:srgbClr val="FFFFFF">
              <a:alpha val="33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32"/>
          <p:cNvSpPr/>
          <p:nvPr/>
        </p:nvSpPr>
        <p:spPr>
          <a:xfrm rot="-10360221" flipH="1">
            <a:off x="6441882" y="3903705"/>
            <a:ext cx="5098828" cy="3358372"/>
          </a:xfrm>
          <a:custGeom>
            <a:avLst/>
            <a:gdLst/>
            <a:ahLst/>
            <a:cxnLst/>
            <a:rect l="l" t="t" r="r" b="b"/>
            <a:pathLst>
              <a:path w="142888" h="99923" extrusionOk="0">
                <a:moveTo>
                  <a:pt x="52697" y="0"/>
                </a:moveTo>
                <a:cubicBezTo>
                  <a:pt x="53138" y="2965"/>
                  <a:pt x="53447" y="5763"/>
                  <a:pt x="53447" y="6358"/>
                </a:cubicBezTo>
                <a:cubicBezTo>
                  <a:pt x="53507" y="12621"/>
                  <a:pt x="49340" y="18384"/>
                  <a:pt x="43827" y="22670"/>
                </a:cubicBezTo>
                <a:cubicBezTo>
                  <a:pt x="37219" y="27801"/>
                  <a:pt x="29159" y="30599"/>
                  <a:pt x="21086" y="33921"/>
                </a:cubicBezTo>
                <a:cubicBezTo>
                  <a:pt x="9620" y="38636"/>
                  <a:pt x="4298" y="48149"/>
                  <a:pt x="2739" y="58019"/>
                </a:cubicBezTo>
                <a:cubicBezTo>
                  <a:pt x="1060" y="68735"/>
                  <a:pt x="0" y="83094"/>
                  <a:pt x="9228" y="91964"/>
                </a:cubicBezTo>
                <a:cubicBezTo>
                  <a:pt x="15223" y="97733"/>
                  <a:pt x="24569" y="99922"/>
                  <a:pt x="33812" y="99922"/>
                </a:cubicBezTo>
                <a:cubicBezTo>
                  <a:pt x="37712" y="99922"/>
                  <a:pt x="41593" y="99533"/>
                  <a:pt x="45196" y="98858"/>
                </a:cubicBezTo>
                <a:cubicBezTo>
                  <a:pt x="55972" y="96834"/>
                  <a:pt x="66008" y="92071"/>
                  <a:pt x="73974" y="85904"/>
                </a:cubicBezTo>
                <a:cubicBezTo>
                  <a:pt x="80058" y="81201"/>
                  <a:pt x="85130" y="75605"/>
                  <a:pt x="88595" y="69426"/>
                </a:cubicBezTo>
                <a:cubicBezTo>
                  <a:pt x="92131" y="63163"/>
                  <a:pt x="94369" y="56531"/>
                  <a:pt x="99120" y="50697"/>
                </a:cubicBezTo>
                <a:cubicBezTo>
                  <a:pt x="101620" y="47625"/>
                  <a:pt x="104692" y="44875"/>
                  <a:pt x="108478" y="42815"/>
                </a:cubicBezTo>
                <a:cubicBezTo>
                  <a:pt x="114557" y="39517"/>
                  <a:pt x="121767" y="38151"/>
                  <a:pt x="129082" y="38151"/>
                </a:cubicBezTo>
                <a:cubicBezTo>
                  <a:pt x="133729" y="38151"/>
                  <a:pt x="138419" y="38703"/>
                  <a:pt x="142887" y="39660"/>
                </a:cubicBezTo>
                <a:lnTo>
                  <a:pt x="142887" y="0"/>
                </a:lnTo>
                <a:close/>
              </a:path>
            </a:pathLst>
          </a:custGeom>
          <a:solidFill>
            <a:srgbClr val="FFFFFF">
              <a:alpha val="33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lt2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rot="10800000">
            <a:off x="-556624" y="-1828051"/>
            <a:ext cx="5046598" cy="3896939"/>
          </a:xfrm>
          <a:custGeom>
            <a:avLst/>
            <a:gdLst/>
            <a:ahLst/>
            <a:cxnLst/>
            <a:rect l="l" t="t" r="r" b="b"/>
            <a:pathLst>
              <a:path w="94572" h="49790" extrusionOk="0">
                <a:moveTo>
                  <a:pt x="69074" y="1"/>
                </a:moveTo>
                <a:cubicBezTo>
                  <a:pt x="64624" y="1"/>
                  <a:pt x="59544" y="1830"/>
                  <a:pt x="56424" y="3284"/>
                </a:cubicBezTo>
                <a:cubicBezTo>
                  <a:pt x="49875" y="6320"/>
                  <a:pt x="43077" y="9594"/>
                  <a:pt x="35552" y="10785"/>
                </a:cubicBezTo>
                <a:cubicBezTo>
                  <a:pt x="28218" y="11940"/>
                  <a:pt x="20943" y="11475"/>
                  <a:pt x="14347" y="14952"/>
                </a:cubicBezTo>
                <a:cubicBezTo>
                  <a:pt x="10359" y="17047"/>
                  <a:pt x="7334" y="20167"/>
                  <a:pt x="5286" y="23643"/>
                </a:cubicBezTo>
                <a:cubicBezTo>
                  <a:pt x="595" y="31561"/>
                  <a:pt x="274" y="41110"/>
                  <a:pt x="0" y="49789"/>
                </a:cubicBezTo>
                <a:lnTo>
                  <a:pt x="94571" y="49789"/>
                </a:lnTo>
                <a:cubicBezTo>
                  <a:pt x="89892" y="46003"/>
                  <a:pt x="83796" y="44325"/>
                  <a:pt x="77760" y="42062"/>
                </a:cubicBezTo>
                <a:cubicBezTo>
                  <a:pt x="67735" y="38300"/>
                  <a:pt x="61698" y="30847"/>
                  <a:pt x="64818" y="21881"/>
                </a:cubicBezTo>
                <a:cubicBezTo>
                  <a:pt x="66758" y="16333"/>
                  <a:pt x="71319" y="12428"/>
                  <a:pt x="75307" y="7844"/>
                </a:cubicBezTo>
                <a:cubicBezTo>
                  <a:pt x="76664" y="6284"/>
                  <a:pt x="77486" y="4367"/>
                  <a:pt x="76021" y="2653"/>
                </a:cubicBezTo>
                <a:cubicBezTo>
                  <a:pt x="74364" y="708"/>
                  <a:pt x="71841" y="1"/>
                  <a:pt x="6907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/>
          <p:nvPr/>
        </p:nvSpPr>
        <p:spPr>
          <a:xfrm rot="1425165">
            <a:off x="-1713836" y="3836969"/>
            <a:ext cx="12813773" cy="4406893"/>
          </a:xfrm>
          <a:custGeom>
            <a:avLst/>
            <a:gdLst/>
            <a:ahLst/>
            <a:cxnLst/>
            <a:rect l="l" t="t" r="r" b="b"/>
            <a:pathLst>
              <a:path w="94572" h="49790" extrusionOk="0">
                <a:moveTo>
                  <a:pt x="69074" y="1"/>
                </a:moveTo>
                <a:cubicBezTo>
                  <a:pt x="64624" y="1"/>
                  <a:pt x="59544" y="1830"/>
                  <a:pt x="56424" y="3284"/>
                </a:cubicBezTo>
                <a:cubicBezTo>
                  <a:pt x="49875" y="6320"/>
                  <a:pt x="43077" y="9594"/>
                  <a:pt x="35552" y="10785"/>
                </a:cubicBezTo>
                <a:cubicBezTo>
                  <a:pt x="28218" y="11940"/>
                  <a:pt x="20943" y="11475"/>
                  <a:pt x="14347" y="14952"/>
                </a:cubicBezTo>
                <a:cubicBezTo>
                  <a:pt x="10359" y="17047"/>
                  <a:pt x="7334" y="20167"/>
                  <a:pt x="5286" y="23643"/>
                </a:cubicBezTo>
                <a:cubicBezTo>
                  <a:pt x="595" y="31561"/>
                  <a:pt x="274" y="41110"/>
                  <a:pt x="0" y="49789"/>
                </a:cubicBezTo>
                <a:lnTo>
                  <a:pt x="94571" y="49789"/>
                </a:lnTo>
                <a:cubicBezTo>
                  <a:pt x="89892" y="46003"/>
                  <a:pt x="83796" y="44325"/>
                  <a:pt x="77760" y="42062"/>
                </a:cubicBezTo>
                <a:cubicBezTo>
                  <a:pt x="67735" y="38300"/>
                  <a:pt x="61698" y="30847"/>
                  <a:pt x="64818" y="21881"/>
                </a:cubicBezTo>
                <a:cubicBezTo>
                  <a:pt x="66758" y="16333"/>
                  <a:pt x="71319" y="12428"/>
                  <a:pt x="75307" y="7844"/>
                </a:cubicBezTo>
                <a:cubicBezTo>
                  <a:pt x="76664" y="6284"/>
                  <a:pt x="77486" y="4367"/>
                  <a:pt x="76021" y="2653"/>
                </a:cubicBezTo>
                <a:cubicBezTo>
                  <a:pt x="74364" y="708"/>
                  <a:pt x="71841" y="1"/>
                  <a:pt x="6907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1297600" y="2517438"/>
            <a:ext cx="6548700" cy="73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 idx="2" hasCustomPrompt="1"/>
          </p:nvPr>
        </p:nvSpPr>
        <p:spPr>
          <a:xfrm>
            <a:off x="3899850" y="1227075"/>
            <a:ext cx="13443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0" name="Google Shape;20;p3"/>
          <p:cNvSpPr txBox="1">
            <a:spLocks noGrp="1"/>
          </p:cNvSpPr>
          <p:nvPr>
            <p:ph type="subTitle" idx="1"/>
          </p:nvPr>
        </p:nvSpPr>
        <p:spPr>
          <a:xfrm>
            <a:off x="1736800" y="3286775"/>
            <a:ext cx="5670600" cy="55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/>
          <p:nvPr/>
        </p:nvSpPr>
        <p:spPr>
          <a:xfrm rot="10800000" flipH="1">
            <a:off x="5838927" y="-1512614"/>
            <a:ext cx="5179945" cy="3896939"/>
          </a:xfrm>
          <a:custGeom>
            <a:avLst/>
            <a:gdLst/>
            <a:ahLst/>
            <a:cxnLst/>
            <a:rect l="l" t="t" r="r" b="b"/>
            <a:pathLst>
              <a:path w="94572" h="49790" extrusionOk="0">
                <a:moveTo>
                  <a:pt x="69074" y="1"/>
                </a:moveTo>
                <a:cubicBezTo>
                  <a:pt x="64624" y="1"/>
                  <a:pt x="59544" y="1830"/>
                  <a:pt x="56424" y="3284"/>
                </a:cubicBezTo>
                <a:cubicBezTo>
                  <a:pt x="49875" y="6320"/>
                  <a:pt x="43077" y="9594"/>
                  <a:pt x="35552" y="10785"/>
                </a:cubicBezTo>
                <a:cubicBezTo>
                  <a:pt x="28218" y="11940"/>
                  <a:pt x="20943" y="11475"/>
                  <a:pt x="14347" y="14952"/>
                </a:cubicBezTo>
                <a:cubicBezTo>
                  <a:pt x="10359" y="17047"/>
                  <a:pt x="7334" y="20167"/>
                  <a:pt x="5286" y="23643"/>
                </a:cubicBezTo>
                <a:cubicBezTo>
                  <a:pt x="595" y="31561"/>
                  <a:pt x="274" y="41110"/>
                  <a:pt x="0" y="49789"/>
                </a:cubicBezTo>
                <a:lnTo>
                  <a:pt x="94571" y="49789"/>
                </a:lnTo>
                <a:cubicBezTo>
                  <a:pt x="89892" y="46003"/>
                  <a:pt x="83796" y="44325"/>
                  <a:pt x="77760" y="42062"/>
                </a:cubicBezTo>
                <a:cubicBezTo>
                  <a:pt x="67735" y="38300"/>
                  <a:pt x="61698" y="30847"/>
                  <a:pt x="64818" y="21881"/>
                </a:cubicBezTo>
                <a:cubicBezTo>
                  <a:pt x="66758" y="16333"/>
                  <a:pt x="71319" y="12428"/>
                  <a:pt x="75307" y="7844"/>
                </a:cubicBezTo>
                <a:cubicBezTo>
                  <a:pt x="76664" y="6284"/>
                  <a:pt x="77486" y="4367"/>
                  <a:pt x="76021" y="2653"/>
                </a:cubicBezTo>
                <a:cubicBezTo>
                  <a:pt x="74364" y="708"/>
                  <a:pt x="71841" y="1"/>
                  <a:pt x="6907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715100" y="535000"/>
            <a:ext cx="771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Jua"/>
              <a:buNone/>
              <a:defRPr sz="35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Jua"/>
              <a:buNone/>
              <a:defRPr sz="35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Jua"/>
              <a:buNone/>
              <a:defRPr sz="35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Jua"/>
              <a:buNone/>
              <a:defRPr sz="35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Jua"/>
              <a:buNone/>
              <a:defRPr sz="35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Jua"/>
              <a:buNone/>
              <a:defRPr sz="35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Jua"/>
              <a:buNone/>
              <a:defRPr sz="35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Jua"/>
              <a:buNone/>
              <a:defRPr sz="35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Jua"/>
              <a:buNone/>
              <a:defRPr sz="35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9pPr>
          </a:lstStyle>
          <a:p>
            <a:endParaRPr/>
          </a:p>
        </p:txBody>
      </p:sp>
      <p:sp>
        <p:nvSpPr>
          <p:cNvPr id="38" name="Google Shape;38;p6"/>
          <p:cNvSpPr/>
          <p:nvPr/>
        </p:nvSpPr>
        <p:spPr>
          <a:xfrm rot="10800000">
            <a:off x="5107276" y="-2106376"/>
            <a:ext cx="5046598" cy="3896939"/>
          </a:xfrm>
          <a:custGeom>
            <a:avLst/>
            <a:gdLst/>
            <a:ahLst/>
            <a:cxnLst/>
            <a:rect l="l" t="t" r="r" b="b"/>
            <a:pathLst>
              <a:path w="94572" h="49790" extrusionOk="0">
                <a:moveTo>
                  <a:pt x="69074" y="1"/>
                </a:moveTo>
                <a:cubicBezTo>
                  <a:pt x="64624" y="1"/>
                  <a:pt x="59544" y="1830"/>
                  <a:pt x="56424" y="3284"/>
                </a:cubicBezTo>
                <a:cubicBezTo>
                  <a:pt x="49875" y="6320"/>
                  <a:pt x="43077" y="9594"/>
                  <a:pt x="35552" y="10785"/>
                </a:cubicBezTo>
                <a:cubicBezTo>
                  <a:pt x="28218" y="11940"/>
                  <a:pt x="20943" y="11475"/>
                  <a:pt x="14347" y="14952"/>
                </a:cubicBezTo>
                <a:cubicBezTo>
                  <a:pt x="10359" y="17047"/>
                  <a:pt x="7334" y="20167"/>
                  <a:pt x="5286" y="23643"/>
                </a:cubicBezTo>
                <a:cubicBezTo>
                  <a:pt x="595" y="31561"/>
                  <a:pt x="274" y="41110"/>
                  <a:pt x="0" y="49789"/>
                </a:cubicBezTo>
                <a:lnTo>
                  <a:pt x="94571" y="49789"/>
                </a:lnTo>
                <a:cubicBezTo>
                  <a:pt x="89892" y="46003"/>
                  <a:pt x="83796" y="44325"/>
                  <a:pt x="77760" y="42062"/>
                </a:cubicBezTo>
                <a:cubicBezTo>
                  <a:pt x="67735" y="38300"/>
                  <a:pt x="61698" y="30847"/>
                  <a:pt x="64818" y="21881"/>
                </a:cubicBezTo>
                <a:cubicBezTo>
                  <a:pt x="66758" y="16333"/>
                  <a:pt x="71319" y="12428"/>
                  <a:pt x="75307" y="7844"/>
                </a:cubicBezTo>
                <a:cubicBezTo>
                  <a:pt x="76664" y="6284"/>
                  <a:pt x="77486" y="4367"/>
                  <a:pt x="76021" y="2653"/>
                </a:cubicBezTo>
                <a:cubicBezTo>
                  <a:pt x="74364" y="708"/>
                  <a:pt x="71841" y="1"/>
                  <a:pt x="6907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6"/>
          <p:cNvSpPr/>
          <p:nvPr/>
        </p:nvSpPr>
        <p:spPr>
          <a:xfrm rot="1425165">
            <a:off x="1553814" y="3800669"/>
            <a:ext cx="12813773" cy="4406893"/>
          </a:xfrm>
          <a:custGeom>
            <a:avLst/>
            <a:gdLst/>
            <a:ahLst/>
            <a:cxnLst/>
            <a:rect l="l" t="t" r="r" b="b"/>
            <a:pathLst>
              <a:path w="94572" h="49790" extrusionOk="0">
                <a:moveTo>
                  <a:pt x="69074" y="1"/>
                </a:moveTo>
                <a:cubicBezTo>
                  <a:pt x="64624" y="1"/>
                  <a:pt x="59544" y="1830"/>
                  <a:pt x="56424" y="3284"/>
                </a:cubicBezTo>
                <a:cubicBezTo>
                  <a:pt x="49875" y="6320"/>
                  <a:pt x="43077" y="9594"/>
                  <a:pt x="35552" y="10785"/>
                </a:cubicBezTo>
                <a:cubicBezTo>
                  <a:pt x="28218" y="11940"/>
                  <a:pt x="20943" y="11475"/>
                  <a:pt x="14347" y="14952"/>
                </a:cubicBezTo>
                <a:cubicBezTo>
                  <a:pt x="10359" y="17047"/>
                  <a:pt x="7334" y="20167"/>
                  <a:pt x="5286" y="23643"/>
                </a:cubicBezTo>
                <a:cubicBezTo>
                  <a:pt x="595" y="31561"/>
                  <a:pt x="274" y="41110"/>
                  <a:pt x="0" y="49789"/>
                </a:cubicBezTo>
                <a:lnTo>
                  <a:pt x="94571" y="49789"/>
                </a:lnTo>
                <a:cubicBezTo>
                  <a:pt x="89892" y="46003"/>
                  <a:pt x="83796" y="44325"/>
                  <a:pt x="77760" y="42062"/>
                </a:cubicBezTo>
                <a:cubicBezTo>
                  <a:pt x="67735" y="38300"/>
                  <a:pt x="61698" y="30847"/>
                  <a:pt x="64818" y="21881"/>
                </a:cubicBezTo>
                <a:cubicBezTo>
                  <a:pt x="66758" y="16333"/>
                  <a:pt x="71319" y="12428"/>
                  <a:pt x="75307" y="7844"/>
                </a:cubicBezTo>
                <a:cubicBezTo>
                  <a:pt x="76664" y="6284"/>
                  <a:pt x="77486" y="4367"/>
                  <a:pt x="76021" y="2653"/>
                </a:cubicBezTo>
                <a:cubicBezTo>
                  <a:pt x="74364" y="708"/>
                  <a:pt x="71841" y="1"/>
                  <a:pt x="6907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6"/>
          <p:cNvSpPr/>
          <p:nvPr/>
        </p:nvSpPr>
        <p:spPr>
          <a:xfrm rot="10800000">
            <a:off x="-2226749" y="-992951"/>
            <a:ext cx="5046598" cy="3896939"/>
          </a:xfrm>
          <a:custGeom>
            <a:avLst/>
            <a:gdLst/>
            <a:ahLst/>
            <a:cxnLst/>
            <a:rect l="l" t="t" r="r" b="b"/>
            <a:pathLst>
              <a:path w="94572" h="49790" extrusionOk="0">
                <a:moveTo>
                  <a:pt x="69074" y="1"/>
                </a:moveTo>
                <a:cubicBezTo>
                  <a:pt x="64624" y="1"/>
                  <a:pt x="59544" y="1830"/>
                  <a:pt x="56424" y="3284"/>
                </a:cubicBezTo>
                <a:cubicBezTo>
                  <a:pt x="49875" y="6320"/>
                  <a:pt x="43077" y="9594"/>
                  <a:pt x="35552" y="10785"/>
                </a:cubicBezTo>
                <a:cubicBezTo>
                  <a:pt x="28218" y="11940"/>
                  <a:pt x="20943" y="11475"/>
                  <a:pt x="14347" y="14952"/>
                </a:cubicBezTo>
                <a:cubicBezTo>
                  <a:pt x="10359" y="17047"/>
                  <a:pt x="7334" y="20167"/>
                  <a:pt x="5286" y="23643"/>
                </a:cubicBezTo>
                <a:cubicBezTo>
                  <a:pt x="595" y="31561"/>
                  <a:pt x="274" y="41110"/>
                  <a:pt x="0" y="49789"/>
                </a:cubicBezTo>
                <a:lnTo>
                  <a:pt x="94571" y="49789"/>
                </a:lnTo>
                <a:cubicBezTo>
                  <a:pt x="89892" y="46003"/>
                  <a:pt x="83796" y="44325"/>
                  <a:pt x="77760" y="42062"/>
                </a:cubicBezTo>
                <a:cubicBezTo>
                  <a:pt x="67735" y="38300"/>
                  <a:pt x="61698" y="30847"/>
                  <a:pt x="64818" y="21881"/>
                </a:cubicBezTo>
                <a:cubicBezTo>
                  <a:pt x="66758" y="16333"/>
                  <a:pt x="71319" y="12428"/>
                  <a:pt x="75307" y="7844"/>
                </a:cubicBezTo>
                <a:cubicBezTo>
                  <a:pt x="76664" y="6284"/>
                  <a:pt x="77486" y="4367"/>
                  <a:pt x="76021" y="2653"/>
                </a:cubicBezTo>
                <a:cubicBezTo>
                  <a:pt x="74364" y="708"/>
                  <a:pt x="71841" y="1"/>
                  <a:pt x="6907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" name="Google Shape;41;p6"/>
          <p:cNvGrpSpPr/>
          <p:nvPr/>
        </p:nvGrpSpPr>
        <p:grpSpPr>
          <a:xfrm>
            <a:off x="415157" y="178230"/>
            <a:ext cx="752084" cy="482763"/>
            <a:chOff x="7061000" y="3479207"/>
            <a:chExt cx="586420" cy="376423"/>
          </a:xfrm>
        </p:grpSpPr>
        <p:sp>
          <p:nvSpPr>
            <p:cNvPr id="42" name="Google Shape;42;p6"/>
            <p:cNvSpPr/>
            <p:nvPr/>
          </p:nvSpPr>
          <p:spPr>
            <a:xfrm>
              <a:off x="7061000" y="3479207"/>
              <a:ext cx="586420" cy="376423"/>
            </a:xfrm>
            <a:custGeom>
              <a:avLst/>
              <a:gdLst/>
              <a:ahLst/>
              <a:cxnLst/>
              <a:rect l="l" t="t" r="r" b="b"/>
              <a:pathLst>
                <a:path w="26353" h="16916" extrusionOk="0">
                  <a:moveTo>
                    <a:pt x="12988" y="0"/>
                  </a:moveTo>
                  <a:cubicBezTo>
                    <a:pt x="12719" y="0"/>
                    <a:pt x="12448" y="20"/>
                    <a:pt x="12176" y="61"/>
                  </a:cubicBezTo>
                  <a:cubicBezTo>
                    <a:pt x="8907" y="495"/>
                    <a:pt x="6539" y="4231"/>
                    <a:pt x="7873" y="7133"/>
                  </a:cubicBezTo>
                  <a:cubicBezTo>
                    <a:pt x="7114" y="6439"/>
                    <a:pt x="6215" y="5887"/>
                    <a:pt x="5266" y="5887"/>
                  </a:cubicBezTo>
                  <a:cubicBezTo>
                    <a:pt x="4755" y="5887"/>
                    <a:pt x="4229" y="6047"/>
                    <a:pt x="3703" y="6432"/>
                  </a:cubicBezTo>
                  <a:cubicBezTo>
                    <a:pt x="1969" y="7733"/>
                    <a:pt x="2169" y="10068"/>
                    <a:pt x="3236" y="11670"/>
                  </a:cubicBezTo>
                  <a:cubicBezTo>
                    <a:pt x="3083" y="11637"/>
                    <a:pt x="2926" y="11621"/>
                    <a:pt x="2769" y="11621"/>
                  </a:cubicBezTo>
                  <a:cubicBezTo>
                    <a:pt x="1797" y="11621"/>
                    <a:pt x="798" y="12219"/>
                    <a:pt x="368" y="13137"/>
                  </a:cubicBezTo>
                  <a:cubicBezTo>
                    <a:pt x="1" y="13971"/>
                    <a:pt x="134" y="15005"/>
                    <a:pt x="635" y="15806"/>
                  </a:cubicBezTo>
                  <a:cubicBezTo>
                    <a:pt x="701" y="16173"/>
                    <a:pt x="1001" y="16440"/>
                    <a:pt x="1468" y="16606"/>
                  </a:cubicBezTo>
                  <a:cubicBezTo>
                    <a:pt x="1569" y="16673"/>
                    <a:pt x="1702" y="16740"/>
                    <a:pt x="1835" y="16773"/>
                  </a:cubicBezTo>
                  <a:cubicBezTo>
                    <a:pt x="1858" y="16784"/>
                    <a:pt x="1880" y="16788"/>
                    <a:pt x="1902" y="16788"/>
                  </a:cubicBezTo>
                  <a:cubicBezTo>
                    <a:pt x="1947" y="16788"/>
                    <a:pt x="1991" y="16773"/>
                    <a:pt x="2036" y="16773"/>
                  </a:cubicBezTo>
                  <a:cubicBezTo>
                    <a:pt x="2554" y="16877"/>
                    <a:pt x="3170" y="16916"/>
                    <a:pt x="3812" y="16916"/>
                  </a:cubicBezTo>
                  <a:cubicBezTo>
                    <a:pt x="5650" y="16916"/>
                    <a:pt x="7696" y="16598"/>
                    <a:pt x="8240" y="16573"/>
                  </a:cubicBezTo>
                  <a:cubicBezTo>
                    <a:pt x="11009" y="16440"/>
                    <a:pt x="13711" y="16340"/>
                    <a:pt x="16479" y="16239"/>
                  </a:cubicBezTo>
                  <a:cubicBezTo>
                    <a:pt x="18481" y="16139"/>
                    <a:pt x="20682" y="16306"/>
                    <a:pt x="22650" y="15739"/>
                  </a:cubicBezTo>
                  <a:cubicBezTo>
                    <a:pt x="25152" y="14838"/>
                    <a:pt x="26353" y="12103"/>
                    <a:pt x="25219" y="9635"/>
                  </a:cubicBezTo>
                  <a:cubicBezTo>
                    <a:pt x="24429" y="7858"/>
                    <a:pt x="22636" y="7031"/>
                    <a:pt x="20811" y="7031"/>
                  </a:cubicBezTo>
                  <a:cubicBezTo>
                    <a:pt x="20169" y="7031"/>
                    <a:pt x="19522" y="7133"/>
                    <a:pt x="18914" y="7333"/>
                  </a:cubicBezTo>
                  <a:cubicBezTo>
                    <a:pt x="19846" y="3667"/>
                    <a:pt x="16640" y="0"/>
                    <a:pt x="12988" y="0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3" name="Google Shape;43;p6"/>
            <p:cNvGrpSpPr/>
            <p:nvPr/>
          </p:nvGrpSpPr>
          <p:grpSpPr>
            <a:xfrm>
              <a:off x="7076749" y="3491364"/>
              <a:ext cx="554918" cy="355149"/>
              <a:chOff x="5243075" y="647025"/>
              <a:chExt cx="661325" cy="423250"/>
            </a:xfrm>
          </p:grpSpPr>
          <p:sp>
            <p:nvSpPr>
              <p:cNvPr id="44" name="Google Shape;44;p6"/>
              <p:cNvSpPr/>
              <p:nvPr/>
            </p:nvSpPr>
            <p:spPr>
              <a:xfrm>
                <a:off x="5258925" y="663425"/>
                <a:ext cx="612600" cy="386825"/>
              </a:xfrm>
              <a:custGeom>
                <a:avLst/>
                <a:gdLst/>
                <a:ahLst/>
                <a:cxnLst/>
                <a:rect l="l" t="t" r="r" b="b"/>
                <a:pathLst>
                  <a:path w="24504" h="15473" extrusionOk="0">
                    <a:moveTo>
                      <a:pt x="12509" y="0"/>
                    </a:moveTo>
                    <a:cubicBezTo>
                      <a:pt x="8240" y="0"/>
                      <a:pt x="6705" y="4203"/>
                      <a:pt x="8373" y="7606"/>
                    </a:cubicBezTo>
                    <a:lnTo>
                      <a:pt x="8373" y="7672"/>
                    </a:lnTo>
                    <a:cubicBezTo>
                      <a:pt x="8407" y="7706"/>
                      <a:pt x="8407" y="7772"/>
                      <a:pt x="8473" y="7806"/>
                    </a:cubicBezTo>
                    <a:cubicBezTo>
                      <a:pt x="8625" y="7983"/>
                      <a:pt x="8411" y="8219"/>
                      <a:pt x="8212" y="8219"/>
                    </a:cubicBezTo>
                    <a:cubicBezTo>
                      <a:pt x="8149" y="8219"/>
                      <a:pt x="8088" y="8195"/>
                      <a:pt x="8040" y="8139"/>
                    </a:cubicBezTo>
                    <a:cubicBezTo>
                      <a:pt x="7243" y="7183"/>
                      <a:pt x="6108" y="5846"/>
                      <a:pt x="4786" y="5846"/>
                    </a:cubicBezTo>
                    <a:cubicBezTo>
                      <a:pt x="4447" y="5846"/>
                      <a:pt x="4097" y="5934"/>
                      <a:pt x="3737" y="6138"/>
                    </a:cubicBezTo>
                    <a:cubicBezTo>
                      <a:pt x="1735" y="7305"/>
                      <a:pt x="2469" y="9707"/>
                      <a:pt x="3470" y="11308"/>
                    </a:cubicBezTo>
                    <a:lnTo>
                      <a:pt x="3470" y="11342"/>
                    </a:lnTo>
                    <a:cubicBezTo>
                      <a:pt x="3470" y="11375"/>
                      <a:pt x="3503" y="11375"/>
                      <a:pt x="3503" y="11375"/>
                    </a:cubicBezTo>
                    <a:cubicBezTo>
                      <a:pt x="3655" y="11497"/>
                      <a:pt x="3558" y="11784"/>
                      <a:pt x="3388" y="11784"/>
                    </a:cubicBezTo>
                    <a:cubicBezTo>
                      <a:pt x="3371" y="11784"/>
                      <a:pt x="3354" y="11781"/>
                      <a:pt x="3336" y="11775"/>
                    </a:cubicBezTo>
                    <a:cubicBezTo>
                      <a:pt x="3045" y="11687"/>
                      <a:pt x="2738" y="11641"/>
                      <a:pt x="2435" y="11641"/>
                    </a:cubicBezTo>
                    <a:cubicBezTo>
                      <a:pt x="1589" y="11641"/>
                      <a:pt x="769" y="11999"/>
                      <a:pt x="401" y="12809"/>
                    </a:cubicBezTo>
                    <a:cubicBezTo>
                      <a:pt x="1" y="13643"/>
                      <a:pt x="334" y="14511"/>
                      <a:pt x="901" y="15144"/>
                    </a:cubicBezTo>
                    <a:cubicBezTo>
                      <a:pt x="1548" y="15391"/>
                      <a:pt x="2685" y="15472"/>
                      <a:pt x="3922" y="15472"/>
                    </a:cubicBezTo>
                    <a:cubicBezTo>
                      <a:pt x="6192" y="15472"/>
                      <a:pt x="8801" y="15199"/>
                      <a:pt x="9341" y="15178"/>
                    </a:cubicBezTo>
                    <a:cubicBezTo>
                      <a:pt x="11909" y="15044"/>
                      <a:pt x="14544" y="14978"/>
                      <a:pt x="17146" y="14844"/>
                    </a:cubicBezTo>
                    <a:cubicBezTo>
                      <a:pt x="19748" y="14711"/>
                      <a:pt x="24084" y="14978"/>
                      <a:pt x="24351" y="11342"/>
                    </a:cubicBezTo>
                    <a:cubicBezTo>
                      <a:pt x="24504" y="8627"/>
                      <a:pt x="22340" y="7321"/>
                      <a:pt x="20077" y="7321"/>
                    </a:cubicBezTo>
                    <a:cubicBezTo>
                      <a:pt x="19365" y="7321"/>
                      <a:pt x="18643" y="7450"/>
                      <a:pt x="17980" y="7706"/>
                    </a:cubicBezTo>
                    <a:cubicBezTo>
                      <a:pt x="17933" y="7726"/>
                      <a:pt x="17887" y="7734"/>
                      <a:pt x="17845" y="7734"/>
                    </a:cubicBezTo>
                    <a:cubicBezTo>
                      <a:pt x="17533" y="7734"/>
                      <a:pt x="17394" y="7240"/>
                      <a:pt x="17747" y="7005"/>
                    </a:cubicBezTo>
                    <a:cubicBezTo>
                      <a:pt x="17780" y="7005"/>
                      <a:pt x="17780" y="6972"/>
                      <a:pt x="17847" y="6972"/>
                    </a:cubicBezTo>
                    <a:cubicBezTo>
                      <a:pt x="17913" y="3536"/>
                      <a:pt x="16546" y="0"/>
                      <a:pt x="1250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6"/>
              <p:cNvSpPr/>
              <p:nvPr/>
            </p:nvSpPr>
            <p:spPr>
              <a:xfrm>
                <a:off x="5243075" y="647025"/>
                <a:ext cx="661325" cy="423250"/>
              </a:xfrm>
              <a:custGeom>
                <a:avLst/>
                <a:gdLst/>
                <a:ahLst/>
                <a:cxnLst/>
                <a:rect l="l" t="t" r="r" b="b"/>
                <a:pathLst>
                  <a:path w="26453" h="16930" extrusionOk="0">
                    <a:moveTo>
                      <a:pt x="13188" y="755"/>
                    </a:moveTo>
                    <a:cubicBezTo>
                      <a:pt x="17171" y="755"/>
                      <a:pt x="18513" y="4323"/>
                      <a:pt x="18414" y="7695"/>
                    </a:cubicBezTo>
                    <a:cubicBezTo>
                      <a:pt x="18381" y="7695"/>
                      <a:pt x="18381" y="7761"/>
                      <a:pt x="18347" y="7761"/>
                    </a:cubicBezTo>
                    <a:cubicBezTo>
                      <a:pt x="18018" y="7911"/>
                      <a:pt x="18172" y="8382"/>
                      <a:pt x="18495" y="8382"/>
                    </a:cubicBezTo>
                    <a:cubicBezTo>
                      <a:pt x="18533" y="8382"/>
                      <a:pt x="18573" y="8376"/>
                      <a:pt x="18614" y="8362"/>
                    </a:cubicBezTo>
                    <a:cubicBezTo>
                      <a:pt x="19281" y="8096"/>
                      <a:pt x="20010" y="7963"/>
                      <a:pt x="20729" y="7963"/>
                    </a:cubicBezTo>
                    <a:cubicBezTo>
                      <a:pt x="22995" y="7963"/>
                      <a:pt x="25163" y="9288"/>
                      <a:pt x="24985" y="11998"/>
                    </a:cubicBezTo>
                    <a:cubicBezTo>
                      <a:pt x="24718" y="15667"/>
                      <a:pt x="20382" y="15367"/>
                      <a:pt x="17713" y="15567"/>
                    </a:cubicBezTo>
                    <a:cubicBezTo>
                      <a:pt x="15145" y="15667"/>
                      <a:pt x="12510" y="15800"/>
                      <a:pt x="9941" y="15900"/>
                    </a:cubicBezTo>
                    <a:cubicBezTo>
                      <a:pt x="9350" y="15900"/>
                      <a:pt x="6690" y="16202"/>
                      <a:pt x="4413" y="16202"/>
                    </a:cubicBezTo>
                    <a:cubicBezTo>
                      <a:pt x="3220" y="16202"/>
                      <a:pt x="2133" y="16119"/>
                      <a:pt x="1502" y="15867"/>
                    </a:cubicBezTo>
                    <a:cubicBezTo>
                      <a:pt x="935" y="15267"/>
                      <a:pt x="601" y="14433"/>
                      <a:pt x="1001" y="13532"/>
                    </a:cubicBezTo>
                    <a:cubicBezTo>
                      <a:pt x="1398" y="12738"/>
                      <a:pt x="2220" y="12369"/>
                      <a:pt x="3068" y="12369"/>
                    </a:cubicBezTo>
                    <a:cubicBezTo>
                      <a:pt x="3360" y="12369"/>
                      <a:pt x="3655" y="12413"/>
                      <a:pt x="3937" y="12498"/>
                    </a:cubicBezTo>
                    <a:cubicBezTo>
                      <a:pt x="3958" y="12504"/>
                      <a:pt x="3977" y="12507"/>
                      <a:pt x="3996" y="12507"/>
                    </a:cubicBezTo>
                    <a:cubicBezTo>
                      <a:pt x="4181" y="12507"/>
                      <a:pt x="4225" y="12222"/>
                      <a:pt x="4104" y="12131"/>
                    </a:cubicBezTo>
                    <a:cubicBezTo>
                      <a:pt x="4104" y="12098"/>
                      <a:pt x="4037" y="12098"/>
                      <a:pt x="4037" y="12098"/>
                    </a:cubicBezTo>
                    <a:lnTo>
                      <a:pt x="4037" y="12031"/>
                    </a:lnTo>
                    <a:cubicBezTo>
                      <a:pt x="3036" y="10497"/>
                      <a:pt x="2336" y="8028"/>
                      <a:pt x="4337" y="6861"/>
                    </a:cubicBezTo>
                    <a:cubicBezTo>
                      <a:pt x="4691" y="6657"/>
                      <a:pt x="5037" y="6569"/>
                      <a:pt x="5373" y="6569"/>
                    </a:cubicBezTo>
                    <a:cubicBezTo>
                      <a:pt x="6687" y="6569"/>
                      <a:pt x="7843" y="7906"/>
                      <a:pt x="8640" y="8862"/>
                    </a:cubicBezTo>
                    <a:cubicBezTo>
                      <a:pt x="8684" y="8931"/>
                      <a:pt x="8743" y="8960"/>
                      <a:pt x="8803" y="8960"/>
                    </a:cubicBezTo>
                    <a:cubicBezTo>
                      <a:pt x="8977" y="8960"/>
                      <a:pt x="9164" y="8726"/>
                      <a:pt x="9041" y="8528"/>
                    </a:cubicBezTo>
                    <a:cubicBezTo>
                      <a:pt x="9007" y="8495"/>
                      <a:pt x="9007" y="8462"/>
                      <a:pt x="8974" y="8428"/>
                    </a:cubicBezTo>
                    <a:lnTo>
                      <a:pt x="8974" y="8328"/>
                    </a:lnTo>
                    <a:cubicBezTo>
                      <a:pt x="7339" y="4959"/>
                      <a:pt x="8874" y="756"/>
                      <a:pt x="13077" y="756"/>
                    </a:cubicBezTo>
                    <a:cubicBezTo>
                      <a:pt x="13114" y="756"/>
                      <a:pt x="13151" y="755"/>
                      <a:pt x="13188" y="755"/>
                    </a:cubicBezTo>
                    <a:close/>
                    <a:moveTo>
                      <a:pt x="12987" y="1"/>
                    </a:moveTo>
                    <a:cubicBezTo>
                      <a:pt x="12729" y="1"/>
                      <a:pt x="12470" y="19"/>
                      <a:pt x="12209" y="56"/>
                    </a:cubicBezTo>
                    <a:cubicBezTo>
                      <a:pt x="8974" y="523"/>
                      <a:pt x="6605" y="4192"/>
                      <a:pt x="7940" y="7161"/>
                    </a:cubicBezTo>
                    <a:cubicBezTo>
                      <a:pt x="7186" y="6450"/>
                      <a:pt x="6293" y="5906"/>
                      <a:pt x="5351" y="5906"/>
                    </a:cubicBezTo>
                    <a:cubicBezTo>
                      <a:pt x="4834" y="5906"/>
                      <a:pt x="4302" y="6070"/>
                      <a:pt x="3770" y="6460"/>
                    </a:cubicBezTo>
                    <a:cubicBezTo>
                      <a:pt x="2002" y="7728"/>
                      <a:pt x="2202" y="10063"/>
                      <a:pt x="3303" y="11697"/>
                    </a:cubicBezTo>
                    <a:cubicBezTo>
                      <a:pt x="3152" y="11671"/>
                      <a:pt x="2999" y="11658"/>
                      <a:pt x="2847" y="11658"/>
                    </a:cubicBezTo>
                    <a:cubicBezTo>
                      <a:pt x="1853" y="11658"/>
                      <a:pt x="868" y="12211"/>
                      <a:pt x="434" y="13165"/>
                    </a:cubicBezTo>
                    <a:cubicBezTo>
                      <a:pt x="1" y="14032"/>
                      <a:pt x="168" y="15066"/>
                      <a:pt x="668" y="15834"/>
                    </a:cubicBezTo>
                    <a:cubicBezTo>
                      <a:pt x="768" y="16201"/>
                      <a:pt x="1035" y="16467"/>
                      <a:pt x="1502" y="16634"/>
                    </a:cubicBezTo>
                    <a:cubicBezTo>
                      <a:pt x="1635" y="16668"/>
                      <a:pt x="1769" y="16768"/>
                      <a:pt x="1869" y="16801"/>
                    </a:cubicBezTo>
                    <a:cubicBezTo>
                      <a:pt x="1919" y="16818"/>
                      <a:pt x="1961" y="16826"/>
                      <a:pt x="1998" y="16826"/>
                    </a:cubicBezTo>
                    <a:cubicBezTo>
                      <a:pt x="2036" y="16826"/>
                      <a:pt x="2069" y="16818"/>
                      <a:pt x="2102" y="16801"/>
                    </a:cubicBezTo>
                    <a:cubicBezTo>
                      <a:pt x="2610" y="16894"/>
                      <a:pt x="3211" y="16929"/>
                      <a:pt x="3836" y="16929"/>
                    </a:cubicBezTo>
                    <a:cubicBezTo>
                      <a:pt x="5676" y="16929"/>
                      <a:pt x="7734" y="16626"/>
                      <a:pt x="8307" y="16601"/>
                    </a:cubicBezTo>
                    <a:cubicBezTo>
                      <a:pt x="11042" y="16467"/>
                      <a:pt x="13744" y="16367"/>
                      <a:pt x="16513" y="16267"/>
                    </a:cubicBezTo>
                    <a:cubicBezTo>
                      <a:pt x="18514" y="16167"/>
                      <a:pt x="20716" y="16334"/>
                      <a:pt x="22684" y="15767"/>
                    </a:cubicBezTo>
                    <a:cubicBezTo>
                      <a:pt x="25219" y="15000"/>
                      <a:pt x="26453" y="12264"/>
                      <a:pt x="25319" y="9796"/>
                    </a:cubicBezTo>
                    <a:cubicBezTo>
                      <a:pt x="24483" y="7947"/>
                      <a:pt x="22627" y="7117"/>
                      <a:pt x="20746" y="7117"/>
                    </a:cubicBezTo>
                    <a:cubicBezTo>
                      <a:pt x="20150" y="7117"/>
                      <a:pt x="19551" y="7200"/>
                      <a:pt x="18981" y="7361"/>
                    </a:cubicBezTo>
                    <a:cubicBezTo>
                      <a:pt x="19916" y="3652"/>
                      <a:pt x="16657" y="1"/>
                      <a:pt x="12987" y="1"/>
                    </a:cubicBezTo>
                    <a:close/>
                  </a:path>
                </a:pathLst>
              </a:custGeom>
              <a:solidFill>
                <a:srgbClr val="C400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6"/>
              <p:cNvSpPr/>
              <p:nvPr/>
            </p:nvSpPr>
            <p:spPr>
              <a:xfrm>
                <a:off x="5258100" y="665075"/>
                <a:ext cx="614025" cy="381150"/>
              </a:xfrm>
              <a:custGeom>
                <a:avLst/>
                <a:gdLst/>
                <a:ahLst/>
                <a:cxnLst/>
                <a:rect l="l" t="t" r="r" b="b"/>
                <a:pathLst>
                  <a:path w="24561" h="15246" extrusionOk="0">
                    <a:moveTo>
                      <a:pt x="12532" y="1"/>
                    </a:moveTo>
                    <a:cubicBezTo>
                      <a:pt x="12513" y="1"/>
                      <a:pt x="12494" y="1"/>
                      <a:pt x="12476" y="1"/>
                    </a:cubicBezTo>
                    <a:cubicBezTo>
                      <a:pt x="8273" y="1"/>
                      <a:pt x="6738" y="4237"/>
                      <a:pt x="8373" y="7606"/>
                    </a:cubicBezTo>
                    <a:lnTo>
                      <a:pt x="8373" y="7673"/>
                    </a:lnTo>
                    <a:cubicBezTo>
                      <a:pt x="8406" y="7740"/>
                      <a:pt x="8406" y="7773"/>
                      <a:pt x="8440" y="7806"/>
                    </a:cubicBezTo>
                    <a:cubicBezTo>
                      <a:pt x="8563" y="8004"/>
                      <a:pt x="8376" y="8238"/>
                      <a:pt x="8202" y="8238"/>
                    </a:cubicBezTo>
                    <a:cubicBezTo>
                      <a:pt x="8142" y="8238"/>
                      <a:pt x="8083" y="8209"/>
                      <a:pt x="8039" y="8140"/>
                    </a:cubicBezTo>
                    <a:cubicBezTo>
                      <a:pt x="7242" y="7184"/>
                      <a:pt x="6086" y="5847"/>
                      <a:pt x="4772" y="5847"/>
                    </a:cubicBezTo>
                    <a:cubicBezTo>
                      <a:pt x="4436" y="5847"/>
                      <a:pt x="4090" y="5935"/>
                      <a:pt x="3736" y="6139"/>
                    </a:cubicBezTo>
                    <a:cubicBezTo>
                      <a:pt x="1735" y="7306"/>
                      <a:pt x="2435" y="9775"/>
                      <a:pt x="3436" y="11309"/>
                    </a:cubicBezTo>
                    <a:lnTo>
                      <a:pt x="3436" y="11342"/>
                    </a:lnTo>
                    <a:cubicBezTo>
                      <a:pt x="3436" y="11342"/>
                      <a:pt x="3503" y="11342"/>
                      <a:pt x="3503" y="11409"/>
                    </a:cubicBezTo>
                    <a:cubicBezTo>
                      <a:pt x="3629" y="11504"/>
                      <a:pt x="3576" y="11779"/>
                      <a:pt x="3371" y="11779"/>
                    </a:cubicBezTo>
                    <a:cubicBezTo>
                      <a:pt x="3360" y="11779"/>
                      <a:pt x="3348" y="11778"/>
                      <a:pt x="3336" y="11776"/>
                    </a:cubicBezTo>
                    <a:cubicBezTo>
                      <a:pt x="3052" y="11690"/>
                      <a:pt x="2755" y="11646"/>
                      <a:pt x="2461" y="11646"/>
                    </a:cubicBezTo>
                    <a:cubicBezTo>
                      <a:pt x="1615" y="11646"/>
                      <a:pt x="797" y="12009"/>
                      <a:pt x="400" y="12777"/>
                    </a:cubicBezTo>
                    <a:cubicBezTo>
                      <a:pt x="0" y="13644"/>
                      <a:pt x="334" y="14478"/>
                      <a:pt x="901" y="15112"/>
                    </a:cubicBezTo>
                    <a:lnTo>
                      <a:pt x="1268" y="15245"/>
                    </a:lnTo>
                    <a:cubicBezTo>
                      <a:pt x="1368" y="14244"/>
                      <a:pt x="1968" y="13277"/>
                      <a:pt x="2802" y="12743"/>
                    </a:cubicBezTo>
                    <a:cubicBezTo>
                      <a:pt x="3102" y="12577"/>
                      <a:pt x="3369" y="12443"/>
                      <a:pt x="3636" y="12343"/>
                    </a:cubicBezTo>
                    <a:cubicBezTo>
                      <a:pt x="3603" y="11576"/>
                      <a:pt x="3870" y="10775"/>
                      <a:pt x="4537" y="10108"/>
                    </a:cubicBezTo>
                    <a:cubicBezTo>
                      <a:pt x="5093" y="9535"/>
                      <a:pt x="5956" y="9206"/>
                      <a:pt x="6807" y="9206"/>
                    </a:cubicBezTo>
                    <a:cubicBezTo>
                      <a:pt x="7590" y="9206"/>
                      <a:pt x="8362" y="9485"/>
                      <a:pt x="8873" y="10108"/>
                    </a:cubicBezTo>
                    <a:cubicBezTo>
                      <a:pt x="8940" y="10242"/>
                      <a:pt x="9073" y="10342"/>
                      <a:pt x="9140" y="10442"/>
                    </a:cubicBezTo>
                    <a:cubicBezTo>
                      <a:pt x="8907" y="8740"/>
                      <a:pt x="8873" y="6973"/>
                      <a:pt x="9073" y="5271"/>
                    </a:cubicBezTo>
                    <a:cubicBezTo>
                      <a:pt x="9260" y="3448"/>
                      <a:pt x="10772" y="2217"/>
                      <a:pt x="12290" y="2217"/>
                    </a:cubicBezTo>
                    <a:cubicBezTo>
                      <a:pt x="13217" y="2217"/>
                      <a:pt x="14145" y="2675"/>
                      <a:pt x="14777" y="3737"/>
                    </a:cubicBezTo>
                    <a:cubicBezTo>
                      <a:pt x="15945" y="5672"/>
                      <a:pt x="16445" y="7806"/>
                      <a:pt x="16779" y="10008"/>
                    </a:cubicBezTo>
                    <a:cubicBezTo>
                      <a:pt x="16879" y="10442"/>
                      <a:pt x="16946" y="10909"/>
                      <a:pt x="17012" y="11309"/>
                    </a:cubicBezTo>
                    <a:cubicBezTo>
                      <a:pt x="17846" y="10508"/>
                      <a:pt x="18880" y="10041"/>
                      <a:pt x="20081" y="9941"/>
                    </a:cubicBezTo>
                    <a:cubicBezTo>
                      <a:pt x="20164" y="9935"/>
                      <a:pt x="20246" y="9933"/>
                      <a:pt x="20329" y="9933"/>
                    </a:cubicBezTo>
                    <a:cubicBezTo>
                      <a:pt x="21653" y="9933"/>
                      <a:pt x="23005" y="10669"/>
                      <a:pt x="23884" y="11643"/>
                    </a:cubicBezTo>
                    <a:cubicBezTo>
                      <a:pt x="24017" y="11776"/>
                      <a:pt x="24117" y="11943"/>
                      <a:pt x="24218" y="12076"/>
                    </a:cubicBezTo>
                    <a:cubicBezTo>
                      <a:pt x="24284" y="11809"/>
                      <a:pt x="24351" y="11576"/>
                      <a:pt x="24384" y="11276"/>
                    </a:cubicBezTo>
                    <a:cubicBezTo>
                      <a:pt x="24561" y="8554"/>
                      <a:pt x="22415" y="7223"/>
                      <a:pt x="20161" y="7223"/>
                    </a:cubicBezTo>
                    <a:cubicBezTo>
                      <a:pt x="19432" y="7223"/>
                      <a:pt x="18690" y="7362"/>
                      <a:pt x="18013" y="7640"/>
                    </a:cubicBezTo>
                    <a:cubicBezTo>
                      <a:pt x="17967" y="7659"/>
                      <a:pt x="17924" y="7667"/>
                      <a:pt x="17883" y="7667"/>
                    </a:cubicBezTo>
                    <a:cubicBezTo>
                      <a:pt x="17567" y="7667"/>
                      <a:pt x="17421" y="7154"/>
                      <a:pt x="17746" y="7006"/>
                    </a:cubicBezTo>
                    <a:cubicBezTo>
                      <a:pt x="17780" y="7006"/>
                      <a:pt x="17780" y="7006"/>
                      <a:pt x="17813" y="6973"/>
                    </a:cubicBezTo>
                    <a:cubicBezTo>
                      <a:pt x="17913" y="3586"/>
                      <a:pt x="16558" y="1"/>
                      <a:pt x="12532" y="1"/>
                    </a:cubicBezTo>
                    <a:close/>
                  </a:path>
                </a:pathLst>
              </a:custGeom>
              <a:solidFill>
                <a:srgbClr val="D8F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6"/>
              <p:cNvSpPr/>
              <p:nvPr/>
            </p:nvSpPr>
            <p:spPr>
              <a:xfrm>
                <a:off x="5243075" y="647025"/>
                <a:ext cx="661325" cy="423250"/>
              </a:xfrm>
              <a:custGeom>
                <a:avLst/>
                <a:gdLst/>
                <a:ahLst/>
                <a:cxnLst/>
                <a:rect l="l" t="t" r="r" b="b"/>
                <a:pathLst>
                  <a:path w="26453" h="16930" extrusionOk="0">
                    <a:moveTo>
                      <a:pt x="13188" y="755"/>
                    </a:moveTo>
                    <a:cubicBezTo>
                      <a:pt x="17171" y="755"/>
                      <a:pt x="18513" y="4323"/>
                      <a:pt x="18414" y="7695"/>
                    </a:cubicBezTo>
                    <a:cubicBezTo>
                      <a:pt x="18381" y="7695"/>
                      <a:pt x="18381" y="7761"/>
                      <a:pt x="18347" y="7761"/>
                    </a:cubicBezTo>
                    <a:cubicBezTo>
                      <a:pt x="18018" y="7911"/>
                      <a:pt x="18172" y="8382"/>
                      <a:pt x="18495" y="8382"/>
                    </a:cubicBezTo>
                    <a:cubicBezTo>
                      <a:pt x="18533" y="8382"/>
                      <a:pt x="18573" y="8376"/>
                      <a:pt x="18614" y="8362"/>
                    </a:cubicBezTo>
                    <a:cubicBezTo>
                      <a:pt x="19281" y="8096"/>
                      <a:pt x="20010" y="7963"/>
                      <a:pt x="20729" y="7963"/>
                    </a:cubicBezTo>
                    <a:cubicBezTo>
                      <a:pt x="22995" y="7963"/>
                      <a:pt x="25163" y="9288"/>
                      <a:pt x="24985" y="11998"/>
                    </a:cubicBezTo>
                    <a:cubicBezTo>
                      <a:pt x="24718" y="15667"/>
                      <a:pt x="20382" y="15367"/>
                      <a:pt x="17713" y="15567"/>
                    </a:cubicBezTo>
                    <a:cubicBezTo>
                      <a:pt x="15145" y="15667"/>
                      <a:pt x="12510" y="15800"/>
                      <a:pt x="9941" y="15900"/>
                    </a:cubicBezTo>
                    <a:cubicBezTo>
                      <a:pt x="9350" y="15900"/>
                      <a:pt x="6690" y="16202"/>
                      <a:pt x="4413" y="16202"/>
                    </a:cubicBezTo>
                    <a:cubicBezTo>
                      <a:pt x="3220" y="16202"/>
                      <a:pt x="2133" y="16119"/>
                      <a:pt x="1502" y="15867"/>
                    </a:cubicBezTo>
                    <a:cubicBezTo>
                      <a:pt x="935" y="15267"/>
                      <a:pt x="601" y="14433"/>
                      <a:pt x="1001" y="13532"/>
                    </a:cubicBezTo>
                    <a:cubicBezTo>
                      <a:pt x="1398" y="12738"/>
                      <a:pt x="2220" y="12369"/>
                      <a:pt x="3068" y="12369"/>
                    </a:cubicBezTo>
                    <a:cubicBezTo>
                      <a:pt x="3360" y="12369"/>
                      <a:pt x="3655" y="12413"/>
                      <a:pt x="3937" y="12498"/>
                    </a:cubicBezTo>
                    <a:cubicBezTo>
                      <a:pt x="3958" y="12504"/>
                      <a:pt x="3977" y="12507"/>
                      <a:pt x="3996" y="12507"/>
                    </a:cubicBezTo>
                    <a:cubicBezTo>
                      <a:pt x="4181" y="12507"/>
                      <a:pt x="4225" y="12222"/>
                      <a:pt x="4104" y="12131"/>
                    </a:cubicBezTo>
                    <a:cubicBezTo>
                      <a:pt x="4104" y="12098"/>
                      <a:pt x="4037" y="12098"/>
                      <a:pt x="4037" y="12098"/>
                    </a:cubicBezTo>
                    <a:lnTo>
                      <a:pt x="4037" y="12031"/>
                    </a:lnTo>
                    <a:cubicBezTo>
                      <a:pt x="3036" y="10497"/>
                      <a:pt x="2336" y="8028"/>
                      <a:pt x="4337" y="6861"/>
                    </a:cubicBezTo>
                    <a:cubicBezTo>
                      <a:pt x="4691" y="6657"/>
                      <a:pt x="5037" y="6569"/>
                      <a:pt x="5373" y="6569"/>
                    </a:cubicBezTo>
                    <a:cubicBezTo>
                      <a:pt x="6687" y="6569"/>
                      <a:pt x="7843" y="7906"/>
                      <a:pt x="8640" y="8862"/>
                    </a:cubicBezTo>
                    <a:cubicBezTo>
                      <a:pt x="8684" y="8931"/>
                      <a:pt x="8743" y="8960"/>
                      <a:pt x="8803" y="8960"/>
                    </a:cubicBezTo>
                    <a:cubicBezTo>
                      <a:pt x="8977" y="8960"/>
                      <a:pt x="9164" y="8726"/>
                      <a:pt x="9041" y="8528"/>
                    </a:cubicBezTo>
                    <a:cubicBezTo>
                      <a:pt x="9007" y="8495"/>
                      <a:pt x="9007" y="8462"/>
                      <a:pt x="8974" y="8428"/>
                    </a:cubicBezTo>
                    <a:lnTo>
                      <a:pt x="8974" y="8328"/>
                    </a:lnTo>
                    <a:cubicBezTo>
                      <a:pt x="7339" y="4959"/>
                      <a:pt x="8874" y="756"/>
                      <a:pt x="13077" y="756"/>
                    </a:cubicBezTo>
                    <a:cubicBezTo>
                      <a:pt x="13114" y="756"/>
                      <a:pt x="13151" y="755"/>
                      <a:pt x="13188" y="755"/>
                    </a:cubicBezTo>
                    <a:close/>
                    <a:moveTo>
                      <a:pt x="12987" y="1"/>
                    </a:moveTo>
                    <a:cubicBezTo>
                      <a:pt x="12729" y="1"/>
                      <a:pt x="12470" y="19"/>
                      <a:pt x="12209" y="56"/>
                    </a:cubicBezTo>
                    <a:cubicBezTo>
                      <a:pt x="8974" y="523"/>
                      <a:pt x="6605" y="4192"/>
                      <a:pt x="7940" y="7161"/>
                    </a:cubicBezTo>
                    <a:cubicBezTo>
                      <a:pt x="7186" y="6450"/>
                      <a:pt x="6293" y="5906"/>
                      <a:pt x="5351" y="5906"/>
                    </a:cubicBezTo>
                    <a:cubicBezTo>
                      <a:pt x="4834" y="5906"/>
                      <a:pt x="4302" y="6070"/>
                      <a:pt x="3770" y="6460"/>
                    </a:cubicBezTo>
                    <a:cubicBezTo>
                      <a:pt x="2002" y="7728"/>
                      <a:pt x="2202" y="10063"/>
                      <a:pt x="3303" y="11697"/>
                    </a:cubicBezTo>
                    <a:cubicBezTo>
                      <a:pt x="3152" y="11671"/>
                      <a:pt x="2999" y="11658"/>
                      <a:pt x="2847" y="11658"/>
                    </a:cubicBezTo>
                    <a:cubicBezTo>
                      <a:pt x="1853" y="11658"/>
                      <a:pt x="868" y="12211"/>
                      <a:pt x="434" y="13165"/>
                    </a:cubicBezTo>
                    <a:cubicBezTo>
                      <a:pt x="1" y="14032"/>
                      <a:pt x="168" y="15066"/>
                      <a:pt x="668" y="15834"/>
                    </a:cubicBezTo>
                    <a:cubicBezTo>
                      <a:pt x="768" y="16201"/>
                      <a:pt x="1035" y="16467"/>
                      <a:pt x="1502" y="16634"/>
                    </a:cubicBezTo>
                    <a:cubicBezTo>
                      <a:pt x="1635" y="16668"/>
                      <a:pt x="1769" y="16768"/>
                      <a:pt x="1869" y="16801"/>
                    </a:cubicBezTo>
                    <a:cubicBezTo>
                      <a:pt x="1919" y="16818"/>
                      <a:pt x="1961" y="16826"/>
                      <a:pt x="1998" y="16826"/>
                    </a:cubicBezTo>
                    <a:cubicBezTo>
                      <a:pt x="2036" y="16826"/>
                      <a:pt x="2069" y="16818"/>
                      <a:pt x="2102" y="16801"/>
                    </a:cubicBezTo>
                    <a:cubicBezTo>
                      <a:pt x="2610" y="16894"/>
                      <a:pt x="3211" y="16929"/>
                      <a:pt x="3836" y="16929"/>
                    </a:cubicBezTo>
                    <a:cubicBezTo>
                      <a:pt x="5676" y="16929"/>
                      <a:pt x="7734" y="16626"/>
                      <a:pt x="8307" y="16601"/>
                    </a:cubicBezTo>
                    <a:cubicBezTo>
                      <a:pt x="11042" y="16467"/>
                      <a:pt x="13744" y="16367"/>
                      <a:pt x="16513" y="16267"/>
                    </a:cubicBezTo>
                    <a:cubicBezTo>
                      <a:pt x="18514" y="16167"/>
                      <a:pt x="20716" y="16334"/>
                      <a:pt x="22684" y="15767"/>
                    </a:cubicBezTo>
                    <a:cubicBezTo>
                      <a:pt x="25219" y="15000"/>
                      <a:pt x="26453" y="12264"/>
                      <a:pt x="25319" y="9796"/>
                    </a:cubicBezTo>
                    <a:cubicBezTo>
                      <a:pt x="24483" y="7947"/>
                      <a:pt x="22627" y="7117"/>
                      <a:pt x="20746" y="7117"/>
                    </a:cubicBezTo>
                    <a:cubicBezTo>
                      <a:pt x="20150" y="7117"/>
                      <a:pt x="19551" y="7200"/>
                      <a:pt x="18981" y="7361"/>
                    </a:cubicBezTo>
                    <a:cubicBezTo>
                      <a:pt x="19916" y="3652"/>
                      <a:pt x="16657" y="1"/>
                      <a:pt x="129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7"/>
          <p:cNvSpPr/>
          <p:nvPr/>
        </p:nvSpPr>
        <p:spPr>
          <a:xfrm>
            <a:off x="-875900" y="-1659350"/>
            <a:ext cx="5935925" cy="4043384"/>
          </a:xfrm>
          <a:custGeom>
            <a:avLst/>
            <a:gdLst/>
            <a:ahLst/>
            <a:cxnLst/>
            <a:rect l="l" t="t" r="r" b="b"/>
            <a:pathLst>
              <a:path w="142888" h="99923" extrusionOk="0">
                <a:moveTo>
                  <a:pt x="52697" y="0"/>
                </a:moveTo>
                <a:cubicBezTo>
                  <a:pt x="53138" y="2965"/>
                  <a:pt x="53447" y="5763"/>
                  <a:pt x="53447" y="6358"/>
                </a:cubicBezTo>
                <a:cubicBezTo>
                  <a:pt x="53507" y="12621"/>
                  <a:pt x="49340" y="18384"/>
                  <a:pt x="43827" y="22670"/>
                </a:cubicBezTo>
                <a:cubicBezTo>
                  <a:pt x="37219" y="27801"/>
                  <a:pt x="29159" y="30599"/>
                  <a:pt x="21086" y="33921"/>
                </a:cubicBezTo>
                <a:cubicBezTo>
                  <a:pt x="9620" y="38636"/>
                  <a:pt x="4298" y="48149"/>
                  <a:pt x="2739" y="58019"/>
                </a:cubicBezTo>
                <a:cubicBezTo>
                  <a:pt x="1060" y="68735"/>
                  <a:pt x="0" y="83094"/>
                  <a:pt x="9228" y="91964"/>
                </a:cubicBezTo>
                <a:cubicBezTo>
                  <a:pt x="15223" y="97733"/>
                  <a:pt x="24569" y="99922"/>
                  <a:pt x="33812" y="99922"/>
                </a:cubicBezTo>
                <a:cubicBezTo>
                  <a:pt x="37712" y="99922"/>
                  <a:pt x="41593" y="99533"/>
                  <a:pt x="45196" y="98858"/>
                </a:cubicBezTo>
                <a:cubicBezTo>
                  <a:pt x="55972" y="96834"/>
                  <a:pt x="66008" y="92071"/>
                  <a:pt x="73974" y="85904"/>
                </a:cubicBezTo>
                <a:cubicBezTo>
                  <a:pt x="80058" y="81201"/>
                  <a:pt x="85130" y="75605"/>
                  <a:pt x="88595" y="69426"/>
                </a:cubicBezTo>
                <a:cubicBezTo>
                  <a:pt x="92131" y="63163"/>
                  <a:pt x="94369" y="56531"/>
                  <a:pt x="99120" y="50697"/>
                </a:cubicBezTo>
                <a:cubicBezTo>
                  <a:pt x="101620" y="47625"/>
                  <a:pt x="104692" y="44875"/>
                  <a:pt x="108478" y="42815"/>
                </a:cubicBezTo>
                <a:cubicBezTo>
                  <a:pt x="114557" y="39517"/>
                  <a:pt x="121767" y="38151"/>
                  <a:pt x="129082" y="38151"/>
                </a:cubicBezTo>
                <a:cubicBezTo>
                  <a:pt x="133729" y="38151"/>
                  <a:pt x="138419" y="38703"/>
                  <a:pt x="142887" y="39660"/>
                </a:cubicBezTo>
                <a:lnTo>
                  <a:pt x="142887" y="0"/>
                </a:lnTo>
                <a:close/>
              </a:path>
            </a:pathLst>
          </a:custGeom>
          <a:solidFill>
            <a:srgbClr val="B1EA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7"/>
          <p:cNvSpPr/>
          <p:nvPr/>
        </p:nvSpPr>
        <p:spPr>
          <a:xfrm rot="5400000">
            <a:off x="2074922" y="3736901"/>
            <a:ext cx="7105106" cy="4840270"/>
          </a:xfrm>
          <a:custGeom>
            <a:avLst/>
            <a:gdLst/>
            <a:ahLst/>
            <a:cxnLst/>
            <a:rect l="l" t="t" r="r" b="b"/>
            <a:pathLst>
              <a:path w="142888" h="99923" extrusionOk="0">
                <a:moveTo>
                  <a:pt x="52697" y="0"/>
                </a:moveTo>
                <a:cubicBezTo>
                  <a:pt x="53138" y="2965"/>
                  <a:pt x="53447" y="5763"/>
                  <a:pt x="53447" y="6358"/>
                </a:cubicBezTo>
                <a:cubicBezTo>
                  <a:pt x="53507" y="12621"/>
                  <a:pt x="49340" y="18384"/>
                  <a:pt x="43827" y="22670"/>
                </a:cubicBezTo>
                <a:cubicBezTo>
                  <a:pt x="37219" y="27801"/>
                  <a:pt x="29159" y="30599"/>
                  <a:pt x="21086" y="33921"/>
                </a:cubicBezTo>
                <a:cubicBezTo>
                  <a:pt x="9620" y="38636"/>
                  <a:pt x="4298" y="48149"/>
                  <a:pt x="2739" y="58019"/>
                </a:cubicBezTo>
                <a:cubicBezTo>
                  <a:pt x="1060" y="68735"/>
                  <a:pt x="0" y="83094"/>
                  <a:pt x="9228" y="91964"/>
                </a:cubicBezTo>
                <a:cubicBezTo>
                  <a:pt x="15223" y="97733"/>
                  <a:pt x="24569" y="99922"/>
                  <a:pt x="33812" y="99922"/>
                </a:cubicBezTo>
                <a:cubicBezTo>
                  <a:pt x="37712" y="99922"/>
                  <a:pt x="41593" y="99533"/>
                  <a:pt x="45196" y="98858"/>
                </a:cubicBezTo>
                <a:cubicBezTo>
                  <a:pt x="55972" y="96834"/>
                  <a:pt x="66008" y="92071"/>
                  <a:pt x="73974" y="85904"/>
                </a:cubicBezTo>
                <a:cubicBezTo>
                  <a:pt x="80058" y="81201"/>
                  <a:pt x="85130" y="75605"/>
                  <a:pt x="88595" y="69426"/>
                </a:cubicBezTo>
                <a:cubicBezTo>
                  <a:pt x="92131" y="63163"/>
                  <a:pt x="94369" y="56531"/>
                  <a:pt x="99120" y="50697"/>
                </a:cubicBezTo>
                <a:cubicBezTo>
                  <a:pt x="101620" y="47625"/>
                  <a:pt x="104692" y="44875"/>
                  <a:pt x="108478" y="42815"/>
                </a:cubicBezTo>
                <a:cubicBezTo>
                  <a:pt x="114557" y="39517"/>
                  <a:pt x="121767" y="38151"/>
                  <a:pt x="129082" y="38151"/>
                </a:cubicBezTo>
                <a:cubicBezTo>
                  <a:pt x="133729" y="38151"/>
                  <a:pt x="138419" y="38703"/>
                  <a:pt x="142887" y="39660"/>
                </a:cubicBezTo>
                <a:lnTo>
                  <a:pt x="142887" y="0"/>
                </a:lnTo>
                <a:close/>
              </a:path>
            </a:pathLst>
          </a:custGeom>
          <a:solidFill>
            <a:srgbClr val="B1EA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body" idx="1"/>
          </p:nvPr>
        </p:nvSpPr>
        <p:spPr>
          <a:xfrm>
            <a:off x="4461800" y="1608675"/>
            <a:ext cx="3967200" cy="221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rgbClr val="FFAE6B"/>
              </a:buClr>
              <a:buSzPts val="1200"/>
              <a:buFont typeface="Varela Round"/>
              <a:buChar char="●"/>
              <a:defRPr sz="1400">
                <a:solidFill>
                  <a:srgbClr val="434343"/>
                </a:solidFill>
              </a:defRPr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77575"/>
              </a:buClr>
              <a:buSzPts val="1200"/>
              <a:buFont typeface="Varela Round"/>
              <a:buChar char="○"/>
              <a:defRPr>
                <a:solidFill>
                  <a:srgbClr val="434343"/>
                </a:solidFill>
              </a:defRPr>
            </a:lvl2pPr>
            <a:lvl3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77575"/>
              </a:buClr>
              <a:buSzPts val="1200"/>
              <a:buFont typeface="Varela Round"/>
              <a:buChar char="■"/>
              <a:defRPr>
                <a:solidFill>
                  <a:srgbClr val="434343"/>
                </a:solidFill>
              </a:defRPr>
            </a:lvl3pPr>
            <a:lvl4pPr marL="1828800" lvl="3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77575"/>
              </a:buClr>
              <a:buSzPts val="1200"/>
              <a:buFont typeface="Varela Round"/>
              <a:buChar char="●"/>
              <a:defRPr>
                <a:solidFill>
                  <a:srgbClr val="434343"/>
                </a:solidFill>
              </a:defRPr>
            </a:lvl4pPr>
            <a:lvl5pPr marL="2286000" lvl="4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77575"/>
              </a:buClr>
              <a:buSzPts val="1200"/>
              <a:buFont typeface="Varela Round"/>
              <a:buChar char="○"/>
              <a:defRPr>
                <a:solidFill>
                  <a:srgbClr val="434343"/>
                </a:solidFill>
              </a:defRPr>
            </a:lvl5pPr>
            <a:lvl6pPr marL="2743200" lvl="5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77575"/>
              </a:buClr>
              <a:buSzPts val="1200"/>
              <a:buFont typeface="Varela Round"/>
              <a:buChar char="■"/>
              <a:defRPr>
                <a:solidFill>
                  <a:srgbClr val="434343"/>
                </a:solidFill>
              </a:defRPr>
            </a:lvl6pPr>
            <a:lvl7pPr marL="3200400" lvl="6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77575"/>
              </a:buClr>
              <a:buSzPts val="1200"/>
              <a:buFont typeface="Varela Round"/>
              <a:buChar char="●"/>
              <a:defRPr>
                <a:solidFill>
                  <a:srgbClr val="434343"/>
                </a:solidFill>
              </a:defRPr>
            </a:lvl7pPr>
            <a:lvl8pPr marL="3657600" lvl="7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77575"/>
              </a:buClr>
              <a:buSzPts val="1200"/>
              <a:buFont typeface="Varela Round"/>
              <a:buChar char="○"/>
              <a:defRPr>
                <a:solidFill>
                  <a:srgbClr val="434343"/>
                </a:solidFill>
              </a:defRPr>
            </a:lvl8pPr>
            <a:lvl9pPr marL="4114800" lvl="8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77575"/>
              </a:buClr>
              <a:buSzPts val="1200"/>
              <a:buFont typeface="Varela Round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715100" y="535000"/>
            <a:ext cx="771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Jua"/>
              <a:buNone/>
              <a:defRPr sz="35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Jua"/>
              <a:buNone/>
              <a:defRPr sz="35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Jua"/>
              <a:buNone/>
              <a:defRPr sz="35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Jua"/>
              <a:buNone/>
              <a:defRPr sz="35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Jua"/>
              <a:buNone/>
              <a:defRPr sz="35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Jua"/>
              <a:buNone/>
              <a:defRPr sz="35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Jua"/>
              <a:buNone/>
              <a:defRPr sz="35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Jua"/>
              <a:buNone/>
              <a:defRPr sz="35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Jua"/>
              <a:buNone/>
              <a:defRPr sz="35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1388100" y="1307100"/>
            <a:ext cx="63678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88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55" name="Google Shape;55;p8"/>
          <p:cNvSpPr/>
          <p:nvPr/>
        </p:nvSpPr>
        <p:spPr>
          <a:xfrm rot="10800000">
            <a:off x="4260101" y="-1549676"/>
            <a:ext cx="5046598" cy="3896939"/>
          </a:xfrm>
          <a:custGeom>
            <a:avLst/>
            <a:gdLst/>
            <a:ahLst/>
            <a:cxnLst/>
            <a:rect l="l" t="t" r="r" b="b"/>
            <a:pathLst>
              <a:path w="94572" h="49790" extrusionOk="0">
                <a:moveTo>
                  <a:pt x="69074" y="1"/>
                </a:moveTo>
                <a:cubicBezTo>
                  <a:pt x="64624" y="1"/>
                  <a:pt x="59544" y="1830"/>
                  <a:pt x="56424" y="3284"/>
                </a:cubicBezTo>
                <a:cubicBezTo>
                  <a:pt x="49875" y="6320"/>
                  <a:pt x="43077" y="9594"/>
                  <a:pt x="35552" y="10785"/>
                </a:cubicBezTo>
                <a:cubicBezTo>
                  <a:pt x="28218" y="11940"/>
                  <a:pt x="20943" y="11475"/>
                  <a:pt x="14347" y="14952"/>
                </a:cubicBezTo>
                <a:cubicBezTo>
                  <a:pt x="10359" y="17047"/>
                  <a:pt x="7334" y="20167"/>
                  <a:pt x="5286" y="23643"/>
                </a:cubicBezTo>
                <a:cubicBezTo>
                  <a:pt x="595" y="31561"/>
                  <a:pt x="274" y="41110"/>
                  <a:pt x="0" y="49789"/>
                </a:cubicBezTo>
                <a:lnTo>
                  <a:pt x="94571" y="49789"/>
                </a:lnTo>
                <a:cubicBezTo>
                  <a:pt x="89892" y="46003"/>
                  <a:pt x="83796" y="44325"/>
                  <a:pt x="77760" y="42062"/>
                </a:cubicBezTo>
                <a:cubicBezTo>
                  <a:pt x="67735" y="38300"/>
                  <a:pt x="61698" y="30847"/>
                  <a:pt x="64818" y="21881"/>
                </a:cubicBezTo>
                <a:cubicBezTo>
                  <a:pt x="66758" y="16333"/>
                  <a:pt x="71319" y="12428"/>
                  <a:pt x="75307" y="7844"/>
                </a:cubicBezTo>
                <a:cubicBezTo>
                  <a:pt x="76664" y="6284"/>
                  <a:pt x="77486" y="4367"/>
                  <a:pt x="76021" y="2653"/>
                </a:cubicBezTo>
                <a:cubicBezTo>
                  <a:pt x="74364" y="708"/>
                  <a:pt x="71841" y="1"/>
                  <a:pt x="6907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8"/>
          <p:cNvSpPr/>
          <p:nvPr/>
        </p:nvSpPr>
        <p:spPr>
          <a:xfrm rot="1425165">
            <a:off x="5220839" y="4103219"/>
            <a:ext cx="12813773" cy="4406893"/>
          </a:xfrm>
          <a:custGeom>
            <a:avLst/>
            <a:gdLst/>
            <a:ahLst/>
            <a:cxnLst/>
            <a:rect l="l" t="t" r="r" b="b"/>
            <a:pathLst>
              <a:path w="94572" h="49790" extrusionOk="0">
                <a:moveTo>
                  <a:pt x="69074" y="1"/>
                </a:moveTo>
                <a:cubicBezTo>
                  <a:pt x="64624" y="1"/>
                  <a:pt x="59544" y="1830"/>
                  <a:pt x="56424" y="3284"/>
                </a:cubicBezTo>
                <a:cubicBezTo>
                  <a:pt x="49875" y="6320"/>
                  <a:pt x="43077" y="9594"/>
                  <a:pt x="35552" y="10785"/>
                </a:cubicBezTo>
                <a:cubicBezTo>
                  <a:pt x="28218" y="11940"/>
                  <a:pt x="20943" y="11475"/>
                  <a:pt x="14347" y="14952"/>
                </a:cubicBezTo>
                <a:cubicBezTo>
                  <a:pt x="10359" y="17047"/>
                  <a:pt x="7334" y="20167"/>
                  <a:pt x="5286" y="23643"/>
                </a:cubicBezTo>
                <a:cubicBezTo>
                  <a:pt x="595" y="31561"/>
                  <a:pt x="274" y="41110"/>
                  <a:pt x="0" y="49789"/>
                </a:cubicBezTo>
                <a:lnTo>
                  <a:pt x="94571" y="49789"/>
                </a:lnTo>
                <a:cubicBezTo>
                  <a:pt x="89892" y="46003"/>
                  <a:pt x="83796" y="44325"/>
                  <a:pt x="77760" y="42062"/>
                </a:cubicBezTo>
                <a:cubicBezTo>
                  <a:pt x="67735" y="38300"/>
                  <a:pt x="61698" y="30847"/>
                  <a:pt x="64818" y="21881"/>
                </a:cubicBezTo>
                <a:cubicBezTo>
                  <a:pt x="66758" y="16333"/>
                  <a:pt x="71319" y="12428"/>
                  <a:pt x="75307" y="7844"/>
                </a:cubicBezTo>
                <a:cubicBezTo>
                  <a:pt x="76664" y="6284"/>
                  <a:pt x="77486" y="4367"/>
                  <a:pt x="76021" y="2653"/>
                </a:cubicBezTo>
                <a:cubicBezTo>
                  <a:pt x="74364" y="708"/>
                  <a:pt x="71841" y="1"/>
                  <a:pt x="6907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8"/>
          <p:cNvSpPr/>
          <p:nvPr/>
        </p:nvSpPr>
        <p:spPr>
          <a:xfrm rot="10800000">
            <a:off x="-4804409" y="-133620"/>
            <a:ext cx="7527458" cy="4950371"/>
          </a:xfrm>
          <a:custGeom>
            <a:avLst/>
            <a:gdLst/>
            <a:ahLst/>
            <a:cxnLst/>
            <a:rect l="l" t="t" r="r" b="b"/>
            <a:pathLst>
              <a:path w="94572" h="49790" extrusionOk="0">
                <a:moveTo>
                  <a:pt x="69074" y="1"/>
                </a:moveTo>
                <a:cubicBezTo>
                  <a:pt x="64624" y="1"/>
                  <a:pt x="59544" y="1830"/>
                  <a:pt x="56424" y="3284"/>
                </a:cubicBezTo>
                <a:cubicBezTo>
                  <a:pt x="49875" y="6320"/>
                  <a:pt x="43077" y="9594"/>
                  <a:pt x="35552" y="10785"/>
                </a:cubicBezTo>
                <a:cubicBezTo>
                  <a:pt x="28218" y="11940"/>
                  <a:pt x="20943" y="11475"/>
                  <a:pt x="14347" y="14952"/>
                </a:cubicBezTo>
                <a:cubicBezTo>
                  <a:pt x="10359" y="17047"/>
                  <a:pt x="7334" y="20167"/>
                  <a:pt x="5286" y="23643"/>
                </a:cubicBezTo>
                <a:cubicBezTo>
                  <a:pt x="595" y="31561"/>
                  <a:pt x="274" y="41110"/>
                  <a:pt x="0" y="49789"/>
                </a:cubicBezTo>
                <a:lnTo>
                  <a:pt x="94571" y="49789"/>
                </a:lnTo>
                <a:cubicBezTo>
                  <a:pt x="89892" y="46003"/>
                  <a:pt x="83796" y="44325"/>
                  <a:pt x="77760" y="42062"/>
                </a:cubicBezTo>
                <a:cubicBezTo>
                  <a:pt x="67735" y="38300"/>
                  <a:pt x="61698" y="30847"/>
                  <a:pt x="64818" y="21881"/>
                </a:cubicBezTo>
                <a:cubicBezTo>
                  <a:pt x="66758" y="16333"/>
                  <a:pt x="71319" y="12428"/>
                  <a:pt x="75307" y="7844"/>
                </a:cubicBezTo>
                <a:cubicBezTo>
                  <a:pt x="76664" y="6284"/>
                  <a:pt x="77486" y="4367"/>
                  <a:pt x="76021" y="2653"/>
                </a:cubicBezTo>
                <a:cubicBezTo>
                  <a:pt x="74364" y="708"/>
                  <a:pt x="71841" y="1"/>
                  <a:pt x="6907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lt2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/>
          <p:nvPr/>
        </p:nvSpPr>
        <p:spPr>
          <a:xfrm rot="10800000">
            <a:off x="-1218393" y="2686834"/>
            <a:ext cx="4994293" cy="3385141"/>
          </a:xfrm>
          <a:custGeom>
            <a:avLst/>
            <a:gdLst/>
            <a:ahLst/>
            <a:cxnLst/>
            <a:rect l="l" t="t" r="r" b="b"/>
            <a:pathLst>
              <a:path w="142888" h="99923" extrusionOk="0">
                <a:moveTo>
                  <a:pt x="52697" y="0"/>
                </a:moveTo>
                <a:cubicBezTo>
                  <a:pt x="53138" y="2965"/>
                  <a:pt x="53447" y="5763"/>
                  <a:pt x="53447" y="6358"/>
                </a:cubicBezTo>
                <a:cubicBezTo>
                  <a:pt x="53507" y="12621"/>
                  <a:pt x="49340" y="18384"/>
                  <a:pt x="43827" y="22670"/>
                </a:cubicBezTo>
                <a:cubicBezTo>
                  <a:pt x="37219" y="27801"/>
                  <a:pt x="29159" y="30599"/>
                  <a:pt x="21086" y="33921"/>
                </a:cubicBezTo>
                <a:cubicBezTo>
                  <a:pt x="9620" y="38636"/>
                  <a:pt x="4298" y="48149"/>
                  <a:pt x="2739" y="58019"/>
                </a:cubicBezTo>
                <a:cubicBezTo>
                  <a:pt x="1060" y="68735"/>
                  <a:pt x="0" y="83094"/>
                  <a:pt x="9228" y="91964"/>
                </a:cubicBezTo>
                <a:cubicBezTo>
                  <a:pt x="15223" y="97733"/>
                  <a:pt x="24569" y="99922"/>
                  <a:pt x="33812" y="99922"/>
                </a:cubicBezTo>
                <a:cubicBezTo>
                  <a:pt x="37712" y="99922"/>
                  <a:pt x="41593" y="99533"/>
                  <a:pt x="45196" y="98858"/>
                </a:cubicBezTo>
                <a:cubicBezTo>
                  <a:pt x="55972" y="96834"/>
                  <a:pt x="66008" y="92071"/>
                  <a:pt x="73974" y="85904"/>
                </a:cubicBezTo>
                <a:cubicBezTo>
                  <a:pt x="80058" y="81201"/>
                  <a:pt x="85130" y="75605"/>
                  <a:pt x="88595" y="69426"/>
                </a:cubicBezTo>
                <a:cubicBezTo>
                  <a:pt x="92131" y="63163"/>
                  <a:pt x="94369" y="56531"/>
                  <a:pt x="99120" y="50697"/>
                </a:cubicBezTo>
                <a:cubicBezTo>
                  <a:pt x="101620" y="47625"/>
                  <a:pt x="104692" y="44875"/>
                  <a:pt x="108478" y="42815"/>
                </a:cubicBezTo>
                <a:cubicBezTo>
                  <a:pt x="114557" y="39517"/>
                  <a:pt x="121767" y="38151"/>
                  <a:pt x="129082" y="38151"/>
                </a:cubicBezTo>
                <a:cubicBezTo>
                  <a:pt x="133729" y="38151"/>
                  <a:pt x="138419" y="38703"/>
                  <a:pt x="142887" y="39660"/>
                </a:cubicBezTo>
                <a:lnTo>
                  <a:pt x="142887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title"/>
          </p:nvPr>
        </p:nvSpPr>
        <p:spPr>
          <a:xfrm>
            <a:off x="1924850" y="1412675"/>
            <a:ext cx="52944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subTitle" idx="1"/>
          </p:nvPr>
        </p:nvSpPr>
        <p:spPr>
          <a:xfrm>
            <a:off x="2241550" y="2394022"/>
            <a:ext cx="4661100" cy="13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/>
          <p:nvPr/>
        </p:nvSpPr>
        <p:spPr>
          <a:xfrm rot="10800000" flipH="1">
            <a:off x="5672625" y="-477249"/>
            <a:ext cx="10048599" cy="3635948"/>
          </a:xfrm>
          <a:custGeom>
            <a:avLst/>
            <a:gdLst/>
            <a:ahLst/>
            <a:cxnLst/>
            <a:rect l="l" t="t" r="r" b="b"/>
            <a:pathLst>
              <a:path w="142888" h="99923" extrusionOk="0">
                <a:moveTo>
                  <a:pt x="52697" y="0"/>
                </a:moveTo>
                <a:cubicBezTo>
                  <a:pt x="53138" y="2965"/>
                  <a:pt x="53447" y="5763"/>
                  <a:pt x="53447" y="6358"/>
                </a:cubicBezTo>
                <a:cubicBezTo>
                  <a:pt x="53507" y="12621"/>
                  <a:pt x="49340" y="18384"/>
                  <a:pt x="43827" y="22670"/>
                </a:cubicBezTo>
                <a:cubicBezTo>
                  <a:pt x="37219" y="27801"/>
                  <a:pt x="29159" y="30599"/>
                  <a:pt x="21086" y="33921"/>
                </a:cubicBezTo>
                <a:cubicBezTo>
                  <a:pt x="9620" y="38636"/>
                  <a:pt x="4298" y="48149"/>
                  <a:pt x="2739" y="58019"/>
                </a:cubicBezTo>
                <a:cubicBezTo>
                  <a:pt x="1060" y="68735"/>
                  <a:pt x="0" y="83094"/>
                  <a:pt x="9228" y="91964"/>
                </a:cubicBezTo>
                <a:cubicBezTo>
                  <a:pt x="15223" y="97733"/>
                  <a:pt x="24569" y="99922"/>
                  <a:pt x="33812" y="99922"/>
                </a:cubicBezTo>
                <a:cubicBezTo>
                  <a:pt x="37712" y="99922"/>
                  <a:pt x="41593" y="99533"/>
                  <a:pt x="45196" y="98858"/>
                </a:cubicBezTo>
                <a:cubicBezTo>
                  <a:pt x="55972" y="96834"/>
                  <a:pt x="66008" y="92071"/>
                  <a:pt x="73974" y="85904"/>
                </a:cubicBezTo>
                <a:cubicBezTo>
                  <a:pt x="80058" y="81201"/>
                  <a:pt x="85130" y="75605"/>
                  <a:pt x="88595" y="69426"/>
                </a:cubicBezTo>
                <a:cubicBezTo>
                  <a:pt x="92131" y="63163"/>
                  <a:pt x="94369" y="56531"/>
                  <a:pt x="99120" y="50697"/>
                </a:cubicBezTo>
                <a:cubicBezTo>
                  <a:pt x="101620" y="47625"/>
                  <a:pt x="104692" y="44875"/>
                  <a:pt x="108478" y="42815"/>
                </a:cubicBezTo>
                <a:cubicBezTo>
                  <a:pt x="114557" y="39517"/>
                  <a:pt x="121767" y="38151"/>
                  <a:pt x="129082" y="38151"/>
                </a:cubicBezTo>
                <a:cubicBezTo>
                  <a:pt x="133729" y="38151"/>
                  <a:pt x="138419" y="38703"/>
                  <a:pt x="142887" y="39660"/>
                </a:cubicBezTo>
                <a:lnTo>
                  <a:pt x="142887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6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bg>
      <p:bgPr>
        <a:solidFill>
          <a:schemeClr val="lt2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3"/>
          <p:cNvSpPr/>
          <p:nvPr/>
        </p:nvSpPr>
        <p:spPr>
          <a:xfrm rot="10800000">
            <a:off x="-2541424" y="-647176"/>
            <a:ext cx="5046598" cy="3896939"/>
          </a:xfrm>
          <a:custGeom>
            <a:avLst/>
            <a:gdLst/>
            <a:ahLst/>
            <a:cxnLst/>
            <a:rect l="l" t="t" r="r" b="b"/>
            <a:pathLst>
              <a:path w="94572" h="49790" extrusionOk="0">
                <a:moveTo>
                  <a:pt x="69074" y="1"/>
                </a:moveTo>
                <a:cubicBezTo>
                  <a:pt x="64624" y="1"/>
                  <a:pt x="59544" y="1830"/>
                  <a:pt x="56424" y="3284"/>
                </a:cubicBezTo>
                <a:cubicBezTo>
                  <a:pt x="49875" y="6320"/>
                  <a:pt x="43077" y="9594"/>
                  <a:pt x="35552" y="10785"/>
                </a:cubicBezTo>
                <a:cubicBezTo>
                  <a:pt x="28218" y="11940"/>
                  <a:pt x="20943" y="11475"/>
                  <a:pt x="14347" y="14952"/>
                </a:cubicBezTo>
                <a:cubicBezTo>
                  <a:pt x="10359" y="17047"/>
                  <a:pt x="7334" y="20167"/>
                  <a:pt x="5286" y="23643"/>
                </a:cubicBezTo>
                <a:cubicBezTo>
                  <a:pt x="595" y="31561"/>
                  <a:pt x="274" y="41110"/>
                  <a:pt x="0" y="49789"/>
                </a:cubicBezTo>
                <a:lnTo>
                  <a:pt x="94571" y="49789"/>
                </a:lnTo>
                <a:cubicBezTo>
                  <a:pt x="89892" y="46003"/>
                  <a:pt x="83796" y="44325"/>
                  <a:pt x="77760" y="42062"/>
                </a:cubicBezTo>
                <a:cubicBezTo>
                  <a:pt x="67735" y="38300"/>
                  <a:pt x="61698" y="30847"/>
                  <a:pt x="64818" y="21881"/>
                </a:cubicBezTo>
                <a:cubicBezTo>
                  <a:pt x="66758" y="16333"/>
                  <a:pt x="71319" y="12428"/>
                  <a:pt x="75307" y="7844"/>
                </a:cubicBezTo>
                <a:cubicBezTo>
                  <a:pt x="76664" y="6284"/>
                  <a:pt x="77486" y="4367"/>
                  <a:pt x="76021" y="2653"/>
                </a:cubicBezTo>
                <a:cubicBezTo>
                  <a:pt x="74364" y="708"/>
                  <a:pt x="71841" y="1"/>
                  <a:pt x="6907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3"/>
          <p:cNvSpPr/>
          <p:nvPr/>
        </p:nvSpPr>
        <p:spPr>
          <a:xfrm rot="1425165">
            <a:off x="1699014" y="4079019"/>
            <a:ext cx="12813773" cy="4406893"/>
          </a:xfrm>
          <a:custGeom>
            <a:avLst/>
            <a:gdLst/>
            <a:ahLst/>
            <a:cxnLst/>
            <a:rect l="l" t="t" r="r" b="b"/>
            <a:pathLst>
              <a:path w="94572" h="49790" extrusionOk="0">
                <a:moveTo>
                  <a:pt x="69074" y="1"/>
                </a:moveTo>
                <a:cubicBezTo>
                  <a:pt x="64624" y="1"/>
                  <a:pt x="59544" y="1830"/>
                  <a:pt x="56424" y="3284"/>
                </a:cubicBezTo>
                <a:cubicBezTo>
                  <a:pt x="49875" y="6320"/>
                  <a:pt x="43077" y="9594"/>
                  <a:pt x="35552" y="10785"/>
                </a:cubicBezTo>
                <a:cubicBezTo>
                  <a:pt x="28218" y="11940"/>
                  <a:pt x="20943" y="11475"/>
                  <a:pt x="14347" y="14952"/>
                </a:cubicBezTo>
                <a:cubicBezTo>
                  <a:pt x="10359" y="17047"/>
                  <a:pt x="7334" y="20167"/>
                  <a:pt x="5286" y="23643"/>
                </a:cubicBezTo>
                <a:cubicBezTo>
                  <a:pt x="595" y="31561"/>
                  <a:pt x="274" y="41110"/>
                  <a:pt x="0" y="49789"/>
                </a:cubicBezTo>
                <a:lnTo>
                  <a:pt x="94571" y="49789"/>
                </a:lnTo>
                <a:cubicBezTo>
                  <a:pt x="89892" y="46003"/>
                  <a:pt x="83796" y="44325"/>
                  <a:pt x="77760" y="42062"/>
                </a:cubicBezTo>
                <a:cubicBezTo>
                  <a:pt x="67735" y="38300"/>
                  <a:pt x="61698" y="30847"/>
                  <a:pt x="64818" y="21881"/>
                </a:cubicBezTo>
                <a:cubicBezTo>
                  <a:pt x="66758" y="16333"/>
                  <a:pt x="71319" y="12428"/>
                  <a:pt x="75307" y="7844"/>
                </a:cubicBezTo>
                <a:cubicBezTo>
                  <a:pt x="76664" y="6284"/>
                  <a:pt x="77486" y="4367"/>
                  <a:pt x="76021" y="2653"/>
                </a:cubicBezTo>
                <a:cubicBezTo>
                  <a:pt x="74364" y="708"/>
                  <a:pt x="71841" y="1"/>
                  <a:pt x="6907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>
            <a:off x="715100" y="2324025"/>
            <a:ext cx="4921200" cy="125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title" idx="2" hasCustomPrompt="1"/>
          </p:nvPr>
        </p:nvSpPr>
        <p:spPr>
          <a:xfrm>
            <a:off x="777275" y="850450"/>
            <a:ext cx="1347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76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77" name="Google Shape;77;p13"/>
          <p:cNvSpPr txBox="1">
            <a:spLocks noGrp="1"/>
          </p:cNvSpPr>
          <p:nvPr>
            <p:ph type="subTitle" idx="1"/>
          </p:nvPr>
        </p:nvSpPr>
        <p:spPr>
          <a:xfrm>
            <a:off x="715100" y="3580725"/>
            <a:ext cx="4921200" cy="59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/>
          <p:nvPr/>
        </p:nvSpPr>
        <p:spPr>
          <a:xfrm rot="10800000" flipH="1">
            <a:off x="5216101" y="-350764"/>
            <a:ext cx="6722414" cy="3896939"/>
          </a:xfrm>
          <a:custGeom>
            <a:avLst/>
            <a:gdLst/>
            <a:ahLst/>
            <a:cxnLst/>
            <a:rect l="l" t="t" r="r" b="b"/>
            <a:pathLst>
              <a:path w="94572" h="49790" extrusionOk="0">
                <a:moveTo>
                  <a:pt x="69074" y="1"/>
                </a:moveTo>
                <a:cubicBezTo>
                  <a:pt x="64624" y="1"/>
                  <a:pt x="59544" y="1830"/>
                  <a:pt x="56424" y="3284"/>
                </a:cubicBezTo>
                <a:cubicBezTo>
                  <a:pt x="49875" y="6320"/>
                  <a:pt x="43077" y="9594"/>
                  <a:pt x="35552" y="10785"/>
                </a:cubicBezTo>
                <a:cubicBezTo>
                  <a:pt x="28218" y="11940"/>
                  <a:pt x="20943" y="11475"/>
                  <a:pt x="14347" y="14952"/>
                </a:cubicBezTo>
                <a:cubicBezTo>
                  <a:pt x="10359" y="17047"/>
                  <a:pt x="7334" y="20167"/>
                  <a:pt x="5286" y="23643"/>
                </a:cubicBezTo>
                <a:cubicBezTo>
                  <a:pt x="595" y="31561"/>
                  <a:pt x="274" y="41110"/>
                  <a:pt x="0" y="49789"/>
                </a:cubicBezTo>
                <a:lnTo>
                  <a:pt x="94571" y="49789"/>
                </a:lnTo>
                <a:cubicBezTo>
                  <a:pt x="89892" y="46003"/>
                  <a:pt x="83796" y="44325"/>
                  <a:pt x="77760" y="42062"/>
                </a:cubicBezTo>
                <a:cubicBezTo>
                  <a:pt x="67735" y="38300"/>
                  <a:pt x="61698" y="30847"/>
                  <a:pt x="64818" y="21881"/>
                </a:cubicBezTo>
                <a:cubicBezTo>
                  <a:pt x="66758" y="16333"/>
                  <a:pt x="71319" y="12428"/>
                  <a:pt x="75307" y="7844"/>
                </a:cubicBezTo>
                <a:cubicBezTo>
                  <a:pt x="76664" y="6284"/>
                  <a:pt x="77486" y="4367"/>
                  <a:pt x="76021" y="2653"/>
                </a:cubicBezTo>
                <a:cubicBezTo>
                  <a:pt x="74364" y="708"/>
                  <a:pt x="71841" y="1"/>
                  <a:pt x="6907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_HEADER_1_2">
    <p:bg>
      <p:bgPr>
        <a:solidFill>
          <a:schemeClr val="lt2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4"/>
          <p:cNvSpPr/>
          <p:nvPr/>
        </p:nvSpPr>
        <p:spPr>
          <a:xfrm rot="10800000">
            <a:off x="-2541424" y="-647176"/>
            <a:ext cx="5046598" cy="3896939"/>
          </a:xfrm>
          <a:custGeom>
            <a:avLst/>
            <a:gdLst/>
            <a:ahLst/>
            <a:cxnLst/>
            <a:rect l="l" t="t" r="r" b="b"/>
            <a:pathLst>
              <a:path w="94572" h="49790" extrusionOk="0">
                <a:moveTo>
                  <a:pt x="69074" y="1"/>
                </a:moveTo>
                <a:cubicBezTo>
                  <a:pt x="64624" y="1"/>
                  <a:pt x="59544" y="1830"/>
                  <a:pt x="56424" y="3284"/>
                </a:cubicBezTo>
                <a:cubicBezTo>
                  <a:pt x="49875" y="6320"/>
                  <a:pt x="43077" y="9594"/>
                  <a:pt x="35552" y="10785"/>
                </a:cubicBezTo>
                <a:cubicBezTo>
                  <a:pt x="28218" y="11940"/>
                  <a:pt x="20943" y="11475"/>
                  <a:pt x="14347" y="14952"/>
                </a:cubicBezTo>
                <a:cubicBezTo>
                  <a:pt x="10359" y="17047"/>
                  <a:pt x="7334" y="20167"/>
                  <a:pt x="5286" y="23643"/>
                </a:cubicBezTo>
                <a:cubicBezTo>
                  <a:pt x="595" y="31561"/>
                  <a:pt x="274" y="41110"/>
                  <a:pt x="0" y="49789"/>
                </a:cubicBezTo>
                <a:lnTo>
                  <a:pt x="94571" y="49789"/>
                </a:lnTo>
                <a:cubicBezTo>
                  <a:pt x="89892" y="46003"/>
                  <a:pt x="83796" y="44325"/>
                  <a:pt x="77760" y="42062"/>
                </a:cubicBezTo>
                <a:cubicBezTo>
                  <a:pt x="67735" y="38300"/>
                  <a:pt x="61698" y="30847"/>
                  <a:pt x="64818" y="21881"/>
                </a:cubicBezTo>
                <a:cubicBezTo>
                  <a:pt x="66758" y="16333"/>
                  <a:pt x="71319" y="12428"/>
                  <a:pt x="75307" y="7844"/>
                </a:cubicBezTo>
                <a:cubicBezTo>
                  <a:pt x="76664" y="6284"/>
                  <a:pt x="77486" y="4367"/>
                  <a:pt x="76021" y="2653"/>
                </a:cubicBezTo>
                <a:cubicBezTo>
                  <a:pt x="74364" y="708"/>
                  <a:pt x="71841" y="1"/>
                  <a:pt x="6907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14"/>
          <p:cNvSpPr/>
          <p:nvPr/>
        </p:nvSpPr>
        <p:spPr>
          <a:xfrm rot="1425165">
            <a:off x="1699014" y="4079019"/>
            <a:ext cx="12813773" cy="4406893"/>
          </a:xfrm>
          <a:custGeom>
            <a:avLst/>
            <a:gdLst/>
            <a:ahLst/>
            <a:cxnLst/>
            <a:rect l="l" t="t" r="r" b="b"/>
            <a:pathLst>
              <a:path w="94572" h="49790" extrusionOk="0">
                <a:moveTo>
                  <a:pt x="69074" y="1"/>
                </a:moveTo>
                <a:cubicBezTo>
                  <a:pt x="64624" y="1"/>
                  <a:pt x="59544" y="1830"/>
                  <a:pt x="56424" y="3284"/>
                </a:cubicBezTo>
                <a:cubicBezTo>
                  <a:pt x="49875" y="6320"/>
                  <a:pt x="43077" y="9594"/>
                  <a:pt x="35552" y="10785"/>
                </a:cubicBezTo>
                <a:cubicBezTo>
                  <a:pt x="28218" y="11940"/>
                  <a:pt x="20943" y="11475"/>
                  <a:pt x="14347" y="14952"/>
                </a:cubicBezTo>
                <a:cubicBezTo>
                  <a:pt x="10359" y="17047"/>
                  <a:pt x="7334" y="20167"/>
                  <a:pt x="5286" y="23643"/>
                </a:cubicBezTo>
                <a:cubicBezTo>
                  <a:pt x="595" y="31561"/>
                  <a:pt x="274" y="41110"/>
                  <a:pt x="0" y="49789"/>
                </a:cubicBezTo>
                <a:lnTo>
                  <a:pt x="94571" y="49789"/>
                </a:lnTo>
                <a:cubicBezTo>
                  <a:pt x="89892" y="46003"/>
                  <a:pt x="83796" y="44325"/>
                  <a:pt x="77760" y="42062"/>
                </a:cubicBezTo>
                <a:cubicBezTo>
                  <a:pt x="67735" y="38300"/>
                  <a:pt x="61698" y="30847"/>
                  <a:pt x="64818" y="21881"/>
                </a:cubicBezTo>
                <a:cubicBezTo>
                  <a:pt x="66758" y="16333"/>
                  <a:pt x="71319" y="12428"/>
                  <a:pt x="75307" y="7844"/>
                </a:cubicBezTo>
                <a:cubicBezTo>
                  <a:pt x="76664" y="6284"/>
                  <a:pt x="77486" y="4367"/>
                  <a:pt x="76021" y="2653"/>
                </a:cubicBezTo>
                <a:cubicBezTo>
                  <a:pt x="74364" y="708"/>
                  <a:pt x="71841" y="1"/>
                  <a:pt x="6907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title"/>
          </p:nvPr>
        </p:nvSpPr>
        <p:spPr>
          <a:xfrm>
            <a:off x="2542625" y="2713175"/>
            <a:ext cx="5361300" cy="127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title" idx="2" hasCustomPrompt="1"/>
          </p:nvPr>
        </p:nvSpPr>
        <p:spPr>
          <a:xfrm>
            <a:off x="926500" y="2898400"/>
            <a:ext cx="13443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76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84" name="Google Shape;84;p14"/>
          <p:cNvSpPr txBox="1">
            <a:spLocks noGrp="1"/>
          </p:cNvSpPr>
          <p:nvPr>
            <p:ph type="subTitle" idx="1"/>
          </p:nvPr>
        </p:nvSpPr>
        <p:spPr>
          <a:xfrm>
            <a:off x="2542500" y="3992375"/>
            <a:ext cx="5361300" cy="59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4"/>
          <p:cNvSpPr/>
          <p:nvPr/>
        </p:nvSpPr>
        <p:spPr>
          <a:xfrm rot="10800000" flipH="1">
            <a:off x="5216101" y="-350764"/>
            <a:ext cx="6722414" cy="3896939"/>
          </a:xfrm>
          <a:custGeom>
            <a:avLst/>
            <a:gdLst/>
            <a:ahLst/>
            <a:cxnLst/>
            <a:rect l="l" t="t" r="r" b="b"/>
            <a:pathLst>
              <a:path w="94572" h="49790" extrusionOk="0">
                <a:moveTo>
                  <a:pt x="69074" y="1"/>
                </a:moveTo>
                <a:cubicBezTo>
                  <a:pt x="64624" y="1"/>
                  <a:pt x="59544" y="1830"/>
                  <a:pt x="56424" y="3284"/>
                </a:cubicBezTo>
                <a:cubicBezTo>
                  <a:pt x="49875" y="6320"/>
                  <a:pt x="43077" y="9594"/>
                  <a:pt x="35552" y="10785"/>
                </a:cubicBezTo>
                <a:cubicBezTo>
                  <a:pt x="28218" y="11940"/>
                  <a:pt x="20943" y="11475"/>
                  <a:pt x="14347" y="14952"/>
                </a:cubicBezTo>
                <a:cubicBezTo>
                  <a:pt x="10359" y="17047"/>
                  <a:pt x="7334" y="20167"/>
                  <a:pt x="5286" y="23643"/>
                </a:cubicBezTo>
                <a:cubicBezTo>
                  <a:pt x="595" y="31561"/>
                  <a:pt x="274" y="41110"/>
                  <a:pt x="0" y="49789"/>
                </a:cubicBezTo>
                <a:lnTo>
                  <a:pt x="94571" y="49789"/>
                </a:lnTo>
                <a:cubicBezTo>
                  <a:pt x="89892" y="46003"/>
                  <a:pt x="83796" y="44325"/>
                  <a:pt x="77760" y="42062"/>
                </a:cubicBezTo>
                <a:cubicBezTo>
                  <a:pt x="67735" y="38300"/>
                  <a:pt x="61698" y="30847"/>
                  <a:pt x="64818" y="21881"/>
                </a:cubicBezTo>
                <a:cubicBezTo>
                  <a:pt x="66758" y="16333"/>
                  <a:pt x="71319" y="12428"/>
                  <a:pt x="75307" y="7844"/>
                </a:cubicBezTo>
                <a:cubicBezTo>
                  <a:pt x="76664" y="6284"/>
                  <a:pt x="77486" y="4367"/>
                  <a:pt x="76021" y="2653"/>
                </a:cubicBezTo>
                <a:cubicBezTo>
                  <a:pt x="74364" y="708"/>
                  <a:pt x="71841" y="1"/>
                  <a:pt x="6907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CFF3F4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5100" y="535000"/>
            <a:ext cx="7713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Jua"/>
              <a:buNone/>
              <a:defRPr sz="35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Jua"/>
              <a:buNone/>
              <a:defRPr sz="35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Jua"/>
              <a:buNone/>
              <a:defRPr sz="35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Jua"/>
              <a:buNone/>
              <a:defRPr sz="35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Jua"/>
              <a:buNone/>
              <a:defRPr sz="35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Jua"/>
              <a:buNone/>
              <a:defRPr sz="35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Jua"/>
              <a:buNone/>
              <a:defRPr sz="35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Jua"/>
              <a:buNone/>
              <a:defRPr sz="35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Jua"/>
              <a:buNone/>
              <a:defRPr sz="35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5100" y="1152475"/>
            <a:ext cx="7713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estrial"/>
              <a:buChar char="●"/>
              <a:defRPr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estrial"/>
              <a:buChar char="○"/>
              <a:defRPr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estrial"/>
              <a:buChar char="■"/>
              <a:defRPr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estrial"/>
              <a:buChar char="●"/>
              <a:defRPr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estrial"/>
              <a:buChar char="○"/>
              <a:defRPr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estrial"/>
              <a:buChar char="■"/>
              <a:defRPr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estrial"/>
              <a:buChar char="●"/>
              <a:defRPr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estrial"/>
              <a:buChar char="○"/>
              <a:defRPr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Questrial"/>
              <a:buChar char="■"/>
              <a:defRPr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3" r:id="rId4"/>
    <p:sldLayoutId id="2147483654" r:id="rId5"/>
    <p:sldLayoutId id="2147483655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6" r:id="rId14"/>
    <p:sldLayoutId id="2147483675" r:id="rId15"/>
    <p:sldLayoutId id="2147483677" r:id="rId16"/>
    <p:sldLayoutId id="2147483678" r:id="rId1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LUE7Lge8vg0?feature=oembed" TargetMode="Externa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6"/>
          <p:cNvSpPr txBox="1">
            <a:spLocks noGrp="1"/>
          </p:cNvSpPr>
          <p:nvPr>
            <p:ph type="ctrTitle"/>
          </p:nvPr>
        </p:nvSpPr>
        <p:spPr>
          <a:xfrm>
            <a:off x="715100" y="1520025"/>
            <a:ext cx="5549100" cy="207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4800">
                <a:solidFill>
                  <a:schemeClr val="dk1"/>
                </a:solidFill>
              </a:rPr>
              <a:t>Het alfabet</a:t>
            </a:r>
            <a:endParaRPr sz="4300">
              <a:solidFill>
                <a:schemeClr val="dk1"/>
              </a:solidFill>
            </a:endParaRPr>
          </a:p>
        </p:txBody>
      </p:sp>
      <p:sp>
        <p:nvSpPr>
          <p:cNvPr id="277" name="Google Shape;277;p36"/>
          <p:cNvSpPr txBox="1">
            <a:spLocks noGrp="1"/>
          </p:cNvSpPr>
          <p:nvPr>
            <p:ph type="subTitle" idx="1"/>
          </p:nvPr>
        </p:nvSpPr>
        <p:spPr>
          <a:xfrm>
            <a:off x="715100" y="3627600"/>
            <a:ext cx="4359000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/>
              <a:t>Taal vanuit de leerlijnen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/>
              <a:t>Groep 4</a:t>
            </a:r>
          </a:p>
        </p:txBody>
      </p:sp>
      <p:grpSp>
        <p:nvGrpSpPr>
          <p:cNvPr id="278" name="Google Shape;278;p36"/>
          <p:cNvGrpSpPr/>
          <p:nvPr/>
        </p:nvGrpSpPr>
        <p:grpSpPr>
          <a:xfrm rot="2185135">
            <a:off x="3117039" y="513642"/>
            <a:ext cx="926036" cy="927270"/>
            <a:chOff x="729900" y="405750"/>
            <a:chExt cx="799205" cy="800270"/>
          </a:xfrm>
        </p:grpSpPr>
        <p:sp>
          <p:nvSpPr>
            <p:cNvPr id="279" name="Google Shape;279;p36"/>
            <p:cNvSpPr/>
            <p:nvPr/>
          </p:nvSpPr>
          <p:spPr>
            <a:xfrm>
              <a:off x="729900" y="405750"/>
              <a:ext cx="799205" cy="800270"/>
            </a:xfrm>
            <a:custGeom>
              <a:avLst/>
              <a:gdLst/>
              <a:ahLst/>
              <a:cxnLst/>
              <a:rect l="l" t="t" r="r" b="b"/>
              <a:pathLst>
                <a:path w="27265" h="27299" extrusionOk="0">
                  <a:moveTo>
                    <a:pt x="8557" y="0"/>
                  </a:moveTo>
                  <a:cubicBezTo>
                    <a:pt x="8474" y="0"/>
                    <a:pt x="8389" y="47"/>
                    <a:pt x="8389" y="151"/>
                  </a:cubicBezTo>
                  <a:cubicBezTo>
                    <a:pt x="8420" y="516"/>
                    <a:pt x="8663" y="881"/>
                    <a:pt x="8815" y="1215"/>
                  </a:cubicBezTo>
                  <a:cubicBezTo>
                    <a:pt x="8997" y="1640"/>
                    <a:pt x="9210" y="2096"/>
                    <a:pt x="9484" y="2461"/>
                  </a:cubicBezTo>
                  <a:lnTo>
                    <a:pt x="9484" y="2492"/>
                  </a:lnTo>
                  <a:cubicBezTo>
                    <a:pt x="7204" y="3039"/>
                    <a:pt x="5319" y="4406"/>
                    <a:pt x="3951" y="6200"/>
                  </a:cubicBezTo>
                  <a:cubicBezTo>
                    <a:pt x="3435" y="5835"/>
                    <a:pt x="2948" y="5470"/>
                    <a:pt x="2462" y="5075"/>
                  </a:cubicBezTo>
                  <a:cubicBezTo>
                    <a:pt x="2439" y="5064"/>
                    <a:pt x="2417" y="5059"/>
                    <a:pt x="2395" y="5059"/>
                  </a:cubicBezTo>
                  <a:cubicBezTo>
                    <a:pt x="2302" y="5059"/>
                    <a:pt x="2236" y="5153"/>
                    <a:pt x="2310" y="5227"/>
                  </a:cubicBezTo>
                  <a:cubicBezTo>
                    <a:pt x="2736" y="5683"/>
                    <a:pt x="3222" y="6109"/>
                    <a:pt x="3708" y="6443"/>
                  </a:cubicBezTo>
                  <a:cubicBezTo>
                    <a:pt x="2584" y="8115"/>
                    <a:pt x="1854" y="10090"/>
                    <a:pt x="1733" y="12218"/>
                  </a:cubicBezTo>
                  <a:cubicBezTo>
                    <a:pt x="1733" y="12492"/>
                    <a:pt x="1702" y="12765"/>
                    <a:pt x="1702" y="13039"/>
                  </a:cubicBezTo>
                  <a:cubicBezTo>
                    <a:pt x="1573" y="13046"/>
                    <a:pt x="1447" y="13050"/>
                    <a:pt x="1324" y="13050"/>
                  </a:cubicBezTo>
                  <a:cubicBezTo>
                    <a:pt x="924" y="13050"/>
                    <a:pt x="547" y="13010"/>
                    <a:pt x="152" y="12917"/>
                  </a:cubicBezTo>
                  <a:cubicBezTo>
                    <a:pt x="30" y="12917"/>
                    <a:pt x="0" y="13039"/>
                    <a:pt x="91" y="13069"/>
                  </a:cubicBezTo>
                  <a:cubicBezTo>
                    <a:pt x="638" y="13252"/>
                    <a:pt x="1155" y="13282"/>
                    <a:pt x="1733" y="13282"/>
                  </a:cubicBezTo>
                  <a:cubicBezTo>
                    <a:pt x="1763" y="15197"/>
                    <a:pt x="2189" y="17051"/>
                    <a:pt x="2979" y="18753"/>
                  </a:cubicBezTo>
                  <a:lnTo>
                    <a:pt x="2948" y="18753"/>
                  </a:lnTo>
                  <a:cubicBezTo>
                    <a:pt x="2341" y="19057"/>
                    <a:pt x="1733" y="19361"/>
                    <a:pt x="1155" y="19756"/>
                  </a:cubicBezTo>
                  <a:cubicBezTo>
                    <a:pt x="1125" y="19756"/>
                    <a:pt x="1125" y="19787"/>
                    <a:pt x="1125" y="19787"/>
                  </a:cubicBezTo>
                  <a:cubicBezTo>
                    <a:pt x="1064" y="19878"/>
                    <a:pt x="1125" y="20030"/>
                    <a:pt x="1246" y="20030"/>
                  </a:cubicBezTo>
                  <a:lnTo>
                    <a:pt x="1307" y="20030"/>
                  </a:lnTo>
                  <a:lnTo>
                    <a:pt x="1763" y="19787"/>
                  </a:lnTo>
                  <a:lnTo>
                    <a:pt x="2675" y="19331"/>
                  </a:lnTo>
                  <a:lnTo>
                    <a:pt x="3131" y="19118"/>
                  </a:lnTo>
                  <a:lnTo>
                    <a:pt x="3192" y="19057"/>
                  </a:lnTo>
                  <a:cubicBezTo>
                    <a:pt x="3587" y="19908"/>
                    <a:pt x="4134" y="20698"/>
                    <a:pt x="4742" y="21458"/>
                  </a:cubicBezTo>
                  <a:cubicBezTo>
                    <a:pt x="5775" y="22674"/>
                    <a:pt x="7021" y="23708"/>
                    <a:pt x="8511" y="24437"/>
                  </a:cubicBezTo>
                  <a:cubicBezTo>
                    <a:pt x="8389" y="24741"/>
                    <a:pt x="8298" y="25045"/>
                    <a:pt x="8237" y="25349"/>
                  </a:cubicBezTo>
                  <a:cubicBezTo>
                    <a:pt x="8207" y="25410"/>
                    <a:pt x="8207" y="25501"/>
                    <a:pt x="8146" y="25562"/>
                  </a:cubicBezTo>
                  <a:cubicBezTo>
                    <a:pt x="8055" y="25987"/>
                    <a:pt x="7933" y="26352"/>
                    <a:pt x="7903" y="26778"/>
                  </a:cubicBezTo>
                  <a:cubicBezTo>
                    <a:pt x="7903" y="26870"/>
                    <a:pt x="7956" y="26910"/>
                    <a:pt x="8022" y="26910"/>
                  </a:cubicBezTo>
                  <a:cubicBezTo>
                    <a:pt x="8042" y="26910"/>
                    <a:pt x="8064" y="26906"/>
                    <a:pt x="8085" y="26899"/>
                  </a:cubicBezTo>
                  <a:cubicBezTo>
                    <a:pt x="8116" y="26899"/>
                    <a:pt x="8116" y="26869"/>
                    <a:pt x="8146" y="26838"/>
                  </a:cubicBezTo>
                  <a:cubicBezTo>
                    <a:pt x="8237" y="26626"/>
                    <a:pt x="8298" y="26413"/>
                    <a:pt x="8359" y="26170"/>
                  </a:cubicBezTo>
                  <a:cubicBezTo>
                    <a:pt x="8389" y="25957"/>
                    <a:pt x="8420" y="25714"/>
                    <a:pt x="8511" y="25501"/>
                  </a:cubicBezTo>
                  <a:lnTo>
                    <a:pt x="8724" y="24468"/>
                  </a:lnTo>
                  <a:cubicBezTo>
                    <a:pt x="8845" y="24498"/>
                    <a:pt x="8906" y="24589"/>
                    <a:pt x="9028" y="24620"/>
                  </a:cubicBezTo>
                  <a:cubicBezTo>
                    <a:pt x="10213" y="25106"/>
                    <a:pt x="11429" y="25410"/>
                    <a:pt x="12645" y="25531"/>
                  </a:cubicBezTo>
                  <a:cubicBezTo>
                    <a:pt x="13131" y="25562"/>
                    <a:pt x="13617" y="25562"/>
                    <a:pt x="14134" y="25562"/>
                  </a:cubicBezTo>
                  <a:cubicBezTo>
                    <a:pt x="14347" y="25562"/>
                    <a:pt x="14620" y="25531"/>
                    <a:pt x="14833" y="25501"/>
                  </a:cubicBezTo>
                  <a:cubicBezTo>
                    <a:pt x="14894" y="25805"/>
                    <a:pt x="14955" y="26079"/>
                    <a:pt x="14985" y="26382"/>
                  </a:cubicBezTo>
                  <a:cubicBezTo>
                    <a:pt x="15046" y="26686"/>
                    <a:pt x="15137" y="26930"/>
                    <a:pt x="15228" y="27234"/>
                  </a:cubicBezTo>
                  <a:cubicBezTo>
                    <a:pt x="15242" y="27276"/>
                    <a:pt x="15276" y="27299"/>
                    <a:pt x="15308" y="27299"/>
                  </a:cubicBezTo>
                  <a:cubicBezTo>
                    <a:pt x="15345" y="27299"/>
                    <a:pt x="15380" y="27268"/>
                    <a:pt x="15380" y="27203"/>
                  </a:cubicBezTo>
                  <a:cubicBezTo>
                    <a:pt x="15350" y="26595"/>
                    <a:pt x="15228" y="26018"/>
                    <a:pt x="15107" y="25471"/>
                  </a:cubicBezTo>
                  <a:cubicBezTo>
                    <a:pt x="16171" y="25319"/>
                    <a:pt x="17204" y="25015"/>
                    <a:pt x="18177" y="24589"/>
                  </a:cubicBezTo>
                  <a:cubicBezTo>
                    <a:pt x="18785" y="24316"/>
                    <a:pt x="19362" y="24012"/>
                    <a:pt x="19909" y="23677"/>
                  </a:cubicBezTo>
                  <a:lnTo>
                    <a:pt x="20000" y="23890"/>
                  </a:lnTo>
                  <a:cubicBezTo>
                    <a:pt x="20092" y="24042"/>
                    <a:pt x="20213" y="24164"/>
                    <a:pt x="20274" y="24316"/>
                  </a:cubicBezTo>
                  <a:cubicBezTo>
                    <a:pt x="20304" y="24407"/>
                    <a:pt x="20365" y="24437"/>
                    <a:pt x="20396" y="24498"/>
                  </a:cubicBezTo>
                  <a:cubicBezTo>
                    <a:pt x="20456" y="24650"/>
                    <a:pt x="20548" y="24863"/>
                    <a:pt x="20608" y="25015"/>
                  </a:cubicBezTo>
                  <a:cubicBezTo>
                    <a:pt x="20700" y="25197"/>
                    <a:pt x="20760" y="25349"/>
                    <a:pt x="20882" y="25501"/>
                  </a:cubicBezTo>
                  <a:cubicBezTo>
                    <a:pt x="20912" y="25531"/>
                    <a:pt x="20973" y="25562"/>
                    <a:pt x="21034" y="25562"/>
                  </a:cubicBezTo>
                  <a:cubicBezTo>
                    <a:pt x="21155" y="25562"/>
                    <a:pt x="21216" y="25531"/>
                    <a:pt x="21216" y="25410"/>
                  </a:cubicBezTo>
                  <a:cubicBezTo>
                    <a:pt x="21216" y="25227"/>
                    <a:pt x="21155" y="25045"/>
                    <a:pt x="21064" y="24893"/>
                  </a:cubicBezTo>
                  <a:cubicBezTo>
                    <a:pt x="21003" y="24711"/>
                    <a:pt x="20882" y="24559"/>
                    <a:pt x="20760" y="24407"/>
                  </a:cubicBezTo>
                  <a:cubicBezTo>
                    <a:pt x="20730" y="24316"/>
                    <a:pt x="20700" y="24255"/>
                    <a:pt x="20608" y="24164"/>
                  </a:cubicBezTo>
                  <a:cubicBezTo>
                    <a:pt x="20456" y="23951"/>
                    <a:pt x="20304" y="23708"/>
                    <a:pt x="20092" y="23586"/>
                  </a:cubicBezTo>
                  <a:cubicBezTo>
                    <a:pt x="20274" y="23495"/>
                    <a:pt x="20456" y="23343"/>
                    <a:pt x="20669" y="23191"/>
                  </a:cubicBezTo>
                  <a:cubicBezTo>
                    <a:pt x="21216" y="22765"/>
                    <a:pt x="21763" y="22279"/>
                    <a:pt x="22219" y="21732"/>
                  </a:cubicBezTo>
                  <a:cubicBezTo>
                    <a:pt x="22432" y="21519"/>
                    <a:pt x="22645" y="21246"/>
                    <a:pt x="22858" y="20972"/>
                  </a:cubicBezTo>
                  <a:cubicBezTo>
                    <a:pt x="23101" y="20698"/>
                    <a:pt x="23253" y="20455"/>
                    <a:pt x="23435" y="20182"/>
                  </a:cubicBezTo>
                  <a:cubicBezTo>
                    <a:pt x="23769" y="19635"/>
                    <a:pt x="24073" y="19088"/>
                    <a:pt x="24347" y="18480"/>
                  </a:cubicBezTo>
                  <a:cubicBezTo>
                    <a:pt x="24955" y="18784"/>
                    <a:pt x="25532" y="19118"/>
                    <a:pt x="26171" y="19331"/>
                  </a:cubicBezTo>
                  <a:cubicBezTo>
                    <a:pt x="26185" y="19345"/>
                    <a:pt x="26201" y="19351"/>
                    <a:pt x="26216" y="19351"/>
                  </a:cubicBezTo>
                  <a:cubicBezTo>
                    <a:pt x="26267" y="19351"/>
                    <a:pt x="26316" y="19286"/>
                    <a:pt x="26292" y="19240"/>
                  </a:cubicBezTo>
                  <a:cubicBezTo>
                    <a:pt x="26292" y="19179"/>
                    <a:pt x="26292" y="19179"/>
                    <a:pt x="26232" y="19148"/>
                  </a:cubicBezTo>
                  <a:cubicBezTo>
                    <a:pt x="25684" y="18784"/>
                    <a:pt x="25077" y="18510"/>
                    <a:pt x="24469" y="18206"/>
                  </a:cubicBezTo>
                  <a:cubicBezTo>
                    <a:pt x="24833" y="17203"/>
                    <a:pt x="25077" y="16230"/>
                    <a:pt x="25168" y="15197"/>
                  </a:cubicBezTo>
                  <a:cubicBezTo>
                    <a:pt x="25228" y="14680"/>
                    <a:pt x="25259" y="14163"/>
                    <a:pt x="25259" y="13647"/>
                  </a:cubicBezTo>
                  <a:cubicBezTo>
                    <a:pt x="25259" y="13100"/>
                    <a:pt x="25228" y="12613"/>
                    <a:pt x="25137" y="12097"/>
                  </a:cubicBezTo>
                  <a:lnTo>
                    <a:pt x="25380" y="12097"/>
                  </a:lnTo>
                  <a:cubicBezTo>
                    <a:pt x="25441" y="12097"/>
                    <a:pt x="25563" y="12036"/>
                    <a:pt x="25624" y="12036"/>
                  </a:cubicBezTo>
                  <a:cubicBezTo>
                    <a:pt x="25776" y="12005"/>
                    <a:pt x="25897" y="11975"/>
                    <a:pt x="26019" y="11975"/>
                  </a:cubicBezTo>
                  <a:lnTo>
                    <a:pt x="26596" y="11853"/>
                  </a:lnTo>
                  <a:cubicBezTo>
                    <a:pt x="26779" y="11823"/>
                    <a:pt x="26961" y="11793"/>
                    <a:pt x="27143" y="11701"/>
                  </a:cubicBezTo>
                  <a:cubicBezTo>
                    <a:pt x="27204" y="11701"/>
                    <a:pt x="27204" y="11671"/>
                    <a:pt x="27235" y="11671"/>
                  </a:cubicBezTo>
                  <a:cubicBezTo>
                    <a:pt x="27265" y="11671"/>
                    <a:pt x="27235" y="11641"/>
                    <a:pt x="27235" y="11580"/>
                  </a:cubicBezTo>
                  <a:cubicBezTo>
                    <a:pt x="27235" y="11519"/>
                    <a:pt x="27204" y="11428"/>
                    <a:pt x="27174" y="11428"/>
                  </a:cubicBezTo>
                  <a:cubicBezTo>
                    <a:pt x="26961" y="11428"/>
                    <a:pt x="26779" y="11489"/>
                    <a:pt x="26596" y="11519"/>
                  </a:cubicBezTo>
                  <a:cubicBezTo>
                    <a:pt x="26414" y="11549"/>
                    <a:pt x="26201" y="11580"/>
                    <a:pt x="26019" y="11580"/>
                  </a:cubicBezTo>
                  <a:cubicBezTo>
                    <a:pt x="25867" y="11641"/>
                    <a:pt x="25715" y="11641"/>
                    <a:pt x="25563" y="11671"/>
                  </a:cubicBezTo>
                  <a:cubicBezTo>
                    <a:pt x="25472" y="11671"/>
                    <a:pt x="25411" y="11701"/>
                    <a:pt x="25350" y="11701"/>
                  </a:cubicBezTo>
                  <a:cubicBezTo>
                    <a:pt x="25259" y="11701"/>
                    <a:pt x="25198" y="11732"/>
                    <a:pt x="25107" y="11793"/>
                  </a:cubicBezTo>
                  <a:cubicBezTo>
                    <a:pt x="24955" y="10790"/>
                    <a:pt x="24651" y="9817"/>
                    <a:pt x="24225" y="8844"/>
                  </a:cubicBezTo>
                  <a:cubicBezTo>
                    <a:pt x="24165" y="8662"/>
                    <a:pt x="24073" y="8510"/>
                    <a:pt x="24013" y="8327"/>
                  </a:cubicBezTo>
                  <a:cubicBezTo>
                    <a:pt x="23830" y="7932"/>
                    <a:pt x="23587" y="7598"/>
                    <a:pt x="23344" y="7233"/>
                  </a:cubicBezTo>
                  <a:cubicBezTo>
                    <a:pt x="23405" y="7172"/>
                    <a:pt x="23435" y="7172"/>
                    <a:pt x="23466" y="7142"/>
                  </a:cubicBezTo>
                  <a:cubicBezTo>
                    <a:pt x="23648" y="6990"/>
                    <a:pt x="23861" y="6808"/>
                    <a:pt x="24043" y="6656"/>
                  </a:cubicBezTo>
                  <a:cubicBezTo>
                    <a:pt x="24165" y="6534"/>
                    <a:pt x="24317" y="6473"/>
                    <a:pt x="24408" y="6352"/>
                  </a:cubicBezTo>
                  <a:cubicBezTo>
                    <a:pt x="24529" y="6230"/>
                    <a:pt x="24651" y="6109"/>
                    <a:pt x="24712" y="5957"/>
                  </a:cubicBezTo>
                  <a:lnTo>
                    <a:pt x="24712" y="5896"/>
                  </a:lnTo>
                  <a:cubicBezTo>
                    <a:pt x="24712" y="5865"/>
                    <a:pt x="24712" y="5865"/>
                    <a:pt x="24681" y="5865"/>
                  </a:cubicBezTo>
                  <a:cubicBezTo>
                    <a:pt x="24651" y="5805"/>
                    <a:pt x="24621" y="5805"/>
                    <a:pt x="24560" y="5805"/>
                  </a:cubicBezTo>
                  <a:lnTo>
                    <a:pt x="24347" y="5926"/>
                  </a:lnTo>
                  <a:cubicBezTo>
                    <a:pt x="24195" y="6048"/>
                    <a:pt x="24043" y="6230"/>
                    <a:pt x="23891" y="6382"/>
                  </a:cubicBezTo>
                  <a:cubicBezTo>
                    <a:pt x="23861" y="6413"/>
                    <a:pt x="23861" y="6473"/>
                    <a:pt x="23800" y="6473"/>
                  </a:cubicBezTo>
                  <a:lnTo>
                    <a:pt x="23496" y="6777"/>
                  </a:lnTo>
                  <a:cubicBezTo>
                    <a:pt x="23466" y="6808"/>
                    <a:pt x="23405" y="6869"/>
                    <a:pt x="23344" y="6960"/>
                  </a:cubicBezTo>
                  <a:cubicBezTo>
                    <a:pt x="23314" y="6990"/>
                    <a:pt x="23283" y="7081"/>
                    <a:pt x="23253" y="7112"/>
                  </a:cubicBezTo>
                  <a:cubicBezTo>
                    <a:pt x="22797" y="6473"/>
                    <a:pt x="22280" y="5865"/>
                    <a:pt x="21733" y="5318"/>
                  </a:cubicBezTo>
                  <a:cubicBezTo>
                    <a:pt x="20973" y="4589"/>
                    <a:pt x="20122" y="3981"/>
                    <a:pt x="19210" y="3464"/>
                  </a:cubicBezTo>
                  <a:cubicBezTo>
                    <a:pt x="18997" y="3343"/>
                    <a:pt x="18754" y="3191"/>
                    <a:pt x="18541" y="3099"/>
                  </a:cubicBezTo>
                  <a:cubicBezTo>
                    <a:pt x="18754" y="2522"/>
                    <a:pt x="19058" y="1792"/>
                    <a:pt x="19149" y="1093"/>
                  </a:cubicBezTo>
                  <a:cubicBezTo>
                    <a:pt x="19149" y="1063"/>
                    <a:pt x="19149" y="1063"/>
                    <a:pt x="19089" y="1033"/>
                  </a:cubicBezTo>
                  <a:cubicBezTo>
                    <a:pt x="19070" y="1014"/>
                    <a:pt x="19018" y="984"/>
                    <a:pt x="18973" y="984"/>
                  </a:cubicBezTo>
                  <a:cubicBezTo>
                    <a:pt x="18944" y="984"/>
                    <a:pt x="18918" y="997"/>
                    <a:pt x="18906" y="1033"/>
                  </a:cubicBezTo>
                  <a:cubicBezTo>
                    <a:pt x="18754" y="1306"/>
                    <a:pt x="18633" y="1640"/>
                    <a:pt x="18541" y="1975"/>
                  </a:cubicBezTo>
                  <a:lnTo>
                    <a:pt x="18298" y="3008"/>
                  </a:lnTo>
                  <a:cubicBezTo>
                    <a:pt x="18268" y="2978"/>
                    <a:pt x="18177" y="2978"/>
                    <a:pt x="18146" y="2917"/>
                  </a:cubicBezTo>
                  <a:cubicBezTo>
                    <a:pt x="16630" y="2257"/>
                    <a:pt x="14967" y="1890"/>
                    <a:pt x="13299" y="1890"/>
                  </a:cubicBezTo>
                  <a:cubicBezTo>
                    <a:pt x="12125" y="1890"/>
                    <a:pt x="10948" y="2072"/>
                    <a:pt x="9818" y="2461"/>
                  </a:cubicBezTo>
                  <a:lnTo>
                    <a:pt x="9757" y="2461"/>
                  </a:lnTo>
                  <a:lnTo>
                    <a:pt x="9757" y="2400"/>
                  </a:lnTo>
                  <a:cubicBezTo>
                    <a:pt x="9605" y="1975"/>
                    <a:pt x="9453" y="1580"/>
                    <a:pt x="9271" y="1185"/>
                  </a:cubicBezTo>
                  <a:cubicBezTo>
                    <a:pt x="9058" y="789"/>
                    <a:pt x="8967" y="333"/>
                    <a:pt x="8663" y="30"/>
                  </a:cubicBezTo>
                  <a:cubicBezTo>
                    <a:pt x="8634" y="10"/>
                    <a:pt x="8596" y="0"/>
                    <a:pt x="8557" y="0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0" name="Google Shape;280;p36"/>
            <p:cNvGrpSpPr/>
            <p:nvPr/>
          </p:nvGrpSpPr>
          <p:grpSpPr>
            <a:xfrm>
              <a:off x="750877" y="425961"/>
              <a:ext cx="756711" cy="759253"/>
              <a:chOff x="1042691" y="485962"/>
              <a:chExt cx="655956" cy="658160"/>
            </a:xfrm>
          </p:grpSpPr>
          <p:sp>
            <p:nvSpPr>
              <p:cNvPr id="281" name="Google Shape;281;p36"/>
              <p:cNvSpPr/>
              <p:nvPr/>
            </p:nvSpPr>
            <p:spPr>
              <a:xfrm>
                <a:off x="1085219" y="545872"/>
                <a:ext cx="575164" cy="548128"/>
              </a:xfrm>
              <a:custGeom>
                <a:avLst/>
                <a:gdLst/>
                <a:ahLst/>
                <a:cxnLst/>
                <a:rect l="l" t="t" r="r" b="b"/>
                <a:pathLst>
                  <a:path w="16445" h="15672" extrusionOk="0">
                    <a:moveTo>
                      <a:pt x="7791" y="1"/>
                    </a:moveTo>
                    <a:cubicBezTo>
                      <a:pt x="7394" y="1"/>
                      <a:pt x="6995" y="26"/>
                      <a:pt x="6596" y="75"/>
                    </a:cubicBezTo>
                    <a:cubicBezTo>
                      <a:pt x="6566" y="105"/>
                      <a:pt x="6505" y="105"/>
                      <a:pt x="6414" y="105"/>
                    </a:cubicBezTo>
                    <a:cubicBezTo>
                      <a:pt x="6414" y="166"/>
                      <a:pt x="6384" y="227"/>
                      <a:pt x="6353" y="227"/>
                    </a:cubicBezTo>
                    <a:cubicBezTo>
                      <a:pt x="2311" y="774"/>
                      <a:pt x="1" y="4270"/>
                      <a:pt x="365" y="8221"/>
                    </a:cubicBezTo>
                    <a:cubicBezTo>
                      <a:pt x="730" y="11656"/>
                      <a:pt x="2919" y="14574"/>
                      <a:pt x="6353" y="15455"/>
                    </a:cubicBezTo>
                    <a:cubicBezTo>
                      <a:pt x="6945" y="15602"/>
                      <a:pt x="7542" y="15672"/>
                      <a:pt x="8133" y="15672"/>
                    </a:cubicBezTo>
                    <a:cubicBezTo>
                      <a:pt x="10730" y="15672"/>
                      <a:pt x="13215" y="14315"/>
                      <a:pt x="14651" y="12112"/>
                    </a:cubicBezTo>
                    <a:cubicBezTo>
                      <a:pt x="16445" y="9406"/>
                      <a:pt x="16232" y="5729"/>
                      <a:pt x="14317" y="3145"/>
                    </a:cubicBezTo>
                    <a:cubicBezTo>
                      <a:pt x="12740" y="1016"/>
                      <a:pt x="10322" y="1"/>
                      <a:pt x="779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282;p36"/>
              <p:cNvSpPr/>
              <p:nvPr/>
            </p:nvSpPr>
            <p:spPr>
              <a:xfrm>
                <a:off x="1116031" y="591863"/>
                <a:ext cx="151966" cy="211949"/>
              </a:xfrm>
              <a:custGeom>
                <a:avLst/>
                <a:gdLst/>
                <a:ahLst/>
                <a:cxnLst/>
                <a:rect l="l" t="t" r="r" b="b"/>
                <a:pathLst>
                  <a:path w="4345" h="6060" extrusionOk="0">
                    <a:moveTo>
                      <a:pt x="3571" y="1"/>
                    </a:moveTo>
                    <a:cubicBezTo>
                      <a:pt x="3508" y="1"/>
                      <a:pt x="3442" y="12"/>
                      <a:pt x="3375" y="37"/>
                    </a:cubicBezTo>
                    <a:cubicBezTo>
                      <a:pt x="1217" y="1009"/>
                      <a:pt x="1" y="3775"/>
                      <a:pt x="670" y="5994"/>
                    </a:cubicBezTo>
                    <a:cubicBezTo>
                      <a:pt x="684" y="6036"/>
                      <a:pt x="718" y="6059"/>
                      <a:pt x="750" y="6059"/>
                    </a:cubicBezTo>
                    <a:cubicBezTo>
                      <a:pt x="787" y="6059"/>
                      <a:pt x="822" y="6029"/>
                      <a:pt x="822" y="5964"/>
                    </a:cubicBezTo>
                    <a:cubicBezTo>
                      <a:pt x="791" y="3714"/>
                      <a:pt x="1886" y="1891"/>
                      <a:pt x="3861" y="827"/>
                    </a:cubicBezTo>
                    <a:cubicBezTo>
                      <a:pt x="4344" y="639"/>
                      <a:pt x="4045" y="1"/>
                      <a:pt x="357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36"/>
              <p:cNvSpPr/>
              <p:nvPr/>
            </p:nvSpPr>
            <p:spPr>
              <a:xfrm>
                <a:off x="1042691" y="485962"/>
                <a:ext cx="655956" cy="658160"/>
              </a:xfrm>
              <a:custGeom>
                <a:avLst/>
                <a:gdLst/>
                <a:ahLst/>
                <a:cxnLst/>
                <a:rect l="l" t="t" r="r" b="b"/>
                <a:pathLst>
                  <a:path w="18755" h="18818" extrusionOk="0">
                    <a:moveTo>
                      <a:pt x="8894" y="1695"/>
                    </a:moveTo>
                    <a:cubicBezTo>
                      <a:pt x="11430" y="1695"/>
                      <a:pt x="13932" y="2729"/>
                      <a:pt x="15502" y="4858"/>
                    </a:cubicBezTo>
                    <a:cubicBezTo>
                      <a:pt x="17417" y="7442"/>
                      <a:pt x="17630" y="11119"/>
                      <a:pt x="15837" y="13825"/>
                    </a:cubicBezTo>
                    <a:cubicBezTo>
                      <a:pt x="14385" y="16015"/>
                      <a:pt x="11916" y="17369"/>
                      <a:pt x="9367" y="17369"/>
                    </a:cubicBezTo>
                    <a:cubicBezTo>
                      <a:pt x="8768" y="17369"/>
                      <a:pt x="8165" y="17294"/>
                      <a:pt x="7569" y="17138"/>
                    </a:cubicBezTo>
                    <a:cubicBezTo>
                      <a:pt x="4135" y="16287"/>
                      <a:pt x="1946" y="13369"/>
                      <a:pt x="1581" y="9904"/>
                    </a:cubicBezTo>
                    <a:cubicBezTo>
                      <a:pt x="1217" y="5952"/>
                      <a:pt x="3527" y="2487"/>
                      <a:pt x="7539" y="1910"/>
                    </a:cubicBezTo>
                    <a:cubicBezTo>
                      <a:pt x="7600" y="1879"/>
                      <a:pt x="7630" y="1849"/>
                      <a:pt x="7630" y="1818"/>
                    </a:cubicBezTo>
                    <a:cubicBezTo>
                      <a:pt x="7660" y="1818"/>
                      <a:pt x="7752" y="1818"/>
                      <a:pt x="7812" y="1758"/>
                    </a:cubicBezTo>
                    <a:cubicBezTo>
                      <a:pt x="8172" y="1716"/>
                      <a:pt x="8533" y="1695"/>
                      <a:pt x="8894" y="1695"/>
                    </a:cubicBezTo>
                    <a:close/>
                    <a:moveTo>
                      <a:pt x="5848" y="1"/>
                    </a:moveTo>
                    <a:cubicBezTo>
                      <a:pt x="5778" y="1"/>
                      <a:pt x="5715" y="50"/>
                      <a:pt x="5715" y="116"/>
                    </a:cubicBezTo>
                    <a:cubicBezTo>
                      <a:pt x="5776" y="359"/>
                      <a:pt x="5928" y="603"/>
                      <a:pt x="6019" y="815"/>
                    </a:cubicBezTo>
                    <a:cubicBezTo>
                      <a:pt x="6171" y="1119"/>
                      <a:pt x="6293" y="1423"/>
                      <a:pt x="6475" y="1697"/>
                    </a:cubicBezTo>
                    <a:cubicBezTo>
                      <a:pt x="4925" y="2092"/>
                      <a:pt x="3587" y="3004"/>
                      <a:pt x="2676" y="4250"/>
                    </a:cubicBezTo>
                    <a:cubicBezTo>
                      <a:pt x="2311" y="3976"/>
                      <a:pt x="2007" y="3764"/>
                      <a:pt x="1672" y="3490"/>
                    </a:cubicBezTo>
                    <a:cubicBezTo>
                      <a:pt x="1656" y="3485"/>
                      <a:pt x="1639" y="3482"/>
                      <a:pt x="1622" y="3482"/>
                    </a:cubicBezTo>
                    <a:cubicBezTo>
                      <a:pt x="1545" y="3482"/>
                      <a:pt x="1476" y="3537"/>
                      <a:pt x="1551" y="3612"/>
                    </a:cubicBezTo>
                    <a:cubicBezTo>
                      <a:pt x="1855" y="3916"/>
                      <a:pt x="2189" y="4220"/>
                      <a:pt x="2524" y="4432"/>
                    </a:cubicBezTo>
                    <a:cubicBezTo>
                      <a:pt x="1733" y="5587"/>
                      <a:pt x="1247" y="6955"/>
                      <a:pt x="1156" y="8384"/>
                    </a:cubicBezTo>
                    <a:lnTo>
                      <a:pt x="1156" y="8961"/>
                    </a:lnTo>
                    <a:cubicBezTo>
                      <a:pt x="821" y="8961"/>
                      <a:pt x="487" y="8961"/>
                      <a:pt x="92" y="8870"/>
                    </a:cubicBezTo>
                    <a:cubicBezTo>
                      <a:pt x="31" y="8870"/>
                      <a:pt x="1" y="8961"/>
                      <a:pt x="61" y="8992"/>
                    </a:cubicBezTo>
                    <a:cubicBezTo>
                      <a:pt x="396" y="9113"/>
                      <a:pt x="791" y="9144"/>
                      <a:pt x="1156" y="9144"/>
                    </a:cubicBezTo>
                    <a:cubicBezTo>
                      <a:pt x="1217" y="10481"/>
                      <a:pt x="1520" y="11758"/>
                      <a:pt x="2037" y="12913"/>
                    </a:cubicBezTo>
                    <a:lnTo>
                      <a:pt x="2007" y="12913"/>
                    </a:lnTo>
                    <a:cubicBezTo>
                      <a:pt x="1581" y="13126"/>
                      <a:pt x="1156" y="13369"/>
                      <a:pt x="791" y="13581"/>
                    </a:cubicBezTo>
                    <a:cubicBezTo>
                      <a:pt x="689" y="13632"/>
                      <a:pt x="758" y="13748"/>
                      <a:pt x="855" y="13748"/>
                    </a:cubicBezTo>
                    <a:cubicBezTo>
                      <a:pt x="873" y="13748"/>
                      <a:pt x="893" y="13743"/>
                      <a:pt x="913" y="13733"/>
                    </a:cubicBezTo>
                    <a:cubicBezTo>
                      <a:pt x="1368" y="13551"/>
                      <a:pt x="1733" y="13338"/>
                      <a:pt x="2159" y="13095"/>
                    </a:cubicBezTo>
                    <a:cubicBezTo>
                      <a:pt x="2919" y="14645"/>
                      <a:pt x="4165" y="15983"/>
                      <a:pt x="5806" y="16773"/>
                    </a:cubicBezTo>
                    <a:cubicBezTo>
                      <a:pt x="5685" y="17047"/>
                      <a:pt x="5654" y="17320"/>
                      <a:pt x="5563" y="17594"/>
                    </a:cubicBezTo>
                    <a:cubicBezTo>
                      <a:pt x="5502" y="17837"/>
                      <a:pt x="5381" y="18110"/>
                      <a:pt x="5381" y="18414"/>
                    </a:cubicBezTo>
                    <a:cubicBezTo>
                      <a:pt x="5381" y="18467"/>
                      <a:pt x="5432" y="18500"/>
                      <a:pt x="5481" y="18500"/>
                    </a:cubicBezTo>
                    <a:cubicBezTo>
                      <a:pt x="5516" y="18500"/>
                      <a:pt x="5550" y="18483"/>
                      <a:pt x="5563" y="18445"/>
                    </a:cubicBezTo>
                    <a:cubicBezTo>
                      <a:pt x="5685" y="18141"/>
                      <a:pt x="5715" y="17837"/>
                      <a:pt x="5806" y="17533"/>
                    </a:cubicBezTo>
                    <a:cubicBezTo>
                      <a:pt x="5837" y="17290"/>
                      <a:pt x="5928" y="17047"/>
                      <a:pt x="5958" y="16834"/>
                    </a:cubicBezTo>
                    <a:lnTo>
                      <a:pt x="6171" y="16925"/>
                    </a:lnTo>
                    <a:cubicBezTo>
                      <a:pt x="7187" y="17374"/>
                      <a:pt x="8239" y="17584"/>
                      <a:pt x="9286" y="17584"/>
                    </a:cubicBezTo>
                    <a:cubicBezTo>
                      <a:pt x="9586" y="17584"/>
                      <a:pt x="9885" y="17567"/>
                      <a:pt x="10183" y="17533"/>
                    </a:cubicBezTo>
                    <a:cubicBezTo>
                      <a:pt x="10214" y="17958"/>
                      <a:pt x="10335" y="18384"/>
                      <a:pt x="10426" y="18749"/>
                    </a:cubicBezTo>
                    <a:cubicBezTo>
                      <a:pt x="10457" y="18794"/>
                      <a:pt x="10487" y="18817"/>
                      <a:pt x="10510" y="18817"/>
                    </a:cubicBezTo>
                    <a:cubicBezTo>
                      <a:pt x="10533" y="18817"/>
                      <a:pt x="10548" y="18794"/>
                      <a:pt x="10548" y="18749"/>
                    </a:cubicBezTo>
                    <a:cubicBezTo>
                      <a:pt x="10518" y="18354"/>
                      <a:pt x="10426" y="17928"/>
                      <a:pt x="10366" y="17533"/>
                    </a:cubicBezTo>
                    <a:cubicBezTo>
                      <a:pt x="11551" y="17381"/>
                      <a:pt x="12676" y="16986"/>
                      <a:pt x="13679" y="16317"/>
                    </a:cubicBezTo>
                    <a:cubicBezTo>
                      <a:pt x="13740" y="16560"/>
                      <a:pt x="13892" y="16712"/>
                      <a:pt x="14013" y="16895"/>
                    </a:cubicBezTo>
                    <a:cubicBezTo>
                      <a:pt x="14135" y="17138"/>
                      <a:pt x="14195" y="17381"/>
                      <a:pt x="14347" y="17594"/>
                    </a:cubicBezTo>
                    <a:cubicBezTo>
                      <a:pt x="14383" y="17617"/>
                      <a:pt x="14427" y="17632"/>
                      <a:pt x="14468" y="17632"/>
                    </a:cubicBezTo>
                    <a:cubicBezTo>
                      <a:pt x="14534" y="17632"/>
                      <a:pt x="14591" y="17596"/>
                      <a:pt x="14591" y="17502"/>
                    </a:cubicBezTo>
                    <a:cubicBezTo>
                      <a:pt x="14591" y="17229"/>
                      <a:pt x="14439" y="17016"/>
                      <a:pt x="14287" y="16773"/>
                    </a:cubicBezTo>
                    <a:cubicBezTo>
                      <a:pt x="14165" y="16591"/>
                      <a:pt x="14013" y="16378"/>
                      <a:pt x="13831" y="16256"/>
                    </a:cubicBezTo>
                    <a:cubicBezTo>
                      <a:pt x="14347" y="15922"/>
                      <a:pt x="14864" y="15496"/>
                      <a:pt x="15290" y="15010"/>
                    </a:cubicBezTo>
                    <a:cubicBezTo>
                      <a:pt x="15928" y="14311"/>
                      <a:pt x="16414" y="13551"/>
                      <a:pt x="16749" y="12761"/>
                    </a:cubicBezTo>
                    <a:cubicBezTo>
                      <a:pt x="17174" y="12974"/>
                      <a:pt x="17600" y="13217"/>
                      <a:pt x="17995" y="13369"/>
                    </a:cubicBezTo>
                    <a:cubicBezTo>
                      <a:pt x="18005" y="13372"/>
                      <a:pt x="18014" y="13374"/>
                      <a:pt x="18023" y="13374"/>
                    </a:cubicBezTo>
                    <a:cubicBezTo>
                      <a:pt x="18092" y="13374"/>
                      <a:pt x="18110" y="13274"/>
                      <a:pt x="18056" y="13247"/>
                    </a:cubicBezTo>
                    <a:cubicBezTo>
                      <a:pt x="17661" y="13004"/>
                      <a:pt x="17235" y="12822"/>
                      <a:pt x="16840" y="12609"/>
                    </a:cubicBezTo>
                    <a:cubicBezTo>
                      <a:pt x="17326" y="11271"/>
                      <a:pt x="17509" y="9782"/>
                      <a:pt x="17296" y="8384"/>
                    </a:cubicBezTo>
                    <a:cubicBezTo>
                      <a:pt x="17478" y="8384"/>
                      <a:pt x="17691" y="8323"/>
                      <a:pt x="17904" y="8262"/>
                    </a:cubicBezTo>
                    <a:cubicBezTo>
                      <a:pt x="18147" y="8201"/>
                      <a:pt x="18420" y="8171"/>
                      <a:pt x="18694" y="8080"/>
                    </a:cubicBezTo>
                    <a:cubicBezTo>
                      <a:pt x="18755" y="8049"/>
                      <a:pt x="18724" y="7928"/>
                      <a:pt x="18664" y="7928"/>
                    </a:cubicBezTo>
                    <a:cubicBezTo>
                      <a:pt x="18390" y="7928"/>
                      <a:pt x="18147" y="8019"/>
                      <a:pt x="17873" y="8019"/>
                    </a:cubicBezTo>
                    <a:cubicBezTo>
                      <a:pt x="17661" y="8049"/>
                      <a:pt x="17417" y="8049"/>
                      <a:pt x="17235" y="8110"/>
                    </a:cubicBezTo>
                    <a:cubicBezTo>
                      <a:pt x="17113" y="7320"/>
                      <a:pt x="16870" y="6530"/>
                      <a:pt x="16475" y="5770"/>
                    </a:cubicBezTo>
                    <a:cubicBezTo>
                      <a:pt x="16384" y="5496"/>
                      <a:pt x="16202" y="5223"/>
                      <a:pt x="16050" y="5010"/>
                    </a:cubicBezTo>
                    <a:cubicBezTo>
                      <a:pt x="16262" y="4919"/>
                      <a:pt x="16414" y="4767"/>
                      <a:pt x="16566" y="4615"/>
                    </a:cubicBezTo>
                    <a:cubicBezTo>
                      <a:pt x="16718" y="4463"/>
                      <a:pt x="16931" y="4311"/>
                      <a:pt x="17022" y="4128"/>
                    </a:cubicBezTo>
                    <a:cubicBezTo>
                      <a:pt x="17022" y="4076"/>
                      <a:pt x="16977" y="4001"/>
                      <a:pt x="16925" y="4001"/>
                    </a:cubicBezTo>
                    <a:cubicBezTo>
                      <a:pt x="16917" y="4001"/>
                      <a:pt x="16909" y="4003"/>
                      <a:pt x="16901" y="4007"/>
                    </a:cubicBezTo>
                    <a:cubicBezTo>
                      <a:pt x="16658" y="4068"/>
                      <a:pt x="16506" y="4280"/>
                      <a:pt x="16354" y="4432"/>
                    </a:cubicBezTo>
                    <a:cubicBezTo>
                      <a:pt x="16202" y="4554"/>
                      <a:pt x="16050" y="4706"/>
                      <a:pt x="15958" y="4858"/>
                    </a:cubicBezTo>
                    <a:cubicBezTo>
                      <a:pt x="15107" y="3672"/>
                      <a:pt x="13983" y="2730"/>
                      <a:pt x="12676" y="2122"/>
                    </a:cubicBezTo>
                    <a:cubicBezTo>
                      <a:pt x="12858" y="1697"/>
                      <a:pt x="13071" y="1210"/>
                      <a:pt x="13101" y="755"/>
                    </a:cubicBezTo>
                    <a:cubicBezTo>
                      <a:pt x="13101" y="702"/>
                      <a:pt x="13060" y="669"/>
                      <a:pt x="13020" y="669"/>
                    </a:cubicBezTo>
                    <a:cubicBezTo>
                      <a:pt x="12991" y="669"/>
                      <a:pt x="12962" y="686"/>
                      <a:pt x="12949" y="724"/>
                    </a:cubicBezTo>
                    <a:cubicBezTo>
                      <a:pt x="12706" y="1119"/>
                      <a:pt x="12615" y="1636"/>
                      <a:pt x="12524" y="2092"/>
                    </a:cubicBezTo>
                    <a:cubicBezTo>
                      <a:pt x="11455" y="1585"/>
                      <a:pt x="10289" y="1315"/>
                      <a:pt x="9109" y="1315"/>
                    </a:cubicBezTo>
                    <a:cubicBezTo>
                      <a:pt x="8310" y="1315"/>
                      <a:pt x="7504" y="1439"/>
                      <a:pt x="6718" y="1697"/>
                    </a:cubicBezTo>
                    <a:lnTo>
                      <a:pt x="6688" y="1697"/>
                    </a:lnTo>
                    <a:lnTo>
                      <a:pt x="6688" y="1666"/>
                    </a:lnTo>
                    <a:cubicBezTo>
                      <a:pt x="6597" y="1362"/>
                      <a:pt x="6445" y="1089"/>
                      <a:pt x="6323" y="815"/>
                    </a:cubicBezTo>
                    <a:cubicBezTo>
                      <a:pt x="6232" y="572"/>
                      <a:pt x="6110" y="207"/>
                      <a:pt x="5928" y="25"/>
                    </a:cubicBezTo>
                    <a:cubicBezTo>
                      <a:pt x="5902" y="8"/>
                      <a:pt x="5875" y="1"/>
                      <a:pt x="58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36"/>
              <p:cNvSpPr/>
              <p:nvPr/>
            </p:nvSpPr>
            <p:spPr>
              <a:xfrm>
                <a:off x="1397747" y="712524"/>
                <a:ext cx="50014" cy="41760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194" extrusionOk="0">
                    <a:moveTo>
                      <a:pt x="1187" y="1"/>
                    </a:moveTo>
                    <a:cubicBezTo>
                      <a:pt x="1132" y="1"/>
                      <a:pt x="1102" y="59"/>
                      <a:pt x="1125" y="82"/>
                    </a:cubicBezTo>
                    <a:cubicBezTo>
                      <a:pt x="1156" y="234"/>
                      <a:pt x="1247" y="356"/>
                      <a:pt x="1217" y="538"/>
                    </a:cubicBezTo>
                    <a:cubicBezTo>
                      <a:pt x="1156" y="720"/>
                      <a:pt x="1095" y="872"/>
                      <a:pt x="943" y="964"/>
                    </a:cubicBezTo>
                    <a:cubicBezTo>
                      <a:pt x="858" y="1010"/>
                      <a:pt x="772" y="1030"/>
                      <a:pt x="689" y="1030"/>
                    </a:cubicBezTo>
                    <a:cubicBezTo>
                      <a:pt x="391" y="1030"/>
                      <a:pt x="133" y="763"/>
                      <a:pt x="62" y="477"/>
                    </a:cubicBezTo>
                    <a:cubicBezTo>
                      <a:pt x="62" y="447"/>
                      <a:pt x="46" y="432"/>
                      <a:pt x="31" y="432"/>
                    </a:cubicBezTo>
                    <a:cubicBezTo>
                      <a:pt x="16" y="432"/>
                      <a:pt x="1" y="447"/>
                      <a:pt x="1" y="477"/>
                    </a:cubicBezTo>
                    <a:cubicBezTo>
                      <a:pt x="1" y="876"/>
                      <a:pt x="349" y="1194"/>
                      <a:pt x="726" y="1194"/>
                    </a:cubicBezTo>
                    <a:cubicBezTo>
                      <a:pt x="808" y="1194"/>
                      <a:pt x="892" y="1179"/>
                      <a:pt x="974" y="1146"/>
                    </a:cubicBezTo>
                    <a:cubicBezTo>
                      <a:pt x="1156" y="1024"/>
                      <a:pt x="1308" y="842"/>
                      <a:pt x="1399" y="599"/>
                    </a:cubicBezTo>
                    <a:cubicBezTo>
                      <a:pt x="1429" y="416"/>
                      <a:pt x="1429" y="112"/>
                      <a:pt x="1247" y="21"/>
                    </a:cubicBezTo>
                    <a:cubicBezTo>
                      <a:pt x="1225" y="7"/>
                      <a:pt x="1205" y="1"/>
                      <a:pt x="11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285;p36"/>
              <p:cNvSpPr/>
              <p:nvPr/>
            </p:nvSpPr>
            <p:spPr>
              <a:xfrm>
                <a:off x="1319090" y="688147"/>
                <a:ext cx="48930" cy="69146"/>
              </a:xfrm>
              <a:custGeom>
                <a:avLst/>
                <a:gdLst/>
                <a:ahLst/>
                <a:cxnLst/>
                <a:rect l="l" t="t" r="r" b="b"/>
                <a:pathLst>
                  <a:path w="1399" h="1977" extrusionOk="0">
                    <a:moveTo>
                      <a:pt x="350" y="1"/>
                    </a:moveTo>
                    <a:cubicBezTo>
                      <a:pt x="228" y="1"/>
                      <a:pt x="105" y="100"/>
                      <a:pt x="61" y="232"/>
                    </a:cubicBezTo>
                    <a:cubicBezTo>
                      <a:pt x="31" y="354"/>
                      <a:pt x="1" y="475"/>
                      <a:pt x="1" y="597"/>
                    </a:cubicBezTo>
                    <a:cubicBezTo>
                      <a:pt x="1" y="688"/>
                      <a:pt x="31" y="840"/>
                      <a:pt x="61" y="961"/>
                    </a:cubicBezTo>
                    <a:cubicBezTo>
                      <a:pt x="153" y="1205"/>
                      <a:pt x="213" y="1387"/>
                      <a:pt x="305" y="1600"/>
                    </a:cubicBezTo>
                    <a:cubicBezTo>
                      <a:pt x="410" y="1811"/>
                      <a:pt x="607" y="1976"/>
                      <a:pt x="837" y="1976"/>
                    </a:cubicBezTo>
                    <a:cubicBezTo>
                      <a:pt x="871" y="1976"/>
                      <a:pt x="907" y="1972"/>
                      <a:pt x="943" y="1964"/>
                    </a:cubicBezTo>
                    <a:cubicBezTo>
                      <a:pt x="1186" y="1873"/>
                      <a:pt x="1399" y="1569"/>
                      <a:pt x="1277" y="1296"/>
                    </a:cubicBezTo>
                    <a:cubicBezTo>
                      <a:pt x="1186" y="1083"/>
                      <a:pt x="1095" y="809"/>
                      <a:pt x="973" y="627"/>
                    </a:cubicBezTo>
                    <a:cubicBezTo>
                      <a:pt x="943" y="506"/>
                      <a:pt x="882" y="384"/>
                      <a:pt x="791" y="293"/>
                    </a:cubicBezTo>
                    <a:cubicBezTo>
                      <a:pt x="700" y="171"/>
                      <a:pt x="608" y="141"/>
                      <a:pt x="487" y="50"/>
                    </a:cubicBezTo>
                    <a:cubicBezTo>
                      <a:pt x="444" y="16"/>
                      <a:pt x="397" y="1"/>
                      <a:pt x="3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286;p36"/>
              <p:cNvSpPr/>
              <p:nvPr/>
            </p:nvSpPr>
            <p:spPr>
              <a:xfrm>
                <a:off x="1441359" y="634987"/>
                <a:ext cx="48930" cy="69146"/>
              </a:xfrm>
              <a:custGeom>
                <a:avLst/>
                <a:gdLst/>
                <a:ahLst/>
                <a:cxnLst/>
                <a:rect l="l" t="t" r="r" b="b"/>
                <a:pathLst>
                  <a:path w="1399" h="1977" extrusionOk="0">
                    <a:moveTo>
                      <a:pt x="350" y="1"/>
                    </a:moveTo>
                    <a:cubicBezTo>
                      <a:pt x="227" y="1"/>
                      <a:pt x="105" y="101"/>
                      <a:pt x="61" y="232"/>
                    </a:cubicBezTo>
                    <a:cubicBezTo>
                      <a:pt x="30" y="354"/>
                      <a:pt x="0" y="475"/>
                      <a:pt x="0" y="597"/>
                    </a:cubicBezTo>
                    <a:cubicBezTo>
                      <a:pt x="0" y="688"/>
                      <a:pt x="30" y="840"/>
                      <a:pt x="61" y="962"/>
                    </a:cubicBezTo>
                    <a:cubicBezTo>
                      <a:pt x="122" y="1205"/>
                      <a:pt x="213" y="1387"/>
                      <a:pt x="304" y="1600"/>
                    </a:cubicBezTo>
                    <a:cubicBezTo>
                      <a:pt x="410" y="1811"/>
                      <a:pt x="607" y="1976"/>
                      <a:pt x="836" y="1976"/>
                    </a:cubicBezTo>
                    <a:cubicBezTo>
                      <a:pt x="871" y="1976"/>
                      <a:pt x="906" y="1973"/>
                      <a:pt x="942" y="1965"/>
                    </a:cubicBezTo>
                    <a:cubicBezTo>
                      <a:pt x="1186" y="1874"/>
                      <a:pt x="1398" y="1570"/>
                      <a:pt x="1277" y="1296"/>
                    </a:cubicBezTo>
                    <a:cubicBezTo>
                      <a:pt x="1216" y="1083"/>
                      <a:pt x="1125" y="870"/>
                      <a:pt x="973" y="627"/>
                    </a:cubicBezTo>
                    <a:cubicBezTo>
                      <a:pt x="942" y="506"/>
                      <a:pt x="882" y="384"/>
                      <a:pt x="790" y="293"/>
                    </a:cubicBezTo>
                    <a:cubicBezTo>
                      <a:pt x="730" y="171"/>
                      <a:pt x="608" y="141"/>
                      <a:pt x="486" y="50"/>
                    </a:cubicBezTo>
                    <a:cubicBezTo>
                      <a:pt x="444" y="16"/>
                      <a:pt x="397" y="1"/>
                      <a:pt x="3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87" name="Google Shape;287;p36"/>
          <p:cNvGrpSpPr/>
          <p:nvPr/>
        </p:nvGrpSpPr>
        <p:grpSpPr>
          <a:xfrm>
            <a:off x="5508767" y="765456"/>
            <a:ext cx="3095618" cy="2463573"/>
            <a:chOff x="5508767" y="765456"/>
            <a:chExt cx="3095618" cy="2463573"/>
          </a:xfrm>
        </p:grpSpPr>
        <p:sp>
          <p:nvSpPr>
            <p:cNvPr id="288" name="Google Shape;288;p36"/>
            <p:cNvSpPr/>
            <p:nvPr/>
          </p:nvSpPr>
          <p:spPr>
            <a:xfrm rot="533168">
              <a:off x="5650266" y="970403"/>
              <a:ext cx="2812620" cy="2053679"/>
            </a:xfrm>
            <a:custGeom>
              <a:avLst/>
              <a:gdLst/>
              <a:ahLst/>
              <a:cxnLst/>
              <a:rect l="l" t="t" r="r" b="b"/>
              <a:pathLst>
                <a:path w="145389" h="106162" extrusionOk="0">
                  <a:moveTo>
                    <a:pt x="30613" y="13502"/>
                  </a:moveTo>
                  <a:cubicBezTo>
                    <a:pt x="30613" y="13502"/>
                    <a:pt x="30613" y="13502"/>
                    <a:pt x="30613" y="13502"/>
                  </a:cubicBezTo>
                  <a:lnTo>
                    <a:pt x="30613" y="13502"/>
                  </a:lnTo>
                  <a:cubicBezTo>
                    <a:pt x="30615" y="13507"/>
                    <a:pt x="30617" y="13511"/>
                    <a:pt x="30619" y="13515"/>
                  </a:cubicBezTo>
                  <a:cubicBezTo>
                    <a:pt x="30619" y="13515"/>
                    <a:pt x="30620" y="13515"/>
                    <a:pt x="30621" y="13515"/>
                  </a:cubicBezTo>
                  <a:lnTo>
                    <a:pt x="30621" y="13515"/>
                  </a:lnTo>
                  <a:cubicBezTo>
                    <a:pt x="30619" y="13512"/>
                    <a:pt x="30617" y="13508"/>
                    <a:pt x="30613" y="13502"/>
                  </a:cubicBezTo>
                  <a:close/>
                  <a:moveTo>
                    <a:pt x="65380" y="0"/>
                  </a:moveTo>
                  <a:cubicBezTo>
                    <a:pt x="62109" y="0"/>
                    <a:pt x="59546" y="2687"/>
                    <a:pt x="58507" y="5763"/>
                  </a:cubicBezTo>
                  <a:cubicBezTo>
                    <a:pt x="58068" y="3372"/>
                    <a:pt x="56392" y="1404"/>
                    <a:pt x="54011" y="1404"/>
                  </a:cubicBezTo>
                  <a:cubicBezTo>
                    <a:pt x="53479" y="1404"/>
                    <a:pt x="52911" y="1502"/>
                    <a:pt x="52315" y="1716"/>
                  </a:cubicBezTo>
                  <a:cubicBezTo>
                    <a:pt x="49682" y="2691"/>
                    <a:pt x="48951" y="5665"/>
                    <a:pt x="49926" y="8005"/>
                  </a:cubicBezTo>
                  <a:cubicBezTo>
                    <a:pt x="49025" y="7395"/>
                    <a:pt x="47969" y="6889"/>
                    <a:pt x="46942" y="6889"/>
                  </a:cubicBezTo>
                  <a:cubicBezTo>
                    <a:pt x="46246" y="6889"/>
                    <a:pt x="45564" y="7122"/>
                    <a:pt x="44953" y="7713"/>
                  </a:cubicBezTo>
                  <a:cubicBezTo>
                    <a:pt x="43734" y="9127"/>
                    <a:pt x="43490" y="11126"/>
                    <a:pt x="44416" y="12735"/>
                  </a:cubicBezTo>
                  <a:cubicBezTo>
                    <a:pt x="44099" y="12605"/>
                    <a:pt x="43773" y="12544"/>
                    <a:pt x="43453" y="12544"/>
                  </a:cubicBezTo>
                  <a:cubicBezTo>
                    <a:pt x="42448" y="12544"/>
                    <a:pt x="41508" y="13150"/>
                    <a:pt x="41101" y="14149"/>
                  </a:cubicBezTo>
                  <a:cubicBezTo>
                    <a:pt x="40565" y="15660"/>
                    <a:pt x="41784" y="17025"/>
                    <a:pt x="43100" y="17561"/>
                  </a:cubicBezTo>
                  <a:cubicBezTo>
                    <a:pt x="43954" y="17833"/>
                    <a:pt x="44838" y="17981"/>
                    <a:pt x="45704" y="17981"/>
                  </a:cubicBezTo>
                  <a:cubicBezTo>
                    <a:pt x="45927" y="17981"/>
                    <a:pt x="46148" y="17971"/>
                    <a:pt x="46367" y="17951"/>
                  </a:cubicBezTo>
                  <a:cubicBezTo>
                    <a:pt x="48219" y="17951"/>
                    <a:pt x="50072" y="17951"/>
                    <a:pt x="51925" y="17903"/>
                  </a:cubicBezTo>
                  <a:lnTo>
                    <a:pt x="54168" y="17903"/>
                  </a:lnTo>
                  <a:cubicBezTo>
                    <a:pt x="53192" y="18439"/>
                    <a:pt x="52169" y="18975"/>
                    <a:pt x="51242" y="19512"/>
                  </a:cubicBezTo>
                  <a:cubicBezTo>
                    <a:pt x="44173" y="23802"/>
                    <a:pt x="37737" y="29263"/>
                    <a:pt x="34714" y="36722"/>
                  </a:cubicBezTo>
                  <a:lnTo>
                    <a:pt x="34470" y="37210"/>
                  </a:lnTo>
                  <a:cubicBezTo>
                    <a:pt x="33300" y="36283"/>
                    <a:pt x="32325" y="35113"/>
                    <a:pt x="31594" y="33846"/>
                  </a:cubicBezTo>
                  <a:cubicBezTo>
                    <a:pt x="30375" y="31652"/>
                    <a:pt x="29546" y="29214"/>
                    <a:pt x="29156" y="26776"/>
                  </a:cubicBezTo>
                  <a:cubicBezTo>
                    <a:pt x="30375" y="26386"/>
                    <a:pt x="31301" y="25362"/>
                    <a:pt x="31545" y="24095"/>
                  </a:cubicBezTo>
                  <a:lnTo>
                    <a:pt x="31545" y="24046"/>
                  </a:lnTo>
                  <a:cubicBezTo>
                    <a:pt x="32374" y="23900"/>
                    <a:pt x="33154" y="23510"/>
                    <a:pt x="33788" y="22924"/>
                  </a:cubicBezTo>
                  <a:cubicBezTo>
                    <a:pt x="34275" y="22486"/>
                    <a:pt x="34568" y="21949"/>
                    <a:pt x="34617" y="21316"/>
                  </a:cubicBezTo>
                  <a:cubicBezTo>
                    <a:pt x="34617" y="21121"/>
                    <a:pt x="34568" y="20926"/>
                    <a:pt x="34519" y="20730"/>
                  </a:cubicBezTo>
                  <a:cubicBezTo>
                    <a:pt x="34373" y="20438"/>
                    <a:pt x="34080" y="20194"/>
                    <a:pt x="33788" y="20097"/>
                  </a:cubicBezTo>
                  <a:cubicBezTo>
                    <a:pt x="33568" y="19987"/>
                    <a:pt x="33322" y="19932"/>
                    <a:pt x="33068" y="19932"/>
                  </a:cubicBezTo>
                  <a:cubicBezTo>
                    <a:pt x="32983" y="19932"/>
                    <a:pt x="32898" y="19938"/>
                    <a:pt x="32813" y="19950"/>
                  </a:cubicBezTo>
                  <a:cubicBezTo>
                    <a:pt x="32569" y="19999"/>
                    <a:pt x="32276" y="20097"/>
                    <a:pt x="32081" y="20243"/>
                  </a:cubicBezTo>
                  <a:cubicBezTo>
                    <a:pt x="31838" y="20389"/>
                    <a:pt x="31643" y="20584"/>
                    <a:pt x="31496" y="20779"/>
                  </a:cubicBezTo>
                  <a:cubicBezTo>
                    <a:pt x="32081" y="19073"/>
                    <a:pt x="32618" y="17123"/>
                    <a:pt x="32423" y="15465"/>
                  </a:cubicBezTo>
                  <a:cubicBezTo>
                    <a:pt x="32423" y="15367"/>
                    <a:pt x="32423" y="15270"/>
                    <a:pt x="32374" y="15172"/>
                  </a:cubicBezTo>
                  <a:cubicBezTo>
                    <a:pt x="32287" y="14522"/>
                    <a:pt x="31931" y="13565"/>
                    <a:pt x="31305" y="13565"/>
                  </a:cubicBezTo>
                  <a:cubicBezTo>
                    <a:pt x="31227" y="13565"/>
                    <a:pt x="31144" y="13580"/>
                    <a:pt x="31058" y="13612"/>
                  </a:cubicBezTo>
                  <a:cubicBezTo>
                    <a:pt x="30912" y="13564"/>
                    <a:pt x="30766" y="13515"/>
                    <a:pt x="30621" y="13515"/>
                  </a:cubicBezTo>
                  <a:lnTo>
                    <a:pt x="30621" y="13515"/>
                  </a:lnTo>
                  <a:cubicBezTo>
                    <a:pt x="30621" y="13516"/>
                    <a:pt x="30622" y="13517"/>
                    <a:pt x="30621" y="13517"/>
                  </a:cubicBezTo>
                  <a:cubicBezTo>
                    <a:pt x="30621" y="13517"/>
                    <a:pt x="30620" y="13516"/>
                    <a:pt x="30619" y="13515"/>
                  </a:cubicBezTo>
                  <a:cubicBezTo>
                    <a:pt x="30617" y="13515"/>
                    <a:pt x="30615" y="13510"/>
                    <a:pt x="30613" y="13502"/>
                  </a:cubicBezTo>
                  <a:lnTo>
                    <a:pt x="30613" y="13502"/>
                  </a:lnTo>
                  <a:cubicBezTo>
                    <a:pt x="30613" y="13502"/>
                    <a:pt x="30612" y="13502"/>
                    <a:pt x="30612" y="13502"/>
                  </a:cubicBezTo>
                  <a:lnTo>
                    <a:pt x="30612" y="13502"/>
                  </a:lnTo>
                  <a:cubicBezTo>
                    <a:pt x="30612" y="13502"/>
                    <a:pt x="30613" y="13502"/>
                    <a:pt x="30613" y="13502"/>
                  </a:cubicBezTo>
                  <a:lnTo>
                    <a:pt x="30613" y="13502"/>
                  </a:lnTo>
                  <a:cubicBezTo>
                    <a:pt x="30583" y="13375"/>
                    <a:pt x="30587" y="12321"/>
                    <a:pt x="30374" y="12321"/>
                  </a:cubicBezTo>
                  <a:cubicBezTo>
                    <a:pt x="30303" y="12321"/>
                    <a:pt x="30209" y="12435"/>
                    <a:pt x="30082" y="12735"/>
                  </a:cubicBezTo>
                  <a:lnTo>
                    <a:pt x="29887" y="12637"/>
                  </a:lnTo>
                  <a:cubicBezTo>
                    <a:pt x="29741" y="13076"/>
                    <a:pt x="29644" y="13515"/>
                    <a:pt x="29595" y="14002"/>
                  </a:cubicBezTo>
                  <a:cubicBezTo>
                    <a:pt x="29692" y="18341"/>
                    <a:pt x="28083" y="18049"/>
                    <a:pt x="27547" y="18536"/>
                  </a:cubicBezTo>
                  <a:cubicBezTo>
                    <a:pt x="27539" y="18540"/>
                    <a:pt x="27531" y="18542"/>
                    <a:pt x="27523" y="18542"/>
                  </a:cubicBezTo>
                  <a:cubicBezTo>
                    <a:pt x="27145" y="18542"/>
                    <a:pt x="27551" y="14164"/>
                    <a:pt x="27466" y="14164"/>
                  </a:cubicBezTo>
                  <a:cubicBezTo>
                    <a:pt x="27462" y="14164"/>
                    <a:pt x="27456" y="14175"/>
                    <a:pt x="27450" y="14197"/>
                  </a:cubicBezTo>
                  <a:cubicBezTo>
                    <a:pt x="27297" y="13716"/>
                    <a:pt x="26878" y="13519"/>
                    <a:pt x="26411" y="13519"/>
                  </a:cubicBezTo>
                  <a:cubicBezTo>
                    <a:pt x="25837" y="13519"/>
                    <a:pt x="25188" y="13816"/>
                    <a:pt x="24866" y="14246"/>
                  </a:cubicBezTo>
                  <a:cubicBezTo>
                    <a:pt x="24427" y="14977"/>
                    <a:pt x="24232" y="15855"/>
                    <a:pt x="24232" y="16684"/>
                  </a:cubicBezTo>
                  <a:cubicBezTo>
                    <a:pt x="24086" y="18049"/>
                    <a:pt x="24134" y="19463"/>
                    <a:pt x="24378" y="20828"/>
                  </a:cubicBezTo>
                  <a:cubicBezTo>
                    <a:pt x="24329" y="20828"/>
                    <a:pt x="24281" y="20828"/>
                    <a:pt x="24232" y="20926"/>
                  </a:cubicBezTo>
                  <a:cubicBezTo>
                    <a:pt x="23062" y="22876"/>
                    <a:pt x="24914" y="25996"/>
                    <a:pt x="26913" y="26776"/>
                  </a:cubicBezTo>
                  <a:cubicBezTo>
                    <a:pt x="26865" y="26776"/>
                    <a:pt x="26865" y="26825"/>
                    <a:pt x="26865" y="26874"/>
                  </a:cubicBezTo>
                  <a:cubicBezTo>
                    <a:pt x="25061" y="31213"/>
                    <a:pt x="27060" y="38331"/>
                    <a:pt x="28425" y="40086"/>
                  </a:cubicBezTo>
                  <a:cubicBezTo>
                    <a:pt x="29546" y="41549"/>
                    <a:pt x="30131" y="42768"/>
                    <a:pt x="31545" y="43987"/>
                  </a:cubicBezTo>
                  <a:cubicBezTo>
                    <a:pt x="31496" y="43987"/>
                    <a:pt x="31448" y="43987"/>
                    <a:pt x="31399" y="44084"/>
                  </a:cubicBezTo>
                  <a:cubicBezTo>
                    <a:pt x="31399" y="44084"/>
                    <a:pt x="31399" y="44084"/>
                    <a:pt x="31399" y="44133"/>
                  </a:cubicBezTo>
                  <a:cubicBezTo>
                    <a:pt x="30277" y="47497"/>
                    <a:pt x="29497" y="50959"/>
                    <a:pt x="29107" y="54518"/>
                  </a:cubicBezTo>
                  <a:cubicBezTo>
                    <a:pt x="28912" y="53982"/>
                    <a:pt x="28669" y="53445"/>
                    <a:pt x="28425" y="52909"/>
                  </a:cubicBezTo>
                  <a:cubicBezTo>
                    <a:pt x="27352" y="50861"/>
                    <a:pt x="25792" y="49106"/>
                    <a:pt x="23939" y="47741"/>
                  </a:cubicBezTo>
                  <a:cubicBezTo>
                    <a:pt x="23647" y="47546"/>
                    <a:pt x="23403" y="47351"/>
                    <a:pt x="23110" y="47156"/>
                  </a:cubicBezTo>
                  <a:cubicBezTo>
                    <a:pt x="21843" y="46376"/>
                    <a:pt x="20478" y="45791"/>
                    <a:pt x="19064" y="45352"/>
                  </a:cubicBezTo>
                  <a:cubicBezTo>
                    <a:pt x="17991" y="45059"/>
                    <a:pt x="16919" y="44816"/>
                    <a:pt x="15846" y="44621"/>
                  </a:cubicBezTo>
                  <a:cubicBezTo>
                    <a:pt x="15456" y="44572"/>
                    <a:pt x="15115" y="44523"/>
                    <a:pt x="14725" y="44474"/>
                  </a:cubicBezTo>
                  <a:cubicBezTo>
                    <a:pt x="13262" y="44279"/>
                    <a:pt x="11799" y="44133"/>
                    <a:pt x="10288" y="44035"/>
                  </a:cubicBezTo>
                  <a:cubicBezTo>
                    <a:pt x="9557" y="43938"/>
                    <a:pt x="8825" y="43889"/>
                    <a:pt x="8094" y="43792"/>
                  </a:cubicBezTo>
                  <a:cubicBezTo>
                    <a:pt x="7363" y="43743"/>
                    <a:pt x="6631" y="43645"/>
                    <a:pt x="5900" y="43548"/>
                  </a:cubicBezTo>
                  <a:cubicBezTo>
                    <a:pt x="5705" y="43548"/>
                    <a:pt x="5559" y="43743"/>
                    <a:pt x="5656" y="43938"/>
                  </a:cubicBezTo>
                  <a:cubicBezTo>
                    <a:pt x="5802" y="44279"/>
                    <a:pt x="5997" y="44621"/>
                    <a:pt x="6144" y="44962"/>
                  </a:cubicBezTo>
                  <a:cubicBezTo>
                    <a:pt x="8630" y="49984"/>
                    <a:pt x="11409" y="54664"/>
                    <a:pt x="16187" y="57833"/>
                  </a:cubicBezTo>
                  <a:cubicBezTo>
                    <a:pt x="13749" y="58370"/>
                    <a:pt x="11409" y="59393"/>
                    <a:pt x="9410" y="60954"/>
                  </a:cubicBezTo>
                  <a:cubicBezTo>
                    <a:pt x="8679" y="61441"/>
                    <a:pt x="7996" y="62026"/>
                    <a:pt x="7265" y="62562"/>
                  </a:cubicBezTo>
                  <a:cubicBezTo>
                    <a:pt x="5169" y="64171"/>
                    <a:pt x="3023" y="65683"/>
                    <a:pt x="293" y="66073"/>
                  </a:cubicBezTo>
                  <a:lnTo>
                    <a:pt x="196" y="66073"/>
                  </a:lnTo>
                  <a:cubicBezTo>
                    <a:pt x="147" y="66073"/>
                    <a:pt x="147" y="66122"/>
                    <a:pt x="98" y="66122"/>
                  </a:cubicBezTo>
                  <a:cubicBezTo>
                    <a:pt x="49" y="66170"/>
                    <a:pt x="49" y="66219"/>
                    <a:pt x="49" y="66268"/>
                  </a:cubicBezTo>
                  <a:cubicBezTo>
                    <a:pt x="0" y="66414"/>
                    <a:pt x="49" y="66512"/>
                    <a:pt x="196" y="66560"/>
                  </a:cubicBezTo>
                  <a:cubicBezTo>
                    <a:pt x="4632" y="68706"/>
                    <a:pt x="9361" y="70168"/>
                    <a:pt x="14286" y="70900"/>
                  </a:cubicBezTo>
                  <a:cubicBezTo>
                    <a:pt x="14237" y="71046"/>
                    <a:pt x="14237" y="71143"/>
                    <a:pt x="14286" y="71241"/>
                  </a:cubicBezTo>
                  <a:cubicBezTo>
                    <a:pt x="14286" y="71923"/>
                    <a:pt x="14725" y="72557"/>
                    <a:pt x="15358" y="72850"/>
                  </a:cubicBezTo>
                  <a:cubicBezTo>
                    <a:pt x="14286" y="72850"/>
                    <a:pt x="13262" y="73045"/>
                    <a:pt x="12287" y="73386"/>
                  </a:cubicBezTo>
                  <a:cubicBezTo>
                    <a:pt x="10629" y="73874"/>
                    <a:pt x="9118" y="74849"/>
                    <a:pt x="8045" y="76214"/>
                  </a:cubicBezTo>
                  <a:cubicBezTo>
                    <a:pt x="7021" y="77530"/>
                    <a:pt x="6924" y="80114"/>
                    <a:pt x="8971" y="80212"/>
                  </a:cubicBezTo>
                  <a:cubicBezTo>
                    <a:pt x="8094" y="80699"/>
                    <a:pt x="7265" y="81236"/>
                    <a:pt x="6534" y="81918"/>
                  </a:cubicBezTo>
                  <a:cubicBezTo>
                    <a:pt x="5412" y="82845"/>
                    <a:pt x="4486" y="84015"/>
                    <a:pt x="4486" y="85185"/>
                  </a:cubicBezTo>
                  <a:cubicBezTo>
                    <a:pt x="4486" y="85477"/>
                    <a:pt x="4535" y="85770"/>
                    <a:pt x="4632" y="86063"/>
                  </a:cubicBezTo>
                  <a:cubicBezTo>
                    <a:pt x="4730" y="86209"/>
                    <a:pt x="4779" y="86355"/>
                    <a:pt x="4876" y="86501"/>
                  </a:cubicBezTo>
                  <a:cubicBezTo>
                    <a:pt x="4925" y="86550"/>
                    <a:pt x="4974" y="86599"/>
                    <a:pt x="4974" y="86599"/>
                  </a:cubicBezTo>
                  <a:cubicBezTo>
                    <a:pt x="5071" y="86696"/>
                    <a:pt x="5120" y="86794"/>
                    <a:pt x="5169" y="86843"/>
                  </a:cubicBezTo>
                  <a:cubicBezTo>
                    <a:pt x="5217" y="86891"/>
                    <a:pt x="5266" y="86940"/>
                    <a:pt x="5364" y="86989"/>
                  </a:cubicBezTo>
                  <a:cubicBezTo>
                    <a:pt x="5412" y="87038"/>
                    <a:pt x="5461" y="87086"/>
                    <a:pt x="5559" y="87135"/>
                  </a:cubicBezTo>
                  <a:cubicBezTo>
                    <a:pt x="5607" y="87135"/>
                    <a:pt x="5656" y="87184"/>
                    <a:pt x="5754" y="87233"/>
                  </a:cubicBezTo>
                  <a:lnTo>
                    <a:pt x="5949" y="87330"/>
                  </a:lnTo>
                  <a:lnTo>
                    <a:pt x="6192" y="87379"/>
                  </a:lnTo>
                  <a:lnTo>
                    <a:pt x="6387" y="87476"/>
                  </a:lnTo>
                  <a:lnTo>
                    <a:pt x="7850" y="87476"/>
                  </a:lnTo>
                  <a:cubicBezTo>
                    <a:pt x="9264" y="87330"/>
                    <a:pt x="10580" y="86843"/>
                    <a:pt x="11799" y="86111"/>
                  </a:cubicBezTo>
                  <a:lnTo>
                    <a:pt x="11848" y="86160"/>
                  </a:lnTo>
                  <a:cubicBezTo>
                    <a:pt x="10727" y="87818"/>
                    <a:pt x="11604" y="90938"/>
                    <a:pt x="13847" y="91084"/>
                  </a:cubicBezTo>
                  <a:cubicBezTo>
                    <a:pt x="13902" y="91087"/>
                    <a:pt x="13956" y="91089"/>
                    <a:pt x="14010" y="91089"/>
                  </a:cubicBezTo>
                  <a:cubicBezTo>
                    <a:pt x="16657" y="91089"/>
                    <a:pt x="18601" y="87622"/>
                    <a:pt x="19795" y="85185"/>
                  </a:cubicBezTo>
                  <a:cubicBezTo>
                    <a:pt x="19937" y="86320"/>
                    <a:pt x="21291" y="86990"/>
                    <a:pt x="22581" y="86990"/>
                  </a:cubicBezTo>
                  <a:cubicBezTo>
                    <a:pt x="23065" y="86990"/>
                    <a:pt x="23540" y="86896"/>
                    <a:pt x="23939" y="86696"/>
                  </a:cubicBezTo>
                  <a:cubicBezTo>
                    <a:pt x="25451" y="85965"/>
                    <a:pt x="26377" y="84259"/>
                    <a:pt x="27060" y="82747"/>
                  </a:cubicBezTo>
                  <a:cubicBezTo>
                    <a:pt x="27986" y="80797"/>
                    <a:pt x="28571" y="78700"/>
                    <a:pt x="28815" y="76604"/>
                  </a:cubicBezTo>
                  <a:lnTo>
                    <a:pt x="28864" y="76604"/>
                  </a:lnTo>
                  <a:cubicBezTo>
                    <a:pt x="28912" y="77482"/>
                    <a:pt x="29595" y="78164"/>
                    <a:pt x="30472" y="78262"/>
                  </a:cubicBezTo>
                  <a:cubicBezTo>
                    <a:pt x="30622" y="78290"/>
                    <a:pt x="30772" y="78303"/>
                    <a:pt x="30921" y="78303"/>
                  </a:cubicBezTo>
                  <a:cubicBezTo>
                    <a:pt x="31547" y="78303"/>
                    <a:pt x="32154" y="78061"/>
                    <a:pt x="32666" y="77628"/>
                  </a:cubicBezTo>
                  <a:cubicBezTo>
                    <a:pt x="36957" y="87525"/>
                    <a:pt x="44416" y="95667"/>
                    <a:pt x="53924" y="100787"/>
                  </a:cubicBezTo>
                  <a:cubicBezTo>
                    <a:pt x="55094" y="101420"/>
                    <a:pt x="56264" y="102005"/>
                    <a:pt x="57483" y="102542"/>
                  </a:cubicBezTo>
                  <a:lnTo>
                    <a:pt x="57824" y="102688"/>
                  </a:lnTo>
                  <a:cubicBezTo>
                    <a:pt x="58263" y="102834"/>
                    <a:pt x="58702" y="103029"/>
                    <a:pt x="59141" y="103176"/>
                  </a:cubicBezTo>
                  <a:lnTo>
                    <a:pt x="59726" y="103419"/>
                  </a:lnTo>
                  <a:cubicBezTo>
                    <a:pt x="60311" y="103614"/>
                    <a:pt x="60945" y="103858"/>
                    <a:pt x="61481" y="104004"/>
                  </a:cubicBezTo>
                  <a:cubicBezTo>
                    <a:pt x="62261" y="104297"/>
                    <a:pt x="63090" y="104541"/>
                    <a:pt x="63919" y="104785"/>
                  </a:cubicBezTo>
                  <a:cubicBezTo>
                    <a:pt x="65576" y="105223"/>
                    <a:pt x="67234" y="105565"/>
                    <a:pt x="68892" y="105760"/>
                  </a:cubicBezTo>
                  <a:cubicBezTo>
                    <a:pt x="69769" y="105906"/>
                    <a:pt x="70598" y="105955"/>
                    <a:pt x="71427" y="106003"/>
                  </a:cubicBezTo>
                  <a:cubicBezTo>
                    <a:pt x="71476" y="106052"/>
                    <a:pt x="71573" y="106101"/>
                    <a:pt x="71622" y="106101"/>
                  </a:cubicBezTo>
                  <a:cubicBezTo>
                    <a:pt x="72430" y="106141"/>
                    <a:pt x="73238" y="106162"/>
                    <a:pt x="74046" y="106162"/>
                  </a:cubicBezTo>
                  <a:cubicBezTo>
                    <a:pt x="78110" y="106162"/>
                    <a:pt x="82157" y="105647"/>
                    <a:pt x="86102" y="104589"/>
                  </a:cubicBezTo>
                  <a:cubicBezTo>
                    <a:pt x="86687" y="104443"/>
                    <a:pt x="87272" y="104297"/>
                    <a:pt x="87857" y="104102"/>
                  </a:cubicBezTo>
                  <a:cubicBezTo>
                    <a:pt x="90100" y="103468"/>
                    <a:pt x="92245" y="102591"/>
                    <a:pt x="94342" y="101615"/>
                  </a:cubicBezTo>
                  <a:cubicBezTo>
                    <a:pt x="94732" y="101762"/>
                    <a:pt x="95171" y="101859"/>
                    <a:pt x="95561" y="101908"/>
                  </a:cubicBezTo>
                  <a:cubicBezTo>
                    <a:pt x="97392" y="102114"/>
                    <a:pt x="99264" y="102171"/>
                    <a:pt x="101134" y="102171"/>
                  </a:cubicBezTo>
                  <a:cubicBezTo>
                    <a:pt x="102798" y="102171"/>
                    <a:pt x="104461" y="102126"/>
                    <a:pt x="106092" y="102103"/>
                  </a:cubicBezTo>
                  <a:cubicBezTo>
                    <a:pt x="109553" y="102103"/>
                    <a:pt x="112918" y="102005"/>
                    <a:pt x="116330" y="101859"/>
                  </a:cubicBezTo>
                  <a:cubicBezTo>
                    <a:pt x="119402" y="101713"/>
                    <a:pt x="122620" y="101810"/>
                    <a:pt x="125643" y="101274"/>
                  </a:cubicBezTo>
                  <a:cubicBezTo>
                    <a:pt x="127593" y="100982"/>
                    <a:pt x="129007" y="99373"/>
                    <a:pt x="129104" y="97422"/>
                  </a:cubicBezTo>
                  <a:cubicBezTo>
                    <a:pt x="129380" y="94347"/>
                    <a:pt x="126818" y="91558"/>
                    <a:pt x="124023" y="91558"/>
                  </a:cubicBezTo>
                  <a:cubicBezTo>
                    <a:pt x="123362" y="91558"/>
                    <a:pt x="122688" y="91714"/>
                    <a:pt x="122035" y="92059"/>
                  </a:cubicBezTo>
                  <a:cubicBezTo>
                    <a:pt x="122474" y="90060"/>
                    <a:pt x="121937" y="87964"/>
                    <a:pt x="120621" y="86355"/>
                  </a:cubicBezTo>
                  <a:cubicBezTo>
                    <a:pt x="119158" y="84600"/>
                    <a:pt x="117013" y="83527"/>
                    <a:pt x="114722" y="83478"/>
                  </a:cubicBezTo>
                  <a:cubicBezTo>
                    <a:pt x="115940" y="81528"/>
                    <a:pt x="116964" y="79481"/>
                    <a:pt x="117891" y="77384"/>
                  </a:cubicBezTo>
                  <a:cubicBezTo>
                    <a:pt x="118329" y="76360"/>
                    <a:pt x="118719" y="75288"/>
                    <a:pt x="119109" y="74215"/>
                  </a:cubicBezTo>
                  <a:cubicBezTo>
                    <a:pt x="120133" y="75385"/>
                    <a:pt x="121352" y="76409"/>
                    <a:pt x="122717" y="77238"/>
                  </a:cubicBezTo>
                  <a:cubicBezTo>
                    <a:pt x="127885" y="80358"/>
                    <a:pt x="134224" y="79724"/>
                    <a:pt x="139977" y="80456"/>
                  </a:cubicBezTo>
                  <a:cubicBezTo>
                    <a:pt x="140001" y="80480"/>
                    <a:pt x="140025" y="80492"/>
                    <a:pt x="140050" y="80492"/>
                  </a:cubicBezTo>
                  <a:cubicBezTo>
                    <a:pt x="140074" y="80492"/>
                    <a:pt x="140099" y="80480"/>
                    <a:pt x="140123" y="80456"/>
                  </a:cubicBezTo>
                  <a:cubicBezTo>
                    <a:pt x="140220" y="80407"/>
                    <a:pt x="140269" y="80309"/>
                    <a:pt x="140269" y="80261"/>
                  </a:cubicBezTo>
                  <a:cubicBezTo>
                    <a:pt x="140269" y="80212"/>
                    <a:pt x="140269" y="80163"/>
                    <a:pt x="140220" y="80114"/>
                  </a:cubicBezTo>
                  <a:lnTo>
                    <a:pt x="139684" y="79042"/>
                  </a:lnTo>
                  <a:cubicBezTo>
                    <a:pt x="137100" y="74117"/>
                    <a:pt x="134224" y="69486"/>
                    <a:pt x="129348" y="66414"/>
                  </a:cubicBezTo>
                  <a:cubicBezTo>
                    <a:pt x="131786" y="65829"/>
                    <a:pt x="134077" y="64756"/>
                    <a:pt x="136076" y="63196"/>
                  </a:cubicBezTo>
                  <a:cubicBezTo>
                    <a:pt x="136759" y="62660"/>
                    <a:pt x="137441" y="62075"/>
                    <a:pt x="138173" y="61539"/>
                  </a:cubicBezTo>
                  <a:cubicBezTo>
                    <a:pt x="139879" y="60125"/>
                    <a:pt x="141634" y="58808"/>
                    <a:pt x="143780" y="58175"/>
                  </a:cubicBezTo>
                  <a:cubicBezTo>
                    <a:pt x="144218" y="58028"/>
                    <a:pt x="144657" y="57931"/>
                    <a:pt x="145096" y="57882"/>
                  </a:cubicBezTo>
                  <a:cubicBezTo>
                    <a:pt x="145194" y="57882"/>
                    <a:pt x="145291" y="57784"/>
                    <a:pt x="145340" y="57638"/>
                  </a:cubicBezTo>
                  <a:cubicBezTo>
                    <a:pt x="145389" y="57492"/>
                    <a:pt x="145291" y="57297"/>
                    <a:pt x="145145" y="57297"/>
                  </a:cubicBezTo>
                  <a:cubicBezTo>
                    <a:pt x="140659" y="55200"/>
                    <a:pt x="135881" y="53835"/>
                    <a:pt x="131006" y="53250"/>
                  </a:cubicBezTo>
                  <a:cubicBezTo>
                    <a:pt x="131006" y="53104"/>
                    <a:pt x="131006" y="53006"/>
                    <a:pt x="131006" y="52909"/>
                  </a:cubicBezTo>
                  <a:cubicBezTo>
                    <a:pt x="130957" y="52665"/>
                    <a:pt x="130908" y="52470"/>
                    <a:pt x="130811" y="52226"/>
                  </a:cubicBezTo>
                  <a:cubicBezTo>
                    <a:pt x="130664" y="51836"/>
                    <a:pt x="130372" y="51495"/>
                    <a:pt x="129982" y="51251"/>
                  </a:cubicBezTo>
                  <a:cubicBezTo>
                    <a:pt x="131006" y="51251"/>
                    <a:pt x="132030" y="51056"/>
                    <a:pt x="133005" y="50715"/>
                  </a:cubicBezTo>
                  <a:cubicBezTo>
                    <a:pt x="133687" y="50471"/>
                    <a:pt x="134321" y="50179"/>
                    <a:pt x="134906" y="49789"/>
                  </a:cubicBezTo>
                  <a:cubicBezTo>
                    <a:pt x="135784" y="49252"/>
                    <a:pt x="136564" y="48570"/>
                    <a:pt x="137198" y="47741"/>
                  </a:cubicBezTo>
                  <a:cubicBezTo>
                    <a:pt x="137539" y="47253"/>
                    <a:pt x="137783" y="46620"/>
                    <a:pt x="137783" y="45986"/>
                  </a:cubicBezTo>
                  <a:cubicBezTo>
                    <a:pt x="137831" y="45839"/>
                    <a:pt x="137831" y="45742"/>
                    <a:pt x="137783" y="45596"/>
                  </a:cubicBezTo>
                  <a:cubicBezTo>
                    <a:pt x="137783" y="45401"/>
                    <a:pt x="137783" y="45206"/>
                    <a:pt x="137734" y="45011"/>
                  </a:cubicBezTo>
                  <a:cubicBezTo>
                    <a:pt x="137685" y="44913"/>
                    <a:pt x="137636" y="44816"/>
                    <a:pt x="137588" y="44718"/>
                  </a:cubicBezTo>
                  <a:cubicBezTo>
                    <a:pt x="137539" y="44572"/>
                    <a:pt x="137441" y="44377"/>
                    <a:pt x="137295" y="44231"/>
                  </a:cubicBezTo>
                  <a:cubicBezTo>
                    <a:pt x="137003" y="43938"/>
                    <a:pt x="136564" y="43792"/>
                    <a:pt x="136125" y="43792"/>
                  </a:cubicBezTo>
                  <a:cubicBezTo>
                    <a:pt x="136856" y="43402"/>
                    <a:pt x="137539" y="42914"/>
                    <a:pt x="138173" y="42378"/>
                  </a:cubicBezTo>
                  <a:cubicBezTo>
                    <a:pt x="139684" y="41159"/>
                    <a:pt x="141049" y="39452"/>
                    <a:pt x="140367" y="37844"/>
                  </a:cubicBezTo>
                  <a:cubicBezTo>
                    <a:pt x="140269" y="37697"/>
                    <a:pt x="140220" y="37551"/>
                    <a:pt x="140123" y="37405"/>
                  </a:cubicBezTo>
                  <a:cubicBezTo>
                    <a:pt x="140074" y="37356"/>
                    <a:pt x="140025" y="37307"/>
                    <a:pt x="139977" y="37259"/>
                  </a:cubicBezTo>
                  <a:cubicBezTo>
                    <a:pt x="139928" y="37210"/>
                    <a:pt x="139879" y="37112"/>
                    <a:pt x="139782" y="37063"/>
                  </a:cubicBezTo>
                  <a:cubicBezTo>
                    <a:pt x="139733" y="37015"/>
                    <a:pt x="139684" y="36966"/>
                    <a:pt x="139635" y="36966"/>
                  </a:cubicBezTo>
                  <a:cubicBezTo>
                    <a:pt x="139587" y="36917"/>
                    <a:pt x="139489" y="36868"/>
                    <a:pt x="139440" y="36820"/>
                  </a:cubicBezTo>
                  <a:lnTo>
                    <a:pt x="139245" y="36722"/>
                  </a:lnTo>
                  <a:cubicBezTo>
                    <a:pt x="139148" y="36673"/>
                    <a:pt x="139099" y="36625"/>
                    <a:pt x="139002" y="36625"/>
                  </a:cubicBezTo>
                  <a:cubicBezTo>
                    <a:pt x="138953" y="36576"/>
                    <a:pt x="138855" y="36576"/>
                    <a:pt x="138758" y="36527"/>
                  </a:cubicBezTo>
                  <a:cubicBezTo>
                    <a:pt x="138709" y="36527"/>
                    <a:pt x="138612" y="36527"/>
                    <a:pt x="138563" y="36478"/>
                  </a:cubicBezTo>
                  <a:cubicBezTo>
                    <a:pt x="138465" y="36478"/>
                    <a:pt x="138368" y="36478"/>
                    <a:pt x="138319" y="36430"/>
                  </a:cubicBezTo>
                  <a:lnTo>
                    <a:pt x="137149" y="36430"/>
                  </a:lnTo>
                  <a:cubicBezTo>
                    <a:pt x="135735" y="36673"/>
                    <a:pt x="134370" y="37161"/>
                    <a:pt x="133200" y="37892"/>
                  </a:cubicBezTo>
                  <a:lnTo>
                    <a:pt x="133151" y="37892"/>
                  </a:lnTo>
                  <a:cubicBezTo>
                    <a:pt x="134272" y="36235"/>
                    <a:pt x="133297" y="33114"/>
                    <a:pt x="131055" y="33017"/>
                  </a:cubicBezTo>
                  <a:cubicBezTo>
                    <a:pt x="131019" y="33016"/>
                    <a:pt x="130983" y="33015"/>
                    <a:pt x="130948" y="33015"/>
                  </a:cubicBezTo>
                  <a:cubicBezTo>
                    <a:pt x="128273" y="33015"/>
                    <a:pt x="126359" y="36609"/>
                    <a:pt x="125253" y="39062"/>
                  </a:cubicBezTo>
                  <a:cubicBezTo>
                    <a:pt x="125080" y="37955"/>
                    <a:pt x="123777" y="37315"/>
                    <a:pt x="122513" y="37315"/>
                  </a:cubicBezTo>
                  <a:cubicBezTo>
                    <a:pt x="121996" y="37315"/>
                    <a:pt x="121484" y="37422"/>
                    <a:pt x="121060" y="37649"/>
                  </a:cubicBezTo>
                  <a:cubicBezTo>
                    <a:pt x="119597" y="38380"/>
                    <a:pt x="118671" y="40135"/>
                    <a:pt x="117988" y="41646"/>
                  </a:cubicBezTo>
                  <a:cubicBezTo>
                    <a:pt x="117842" y="42037"/>
                    <a:pt x="117647" y="42427"/>
                    <a:pt x="117501" y="42817"/>
                  </a:cubicBezTo>
                  <a:cubicBezTo>
                    <a:pt x="115989" y="38965"/>
                    <a:pt x="113990" y="35260"/>
                    <a:pt x="111552" y="31847"/>
                  </a:cubicBezTo>
                  <a:cubicBezTo>
                    <a:pt x="109115" y="28385"/>
                    <a:pt x="106141" y="25265"/>
                    <a:pt x="102776" y="22632"/>
                  </a:cubicBezTo>
                  <a:cubicBezTo>
                    <a:pt x="102289" y="22242"/>
                    <a:pt x="101801" y="21901"/>
                    <a:pt x="101265" y="21511"/>
                  </a:cubicBezTo>
                  <a:cubicBezTo>
                    <a:pt x="101119" y="21413"/>
                    <a:pt x="100924" y="21267"/>
                    <a:pt x="100778" y="21169"/>
                  </a:cubicBezTo>
                  <a:cubicBezTo>
                    <a:pt x="100436" y="20926"/>
                    <a:pt x="100046" y="20682"/>
                    <a:pt x="99705" y="20438"/>
                  </a:cubicBezTo>
                  <a:lnTo>
                    <a:pt x="99071" y="20048"/>
                  </a:lnTo>
                  <a:cubicBezTo>
                    <a:pt x="98730" y="19853"/>
                    <a:pt x="98389" y="19609"/>
                    <a:pt x="98047" y="19414"/>
                  </a:cubicBezTo>
                  <a:lnTo>
                    <a:pt x="97413" y="19073"/>
                  </a:lnTo>
                  <a:lnTo>
                    <a:pt x="96341" y="18439"/>
                  </a:lnTo>
                  <a:cubicBezTo>
                    <a:pt x="96146" y="18341"/>
                    <a:pt x="95951" y="18244"/>
                    <a:pt x="95756" y="18146"/>
                  </a:cubicBezTo>
                  <a:cubicBezTo>
                    <a:pt x="95317" y="17951"/>
                    <a:pt x="94927" y="17708"/>
                    <a:pt x="94488" y="17513"/>
                  </a:cubicBezTo>
                  <a:lnTo>
                    <a:pt x="94098" y="17318"/>
                  </a:lnTo>
                  <a:cubicBezTo>
                    <a:pt x="92928" y="16781"/>
                    <a:pt x="91709" y="16294"/>
                    <a:pt x="90539" y="15855"/>
                  </a:cubicBezTo>
                  <a:lnTo>
                    <a:pt x="90344" y="15806"/>
                  </a:lnTo>
                  <a:cubicBezTo>
                    <a:pt x="89808" y="15611"/>
                    <a:pt x="89271" y="15416"/>
                    <a:pt x="88735" y="15221"/>
                  </a:cubicBezTo>
                  <a:lnTo>
                    <a:pt x="88394" y="15124"/>
                  </a:lnTo>
                  <a:cubicBezTo>
                    <a:pt x="87906" y="14977"/>
                    <a:pt x="87370" y="14831"/>
                    <a:pt x="86882" y="14685"/>
                  </a:cubicBezTo>
                  <a:lnTo>
                    <a:pt x="86541" y="14587"/>
                  </a:lnTo>
                  <a:cubicBezTo>
                    <a:pt x="86005" y="14441"/>
                    <a:pt x="85468" y="14295"/>
                    <a:pt x="84932" y="14197"/>
                  </a:cubicBezTo>
                  <a:lnTo>
                    <a:pt x="84688" y="14149"/>
                  </a:lnTo>
                  <a:cubicBezTo>
                    <a:pt x="82299" y="13612"/>
                    <a:pt x="79813" y="13271"/>
                    <a:pt x="77326" y="13125"/>
                  </a:cubicBezTo>
                  <a:cubicBezTo>
                    <a:pt x="76939" y="11295"/>
                    <a:pt x="75358" y="10151"/>
                    <a:pt x="73665" y="10151"/>
                  </a:cubicBezTo>
                  <a:cubicBezTo>
                    <a:pt x="73013" y="10151"/>
                    <a:pt x="72343" y="10321"/>
                    <a:pt x="71719" y="10687"/>
                  </a:cubicBezTo>
                  <a:cubicBezTo>
                    <a:pt x="72402" y="6640"/>
                    <a:pt x="71671" y="1521"/>
                    <a:pt x="67136" y="253"/>
                  </a:cubicBezTo>
                  <a:cubicBezTo>
                    <a:pt x="66533" y="81"/>
                    <a:pt x="65946" y="0"/>
                    <a:pt x="65380" y="0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36"/>
            <p:cNvSpPr/>
            <p:nvPr/>
          </p:nvSpPr>
          <p:spPr>
            <a:xfrm rot="533168">
              <a:off x="5854736" y="1673738"/>
              <a:ext cx="127795" cy="63647"/>
            </a:xfrm>
            <a:custGeom>
              <a:avLst/>
              <a:gdLst/>
              <a:ahLst/>
              <a:cxnLst/>
              <a:rect l="l" t="t" r="r" b="b"/>
              <a:pathLst>
                <a:path w="7973" h="3971" extrusionOk="0">
                  <a:moveTo>
                    <a:pt x="2502" y="1"/>
                  </a:moveTo>
                  <a:cubicBezTo>
                    <a:pt x="1668" y="1"/>
                    <a:pt x="868" y="167"/>
                    <a:pt x="0" y="468"/>
                  </a:cubicBezTo>
                  <a:cubicBezTo>
                    <a:pt x="768" y="1669"/>
                    <a:pt x="1535" y="2836"/>
                    <a:pt x="2436" y="3970"/>
                  </a:cubicBezTo>
                  <a:cubicBezTo>
                    <a:pt x="3903" y="3703"/>
                    <a:pt x="5438" y="3537"/>
                    <a:pt x="6939" y="3470"/>
                  </a:cubicBezTo>
                  <a:cubicBezTo>
                    <a:pt x="7439" y="3403"/>
                    <a:pt x="7773" y="3403"/>
                    <a:pt x="7973" y="3370"/>
                  </a:cubicBezTo>
                  <a:cubicBezTo>
                    <a:pt x="6172" y="2302"/>
                    <a:pt x="4304" y="1202"/>
                    <a:pt x="25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36"/>
            <p:cNvSpPr/>
            <p:nvPr/>
          </p:nvSpPr>
          <p:spPr>
            <a:xfrm rot="533168">
              <a:off x="5857060" y="1673479"/>
              <a:ext cx="71663" cy="71661"/>
            </a:xfrm>
            <a:custGeom>
              <a:avLst/>
              <a:gdLst/>
              <a:ahLst/>
              <a:cxnLst/>
              <a:rect l="l" t="t" r="r" b="b"/>
              <a:pathLst>
                <a:path w="4471" h="4471" extrusionOk="0">
                  <a:moveTo>
                    <a:pt x="0" y="1"/>
                  </a:moveTo>
                  <a:lnTo>
                    <a:pt x="0" y="1"/>
                  </a:lnTo>
                  <a:cubicBezTo>
                    <a:pt x="734" y="1568"/>
                    <a:pt x="1535" y="3036"/>
                    <a:pt x="2402" y="4470"/>
                  </a:cubicBezTo>
                  <a:cubicBezTo>
                    <a:pt x="3036" y="4104"/>
                    <a:pt x="3736" y="3937"/>
                    <a:pt x="4470" y="3903"/>
                  </a:cubicBezTo>
                  <a:cubicBezTo>
                    <a:pt x="2836" y="2736"/>
                    <a:pt x="1301" y="1468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36"/>
            <p:cNvSpPr/>
            <p:nvPr/>
          </p:nvSpPr>
          <p:spPr>
            <a:xfrm rot="533168">
              <a:off x="5708986" y="2020696"/>
              <a:ext cx="124589" cy="51337"/>
            </a:xfrm>
            <a:custGeom>
              <a:avLst/>
              <a:gdLst/>
              <a:ahLst/>
              <a:cxnLst/>
              <a:rect l="l" t="t" r="r" b="b"/>
              <a:pathLst>
                <a:path w="7773" h="3203" extrusionOk="0">
                  <a:moveTo>
                    <a:pt x="3569" y="0"/>
                  </a:moveTo>
                  <a:cubicBezTo>
                    <a:pt x="2435" y="701"/>
                    <a:pt x="1268" y="1268"/>
                    <a:pt x="0" y="1668"/>
                  </a:cubicBezTo>
                  <a:cubicBezTo>
                    <a:pt x="2435" y="2602"/>
                    <a:pt x="5070" y="3069"/>
                    <a:pt x="7772" y="3203"/>
                  </a:cubicBezTo>
                  <a:cubicBezTo>
                    <a:pt x="6371" y="2169"/>
                    <a:pt x="4904" y="1101"/>
                    <a:pt x="35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36"/>
            <p:cNvSpPr/>
            <p:nvPr/>
          </p:nvSpPr>
          <p:spPr>
            <a:xfrm rot="533168">
              <a:off x="5718866" y="2063853"/>
              <a:ext cx="104810" cy="31030"/>
            </a:xfrm>
            <a:custGeom>
              <a:avLst/>
              <a:gdLst/>
              <a:ahLst/>
              <a:cxnLst/>
              <a:rect l="l" t="t" r="r" b="b"/>
              <a:pathLst>
                <a:path w="6539" h="1936" extrusionOk="0">
                  <a:moveTo>
                    <a:pt x="0" y="1"/>
                  </a:moveTo>
                  <a:cubicBezTo>
                    <a:pt x="1701" y="735"/>
                    <a:pt x="3469" y="1369"/>
                    <a:pt x="5237" y="1936"/>
                  </a:cubicBezTo>
                  <a:cubicBezTo>
                    <a:pt x="5537" y="1836"/>
                    <a:pt x="5804" y="1702"/>
                    <a:pt x="6038" y="1535"/>
                  </a:cubicBezTo>
                  <a:cubicBezTo>
                    <a:pt x="6205" y="1435"/>
                    <a:pt x="6371" y="1269"/>
                    <a:pt x="6538" y="1168"/>
                  </a:cubicBezTo>
                  <a:cubicBezTo>
                    <a:pt x="4303" y="1035"/>
                    <a:pt x="2102" y="70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36"/>
            <p:cNvSpPr/>
            <p:nvPr/>
          </p:nvSpPr>
          <p:spPr>
            <a:xfrm rot="533168">
              <a:off x="7316397" y="2682642"/>
              <a:ext cx="671015" cy="326792"/>
            </a:xfrm>
            <a:custGeom>
              <a:avLst/>
              <a:gdLst/>
              <a:ahLst/>
              <a:cxnLst/>
              <a:rect l="l" t="t" r="r" b="b"/>
              <a:pathLst>
                <a:path w="41864" h="20389" extrusionOk="0">
                  <a:moveTo>
                    <a:pt x="24345" y="1"/>
                  </a:moveTo>
                  <a:cubicBezTo>
                    <a:pt x="24225" y="1"/>
                    <a:pt x="24105" y="3"/>
                    <a:pt x="23984" y="7"/>
                  </a:cubicBezTo>
                  <a:cubicBezTo>
                    <a:pt x="18814" y="207"/>
                    <a:pt x="10808" y="4844"/>
                    <a:pt x="13810" y="11082"/>
                  </a:cubicBezTo>
                  <a:cubicBezTo>
                    <a:pt x="13946" y="11354"/>
                    <a:pt x="13742" y="11596"/>
                    <a:pt x="13525" y="11596"/>
                  </a:cubicBezTo>
                  <a:cubicBezTo>
                    <a:pt x="13422" y="11596"/>
                    <a:pt x="13317" y="11543"/>
                    <a:pt x="13243" y="11415"/>
                  </a:cubicBezTo>
                  <a:cubicBezTo>
                    <a:pt x="11638" y="9104"/>
                    <a:pt x="9508" y="6701"/>
                    <a:pt x="6497" y="6701"/>
                  </a:cubicBezTo>
                  <a:cubicBezTo>
                    <a:pt x="6378" y="6701"/>
                    <a:pt x="6259" y="6704"/>
                    <a:pt x="6138" y="6712"/>
                  </a:cubicBezTo>
                  <a:cubicBezTo>
                    <a:pt x="1568" y="7012"/>
                    <a:pt x="1768" y="12049"/>
                    <a:pt x="3136" y="15151"/>
                  </a:cubicBezTo>
                  <a:lnTo>
                    <a:pt x="3202" y="15151"/>
                  </a:lnTo>
                  <a:cubicBezTo>
                    <a:pt x="3458" y="15215"/>
                    <a:pt x="3347" y="15554"/>
                    <a:pt x="3103" y="15554"/>
                  </a:cubicBezTo>
                  <a:cubicBezTo>
                    <a:pt x="3092" y="15554"/>
                    <a:pt x="3081" y="15553"/>
                    <a:pt x="3069" y="15552"/>
                  </a:cubicBezTo>
                  <a:cubicBezTo>
                    <a:pt x="2876" y="15522"/>
                    <a:pt x="2690" y="15507"/>
                    <a:pt x="2511" y="15507"/>
                  </a:cubicBezTo>
                  <a:cubicBezTo>
                    <a:pt x="1303" y="15507"/>
                    <a:pt x="436" y="16200"/>
                    <a:pt x="0" y="17653"/>
                  </a:cubicBezTo>
                  <a:cubicBezTo>
                    <a:pt x="67" y="19188"/>
                    <a:pt x="968" y="20022"/>
                    <a:pt x="2769" y="20155"/>
                  </a:cubicBezTo>
                  <a:cubicBezTo>
                    <a:pt x="3225" y="20246"/>
                    <a:pt x="3716" y="20268"/>
                    <a:pt x="4210" y="20268"/>
                  </a:cubicBezTo>
                  <a:cubicBezTo>
                    <a:pt x="4667" y="20268"/>
                    <a:pt x="5126" y="20249"/>
                    <a:pt x="5563" y="20249"/>
                  </a:cubicBezTo>
                  <a:cubicBezTo>
                    <a:pt x="5690" y="20249"/>
                    <a:pt x="5815" y="20251"/>
                    <a:pt x="5938" y="20255"/>
                  </a:cubicBezTo>
                  <a:cubicBezTo>
                    <a:pt x="8139" y="20355"/>
                    <a:pt x="10374" y="20388"/>
                    <a:pt x="12576" y="20388"/>
                  </a:cubicBezTo>
                  <a:cubicBezTo>
                    <a:pt x="16979" y="20388"/>
                    <a:pt x="21415" y="20355"/>
                    <a:pt x="25819" y="20155"/>
                  </a:cubicBezTo>
                  <a:cubicBezTo>
                    <a:pt x="28054" y="20022"/>
                    <a:pt x="30255" y="19921"/>
                    <a:pt x="32457" y="19755"/>
                  </a:cubicBezTo>
                  <a:cubicBezTo>
                    <a:pt x="34558" y="19655"/>
                    <a:pt x="37660" y="19888"/>
                    <a:pt x="39495" y="18787"/>
                  </a:cubicBezTo>
                  <a:cubicBezTo>
                    <a:pt x="41863" y="17253"/>
                    <a:pt x="41663" y="13717"/>
                    <a:pt x="40262" y="11682"/>
                  </a:cubicBezTo>
                  <a:cubicBezTo>
                    <a:pt x="39279" y="10227"/>
                    <a:pt x="37843" y="9537"/>
                    <a:pt x="36332" y="9537"/>
                  </a:cubicBezTo>
                  <a:cubicBezTo>
                    <a:pt x="35279" y="9537"/>
                    <a:pt x="34190" y="9871"/>
                    <a:pt x="33191" y="10515"/>
                  </a:cubicBezTo>
                  <a:cubicBezTo>
                    <a:pt x="33142" y="10539"/>
                    <a:pt x="33092" y="10550"/>
                    <a:pt x="33044" y="10550"/>
                  </a:cubicBezTo>
                  <a:cubicBezTo>
                    <a:pt x="32764" y="10550"/>
                    <a:pt x="32534" y="10180"/>
                    <a:pt x="32790" y="9981"/>
                  </a:cubicBezTo>
                  <a:lnTo>
                    <a:pt x="32824" y="9914"/>
                  </a:lnTo>
                  <a:lnTo>
                    <a:pt x="32824" y="9881"/>
                  </a:lnTo>
                  <a:cubicBezTo>
                    <a:pt x="34292" y="4335"/>
                    <a:pt x="29697" y="1"/>
                    <a:pt x="243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36"/>
            <p:cNvSpPr/>
            <p:nvPr/>
          </p:nvSpPr>
          <p:spPr>
            <a:xfrm rot="533168">
              <a:off x="7303077" y="2669596"/>
              <a:ext cx="692349" cy="351860"/>
            </a:xfrm>
            <a:custGeom>
              <a:avLst/>
              <a:gdLst/>
              <a:ahLst/>
              <a:cxnLst/>
              <a:rect l="l" t="t" r="r" b="b"/>
              <a:pathLst>
                <a:path w="43195" h="21953" extrusionOk="0">
                  <a:moveTo>
                    <a:pt x="25179" y="655"/>
                  </a:moveTo>
                  <a:cubicBezTo>
                    <a:pt x="30531" y="655"/>
                    <a:pt x="35126" y="4989"/>
                    <a:pt x="33658" y="10536"/>
                  </a:cubicBezTo>
                  <a:lnTo>
                    <a:pt x="33658" y="10602"/>
                  </a:lnTo>
                  <a:cubicBezTo>
                    <a:pt x="33658" y="10602"/>
                    <a:pt x="33658" y="10636"/>
                    <a:pt x="33624" y="10636"/>
                  </a:cubicBezTo>
                  <a:cubicBezTo>
                    <a:pt x="33372" y="10832"/>
                    <a:pt x="33614" y="11216"/>
                    <a:pt x="33895" y="11216"/>
                  </a:cubicBezTo>
                  <a:cubicBezTo>
                    <a:pt x="33949" y="11216"/>
                    <a:pt x="34004" y="11201"/>
                    <a:pt x="34058" y="11169"/>
                  </a:cubicBezTo>
                  <a:cubicBezTo>
                    <a:pt x="35012" y="10586"/>
                    <a:pt x="36055" y="10282"/>
                    <a:pt x="37071" y="10282"/>
                  </a:cubicBezTo>
                  <a:cubicBezTo>
                    <a:pt x="38613" y="10282"/>
                    <a:pt x="40091" y="10982"/>
                    <a:pt x="41096" y="12470"/>
                  </a:cubicBezTo>
                  <a:cubicBezTo>
                    <a:pt x="42497" y="14505"/>
                    <a:pt x="42731" y="18041"/>
                    <a:pt x="40329" y="19575"/>
                  </a:cubicBezTo>
                  <a:cubicBezTo>
                    <a:pt x="39041" y="20348"/>
                    <a:pt x="37128" y="20463"/>
                    <a:pt x="35375" y="20463"/>
                  </a:cubicBezTo>
                  <a:cubicBezTo>
                    <a:pt x="34631" y="20463"/>
                    <a:pt x="33917" y="20443"/>
                    <a:pt x="33291" y="20443"/>
                  </a:cubicBezTo>
                  <a:cubicBezTo>
                    <a:pt x="31089" y="20609"/>
                    <a:pt x="28888" y="20709"/>
                    <a:pt x="26653" y="20810"/>
                  </a:cubicBezTo>
                  <a:cubicBezTo>
                    <a:pt x="23168" y="20968"/>
                    <a:pt x="19663" y="21064"/>
                    <a:pt x="16171" y="21064"/>
                  </a:cubicBezTo>
                  <a:cubicBezTo>
                    <a:pt x="15249" y="21064"/>
                    <a:pt x="14329" y="21057"/>
                    <a:pt x="13410" y="21043"/>
                  </a:cubicBezTo>
                  <a:lnTo>
                    <a:pt x="6772" y="20943"/>
                  </a:lnTo>
                  <a:cubicBezTo>
                    <a:pt x="6522" y="20926"/>
                    <a:pt x="6261" y="20922"/>
                    <a:pt x="5995" y="20922"/>
                  </a:cubicBezTo>
                  <a:cubicBezTo>
                    <a:pt x="5729" y="20922"/>
                    <a:pt x="5458" y="20926"/>
                    <a:pt x="5187" y="20926"/>
                  </a:cubicBezTo>
                  <a:cubicBezTo>
                    <a:pt x="4645" y="20926"/>
                    <a:pt x="4103" y="20910"/>
                    <a:pt x="3603" y="20810"/>
                  </a:cubicBezTo>
                  <a:cubicBezTo>
                    <a:pt x="1802" y="20676"/>
                    <a:pt x="901" y="19842"/>
                    <a:pt x="868" y="18308"/>
                  </a:cubicBezTo>
                  <a:cubicBezTo>
                    <a:pt x="1328" y="16870"/>
                    <a:pt x="2135" y="16151"/>
                    <a:pt x="3310" y="16151"/>
                  </a:cubicBezTo>
                  <a:cubicBezTo>
                    <a:pt x="3498" y="16151"/>
                    <a:pt x="3696" y="16169"/>
                    <a:pt x="3903" y="16206"/>
                  </a:cubicBezTo>
                  <a:cubicBezTo>
                    <a:pt x="3926" y="16211"/>
                    <a:pt x="3948" y="16214"/>
                    <a:pt x="3968" y="16214"/>
                  </a:cubicBezTo>
                  <a:cubicBezTo>
                    <a:pt x="4216" y="16214"/>
                    <a:pt x="4283" y="15868"/>
                    <a:pt x="4036" y="15806"/>
                  </a:cubicBezTo>
                  <a:lnTo>
                    <a:pt x="3970" y="15806"/>
                  </a:lnTo>
                  <a:cubicBezTo>
                    <a:pt x="2602" y="12704"/>
                    <a:pt x="2402" y="7667"/>
                    <a:pt x="6972" y="7367"/>
                  </a:cubicBezTo>
                  <a:cubicBezTo>
                    <a:pt x="7092" y="7359"/>
                    <a:pt x="7210" y="7355"/>
                    <a:pt x="7327" y="7355"/>
                  </a:cubicBezTo>
                  <a:cubicBezTo>
                    <a:pt x="10311" y="7355"/>
                    <a:pt x="12472" y="9760"/>
                    <a:pt x="14077" y="12103"/>
                  </a:cubicBezTo>
                  <a:cubicBezTo>
                    <a:pt x="14149" y="12216"/>
                    <a:pt x="14252" y="12263"/>
                    <a:pt x="14353" y="12263"/>
                  </a:cubicBezTo>
                  <a:cubicBezTo>
                    <a:pt x="14583" y="12263"/>
                    <a:pt x="14806" y="12024"/>
                    <a:pt x="14644" y="11770"/>
                  </a:cubicBezTo>
                  <a:cubicBezTo>
                    <a:pt x="11609" y="5532"/>
                    <a:pt x="19614" y="862"/>
                    <a:pt x="24818" y="662"/>
                  </a:cubicBezTo>
                  <a:cubicBezTo>
                    <a:pt x="24939" y="657"/>
                    <a:pt x="25059" y="655"/>
                    <a:pt x="25179" y="655"/>
                  </a:cubicBezTo>
                  <a:close/>
                  <a:moveTo>
                    <a:pt x="25436" y="1"/>
                  </a:moveTo>
                  <a:cubicBezTo>
                    <a:pt x="25041" y="1"/>
                    <a:pt x="24645" y="21"/>
                    <a:pt x="24251" y="61"/>
                  </a:cubicBezTo>
                  <a:cubicBezTo>
                    <a:pt x="19214" y="562"/>
                    <a:pt x="12576" y="4731"/>
                    <a:pt x="13510" y="10235"/>
                  </a:cubicBezTo>
                  <a:cubicBezTo>
                    <a:pt x="11960" y="8391"/>
                    <a:pt x="9874" y="6739"/>
                    <a:pt x="7493" y="6739"/>
                  </a:cubicBezTo>
                  <a:cubicBezTo>
                    <a:pt x="6903" y="6739"/>
                    <a:pt x="6294" y="6841"/>
                    <a:pt x="5671" y="7066"/>
                  </a:cubicBezTo>
                  <a:cubicBezTo>
                    <a:pt x="2068" y="8334"/>
                    <a:pt x="1668" y="12837"/>
                    <a:pt x="3469" y="15773"/>
                  </a:cubicBezTo>
                  <a:cubicBezTo>
                    <a:pt x="3316" y="15751"/>
                    <a:pt x="3163" y="15740"/>
                    <a:pt x="3012" y="15740"/>
                  </a:cubicBezTo>
                  <a:cubicBezTo>
                    <a:pt x="1559" y="15740"/>
                    <a:pt x="288" y="16736"/>
                    <a:pt x="167" y="18308"/>
                  </a:cubicBezTo>
                  <a:cubicBezTo>
                    <a:pt x="0" y="20476"/>
                    <a:pt x="1768" y="21443"/>
                    <a:pt x="3636" y="21643"/>
                  </a:cubicBezTo>
                  <a:cubicBezTo>
                    <a:pt x="5792" y="21895"/>
                    <a:pt x="8024" y="21953"/>
                    <a:pt x="10256" y="21953"/>
                  </a:cubicBezTo>
                  <a:cubicBezTo>
                    <a:pt x="12170" y="21953"/>
                    <a:pt x="14082" y="21910"/>
                    <a:pt x="15945" y="21910"/>
                  </a:cubicBezTo>
                  <a:cubicBezTo>
                    <a:pt x="19948" y="21844"/>
                    <a:pt x="23951" y="21777"/>
                    <a:pt x="27954" y="21610"/>
                  </a:cubicBezTo>
                  <a:cubicBezTo>
                    <a:pt x="31489" y="21443"/>
                    <a:pt x="35325" y="21510"/>
                    <a:pt x="38828" y="20843"/>
                  </a:cubicBezTo>
                  <a:cubicBezTo>
                    <a:pt x="41163" y="20409"/>
                    <a:pt x="42664" y="18775"/>
                    <a:pt x="42898" y="16340"/>
                  </a:cubicBezTo>
                  <a:cubicBezTo>
                    <a:pt x="43195" y="12717"/>
                    <a:pt x="40183" y="9466"/>
                    <a:pt x="36899" y="9466"/>
                  </a:cubicBezTo>
                  <a:cubicBezTo>
                    <a:pt x="36132" y="9466"/>
                    <a:pt x="35350" y="9643"/>
                    <a:pt x="34592" y="10035"/>
                  </a:cubicBezTo>
                  <a:cubicBezTo>
                    <a:pt x="35159" y="7767"/>
                    <a:pt x="34425" y="5298"/>
                    <a:pt x="32990" y="3430"/>
                  </a:cubicBezTo>
                  <a:cubicBezTo>
                    <a:pt x="31172" y="1084"/>
                    <a:pt x="28321" y="1"/>
                    <a:pt x="25436" y="1"/>
                  </a:cubicBezTo>
                  <a:close/>
                </a:path>
              </a:pathLst>
            </a:custGeom>
            <a:solidFill>
              <a:srgbClr val="C400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36"/>
            <p:cNvSpPr/>
            <p:nvPr/>
          </p:nvSpPr>
          <p:spPr>
            <a:xfrm rot="533168">
              <a:off x="7319777" y="2680524"/>
              <a:ext cx="666751" cy="301115"/>
            </a:xfrm>
            <a:custGeom>
              <a:avLst/>
              <a:gdLst/>
              <a:ahLst/>
              <a:cxnLst/>
              <a:rect l="l" t="t" r="r" b="b"/>
              <a:pathLst>
                <a:path w="41598" h="18787" extrusionOk="0">
                  <a:moveTo>
                    <a:pt x="24346" y="0"/>
                  </a:moveTo>
                  <a:cubicBezTo>
                    <a:pt x="24226" y="0"/>
                    <a:pt x="24105" y="2"/>
                    <a:pt x="23985" y="7"/>
                  </a:cubicBezTo>
                  <a:cubicBezTo>
                    <a:pt x="18748" y="207"/>
                    <a:pt x="10742" y="4877"/>
                    <a:pt x="13811" y="11115"/>
                  </a:cubicBezTo>
                  <a:cubicBezTo>
                    <a:pt x="13950" y="11369"/>
                    <a:pt x="13736" y="11608"/>
                    <a:pt x="13502" y="11608"/>
                  </a:cubicBezTo>
                  <a:cubicBezTo>
                    <a:pt x="13399" y="11608"/>
                    <a:pt x="13292" y="11561"/>
                    <a:pt x="13210" y="11448"/>
                  </a:cubicBezTo>
                  <a:cubicBezTo>
                    <a:pt x="11615" y="9120"/>
                    <a:pt x="9502" y="6730"/>
                    <a:pt x="6548" y="6730"/>
                  </a:cubicBezTo>
                  <a:cubicBezTo>
                    <a:pt x="6414" y="6730"/>
                    <a:pt x="6277" y="6735"/>
                    <a:pt x="6139" y="6745"/>
                  </a:cubicBezTo>
                  <a:cubicBezTo>
                    <a:pt x="1535" y="7012"/>
                    <a:pt x="1735" y="12082"/>
                    <a:pt x="3136" y="15151"/>
                  </a:cubicBezTo>
                  <a:lnTo>
                    <a:pt x="3170" y="15151"/>
                  </a:lnTo>
                  <a:cubicBezTo>
                    <a:pt x="3458" y="15215"/>
                    <a:pt x="3347" y="15587"/>
                    <a:pt x="3072" y="15587"/>
                  </a:cubicBezTo>
                  <a:cubicBezTo>
                    <a:pt x="3060" y="15587"/>
                    <a:pt x="3048" y="15586"/>
                    <a:pt x="3036" y="15585"/>
                  </a:cubicBezTo>
                  <a:cubicBezTo>
                    <a:pt x="2811" y="15539"/>
                    <a:pt x="2596" y="15517"/>
                    <a:pt x="2393" y="15517"/>
                  </a:cubicBezTo>
                  <a:cubicBezTo>
                    <a:pt x="1245" y="15517"/>
                    <a:pt x="454" y="16236"/>
                    <a:pt x="1" y="17653"/>
                  </a:cubicBezTo>
                  <a:cubicBezTo>
                    <a:pt x="1" y="18086"/>
                    <a:pt x="68" y="18453"/>
                    <a:pt x="234" y="18787"/>
                  </a:cubicBezTo>
                  <a:cubicBezTo>
                    <a:pt x="591" y="17609"/>
                    <a:pt x="1892" y="16521"/>
                    <a:pt x="3177" y="16521"/>
                  </a:cubicBezTo>
                  <a:cubicBezTo>
                    <a:pt x="3457" y="16521"/>
                    <a:pt x="3736" y="16572"/>
                    <a:pt x="4004" y="16685"/>
                  </a:cubicBezTo>
                  <a:cubicBezTo>
                    <a:pt x="4171" y="16785"/>
                    <a:pt x="4371" y="16852"/>
                    <a:pt x="4537" y="16952"/>
                  </a:cubicBezTo>
                  <a:lnTo>
                    <a:pt x="4171" y="15952"/>
                  </a:lnTo>
                  <a:cubicBezTo>
                    <a:pt x="3170" y="12916"/>
                    <a:pt x="4504" y="8846"/>
                    <a:pt x="8240" y="8846"/>
                  </a:cubicBezTo>
                  <a:cubicBezTo>
                    <a:pt x="11142" y="8846"/>
                    <a:pt x="13144" y="11782"/>
                    <a:pt x="14511" y="14017"/>
                  </a:cubicBezTo>
                  <a:cubicBezTo>
                    <a:pt x="14545" y="11482"/>
                    <a:pt x="15345" y="8947"/>
                    <a:pt x="16980" y="6978"/>
                  </a:cubicBezTo>
                  <a:cubicBezTo>
                    <a:pt x="18689" y="4900"/>
                    <a:pt x="21066" y="3591"/>
                    <a:pt x="23431" y="3591"/>
                  </a:cubicBezTo>
                  <a:cubicBezTo>
                    <a:pt x="25128" y="3591"/>
                    <a:pt x="26819" y="4264"/>
                    <a:pt x="28254" y="5811"/>
                  </a:cubicBezTo>
                  <a:cubicBezTo>
                    <a:pt x="29922" y="7612"/>
                    <a:pt x="30923" y="9981"/>
                    <a:pt x="31323" y="12482"/>
                  </a:cubicBezTo>
                  <a:cubicBezTo>
                    <a:pt x="32057" y="12146"/>
                    <a:pt x="32903" y="11978"/>
                    <a:pt x="33762" y="11978"/>
                  </a:cubicBezTo>
                  <a:cubicBezTo>
                    <a:pt x="34776" y="11978"/>
                    <a:pt x="35808" y="12213"/>
                    <a:pt x="36694" y="12683"/>
                  </a:cubicBezTo>
                  <a:cubicBezTo>
                    <a:pt x="37094" y="12916"/>
                    <a:pt x="37428" y="13183"/>
                    <a:pt x="37761" y="13516"/>
                  </a:cubicBezTo>
                  <a:cubicBezTo>
                    <a:pt x="39196" y="14317"/>
                    <a:pt x="40396" y="15685"/>
                    <a:pt x="40897" y="17186"/>
                  </a:cubicBezTo>
                  <a:cubicBezTo>
                    <a:pt x="41597" y="15485"/>
                    <a:pt x="41230" y="13283"/>
                    <a:pt x="40230" y="11815"/>
                  </a:cubicBezTo>
                  <a:cubicBezTo>
                    <a:pt x="39226" y="10330"/>
                    <a:pt x="37751" y="9642"/>
                    <a:pt x="36213" y="9642"/>
                  </a:cubicBezTo>
                  <a:cubicBezTo>
                    <a:pt x="35194" y="9642"/>
                    <a:pt x="34148" y="9943"/>
                    <a:pt x="33191" y="10514"/>
                  </a:cubicBezTo>
                  <a:cubicBezTo>
                    <a:pt x="33131" y="10556"/>
                    <a:pt x="33070" y="10575"/>
                    <a:pt x="33011" y="10575"/>
                  </a:cubicBezTo>
                  <a:cubicBezTo>
                    <a:pt x="32746" y="10575"/>
                    <a:pt x="32539" y="10199"/>
                    <a:pt x="32758" y="9981"/>
                  </a:cubicBezTo>
                  <a:cubicBezTo>
                    <a:pt x="32824" y="9981"/>
                    <a:pt x="32824" y="9947"/>
                    <a:pt x="32824" y="9947"/>
                  </a:cubicBezTo>
                  <a:lnTo>
                    <a:pt x="32824" y="9881"/>
                  </a:lnTo>
                  <a:cubicBezTo>
                    <a:pt x="34293" y="4334"/>
                    <a:pt x="29698" y="0"/>
                    <a:pt x="243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36"/>
            <p:cNvSpPr/>
            <p:nvPr/>
          </p:nvSpPr>
          <p:spPr>
            <a:xfrm rot="533168">
              <a:off x="7303077" y="2669596"/>
              <a:ext cx="692349" cy="351860"/>
            </a:xfrm>
            <a:custGeom>
              <a:avLst/>
              <a:gdLst/>
              <a:ahLst/>
              <a:cxnLst/>
              <a:rect l="l" t="t" r="r" b="b"/>
              <a:pathLst>
                <a:path w="43195" h="21953" extrusionOk="0">
                  <a:moveTo>
                    <a:pt x="25179" y="655"/>
                  </a:moveTo>
                  <a:cubicBezTo>
                    <a:pt x="30531" y="655"/>
                    <a:pt x="35126" y="4989"/>
                    <a:pt x="33658" y="10536"/>
                  </a:cubicBezTo>
                  <a:lnTo>
                    <a:pt x="33658" y="10602"/>
                  </a:lnTo>
                  <a:cubicBezTo>
                    <a:pt x="33658" y="10602"/>
                    <a:pt x="33658" y="10636"/>
                    <a:pt x="33624" y="10636"/>
                  </a:cubicBezTo>
                  <a:cubicBezTo>
                    <a:pt x="33372" y="10832"/>
                    <a:pt x="33614" y="11216"/>
                    <a:pt x="33895" y="11216"/>
                  </a:cubicBezTo>
                  <a:cubicBezTo>
                    <a:pt x="33949" y="11216"/>
                    <a:pt x="34004" y="11201"/>
                    <a:pt x="34058" y="11169"/>
                  </a:cubicBezTo>
                  <a:cubicBezTo>
                    <a:pt x="35012" y="10586"/>
                    <a:pt x="36055" y="10282"/>
                    <a:pt x="37071" y="10282"/>
                  </a:cubicBezTo>
                  <a:cubicBezTo>
                    <a:pt x="38613" y="10282"/>
                    <a:pt x="40091" y="10982"/>
                    <a:pt x="41096" y="12470"/>
                  </a:cubicBezTo>
                  <a:cubicBezTo>
                    <a:pt x="42497" y="14505"/>
                    <a:pt x="42731" y="18041"/>
                    <a:pt x="40329" y="19575"/>
                  </a:cubicBezTo>
                  <a:cubicBezTo>
                    <a:pt x="39041" y="20348"/>
                    <a:pt x="37128" y="20463"/>
                    <a:pt x="35375" y="20463"/>
                  </a:cubicBezTo>
                  <a:cubicBezTo>
                    <a:pt x="34631" y="20463"/>
                    <a:pt x="33917" y="20443"/>
                    <a:pt x="33291" y="20443"/>
                  </a:cubicBezTo>
                  <a:cubicBezTo>
                    <a:pt x="31089" y="20609"/>
                    <a:pt x="28888" y="20709"/>
                    <a:pt x="26653" y="20810"/>
                  </a:cubicBezTo>
                  <a:cubicBezTo>
                    <a:pt x="23168" y="20968"/>
                    <a:pt x="19663" y="21064"/>
                    <a:pt x="16171" y="21064"/>
                  </a:cubicBezTo>
                  <a:cubicBezTo>
                    <a:pt x="15249" y="21064"/>
                    <a:pt x="14329" y="21057"/>
                    <a:pt x="13410" y="21043"/>
                  </a:cubicBezTo>
                  <a:lnTo>
                    <a:pt x="6772" y="20943"/>
                  </a:lnTo>
                  <a:cubicBezTo>
                    <a:pt x="6522" y="20926"/>
                    <a:pt x="6261" y="20922"/>
                    <a:pt x="5995" y="20922"/>
                  </a:cubicBezTo>
                  <a:cubicBezTo>
                    <a:pt x="5729" y="20922"/>
                    <a:pt x="5458" y="20926"/>
                    <a:pt x="5187" y="20926"/>
                  </a:cubicBezTo>
                  <a:cubicBezTo>
                    <a:pt x="4645" y="20926"/>
                    <a:pt x="4103" y="20910"/>
                    <a:pt x="3603" y="20810"/>
                  </a:cubicBezTo>
                  <a:cubicBezTo>
                    <a:pt x="1802" y="20676"/>
                    <a:pt x="901" y="19842"/>
                    <a:pt x="868" y="18308"/>
                  </a:cubicBezTo>
                  <a:cubicBezTo>
                    <a:pt x="1328" y="16870"/>
                    <a:pt x="2135" y="16151"/>
                    <a:pt x="3310" y="16151"/>
                  </a:cubicBezTo>
                  <a:cubicBezTo>
                    <a:pt x="3498" y="16151"/>
                    <a:pt x="3696" y="16169"/>
                    <a:pt x="3903" y="16206"/>
                  </a:cubicBezTo>
                  <a:cubicBezTo>
                    <a:pt x="3926" y="16211"/>
                    <a:pt x="3948" y="16214"/>
                    <a:pt x="3968" y="16214"/>
                  </a:cubicBezTo>
                  <a:cubicBezTo>
                    <a:pt x="4216" y="16214"/>
                    <a:pt x="4283" y="15868"/>
                    <a:pt x="4036" y="15806"/>
                  </a:cubicBezTo>
                  <a:lnTo>
                    <a:pt x="3970" y="15806"/>
                  </a:lnTo>
                  <a:cubicBezTo>
                    <a:pt x="2602" y="12704"/>
                    <a:pt x="2402" y="7667"/>
                    <a:pt x="6972" y="7367"/>
                  </a:cubicBezTo>
                  <a:cubicBezTo>
                    <a:pt x="7092" y="7359"/>
                    <a:pt x="7210" y="7355"/>
                    <a:pt x="7327" y="7355"/>
                  </a:cubicBezTo>
                  <a:cubicBezTo>
                    <a:pt x="10311" y="7355"/>
                    <a:pt x="12472" y="9760"/>
                    <a:pt x="14077" y="12103"/>
                  </a:cubicBezTo>
                  <a:cubicBezTo>
                    <a:pt x="14149" y="12216"/>
                    <a:pt x="14252" y="12263"/>
                    <a:pt x="14353" y="12263"/>
                  </a:cubicBezTo>
                  <a:cubicBezTo>
                    <a:pt x="14583" y="12263"/>
                    <a:pt x="14806" y="12024"/>
                    <a:pt x="14644" y="11770"/>
                  </a:cubicBezTo>
                  <a:cubicBezTo>
                    <a:pt x="11609" y="5532"/>
                    <a:pt x="19614" y="862"/>
                    <a:pt x="24818" y="662"/>
                  </a:cubicBezTo>
                  <a:cubicBezTo>
                    <a:pt x="24939" y="657"/>
                    <a:pt x="25059" y="655"/>
                    <a:pt x="25179" y="655"/>
                  </a:cubicBezTo>
                  <a:close/>
                  <a:moveTo>
                    <a:pt x="25436" y="1"/>
                  </a:moveTo>
                  <a:cubicBezTo>
                    <a:pt x="25041" y="1"/>
                    <a:pt x="24645" y="21"/>
                    <a:pt x="24251" y="61"/>
                  </a:cubicBezTo>
                  <a:cubicBezTo>
                    <a:pt x="19214" y="562"/>
                    <a:pt x="12576" y="4731"/>
                    <a:pt x="13510" y="10235"/>
                  </a:cubicBezTo>
                  <a:cubicBezTo>
                    <a:pt x="11960" y="8391"/>
                    <a:pt x="9874" y="6739"/>
                    <a:pt x="7493" y="6739"/>
                  </a:cubicBezTo>
                  <a:cubicBezTo>
                    <a:pt x="6903" y="6739"/>
                    <a:pt x="6294" y="6841"/>
                    <a:pt x="5671" y="7066"/>
                  </a:cubicBezTo>
                  <a:cubicBezTo>
                    <a:pt x="2068" y="8334"/>
                    <a:pt x="1668" y="12837"/>
                    <a:pt x="3469" y="15773"/>
                  </a:cubicBezTo>
                  <a:cubicBezTo>
                    <a:pt x="3316" y="15751"/>
                    <a:pt x="3163" y="15740"/>
                    <a:pt x="3012" y="15740"/>
                  </a:cubicBezTo>
                  <a:cubicBezTo>
                    <a:pt x="1559" y="15740"/>
                    <a:pt x="288" y="16736"/>
                    <a:pt x="167" y="18308"/>
                  </a:cubicBezTo>
                  <a:cubicBezTo>
                    <a:pt x="0" y="20476"/>
                    <a:pt x="1768" y="21443"/>
                    <a:pt x="3636" y="21643"/>
                  </a:cubicBezTo>
                  <a:cubicBezTo>
                    <a:pt x="5792" y="21895"/>
                    <a:pt x="8024" y="21953"/>
                    <a:pt x="10256" y="21953"/>
                  </a:cubicBezTo>
                  <a:cubicBezTo>
                    <a:pt x="12170" y="21953"/>
                    <a:pt x="14082" y="21910"/>
                    <a:pt x="15945" y="21910"/>
                  </a:cubicBezTo>
                  <a:cubicBezTo>
                    <a:pt x="19948" y="21844"/>
                    <a:pt x="23951" y="21777"/>
                    <a:pt x="27954" y="21610"/>
                  </a:cubicBezTo>
                  <a:cubicBezTo>
                    <a:pt x="31489" y="21443"/>
                    <a:pt x="35325" y="21510"/>
                    <a:pt x="38828" y="20843"/>
                  </a:cubicBezTo>
                  <a:cubicBezTo>
                    <a:pt x="41163" y="20409"/>
                    <a:pt x="42664" y="18775"/>
                    <a:pt x="42898" y="16340"/>
                  </a:cubicBezTo>
                  <a:cubicBezTo>
                    <a:pt x="43195" y="12717"/>
                    <a:pt x="40183" y="9466"/>
                    <a:pt x="36899" y="9466"/>
                  </a:cubicBezTo>
                  <a:cubicBezTo>
                    <a:pt x="36132" y="9466"/>
                    <a:pt x="35350" y="9643"/>
                    <a:pt x="34592" y="10035"/>
                  </a:cubicBezTo>
                  <a:cubicBezTo>
                    <a:pt x="35159" y="7767"/>
                    <a:pt x="34425" y="5298"/>
                    <a:pt x="32990" y="3430"/>
                  </a:cubicBezTo>
                  <a:cubicBezTo>
                    <a:pt x="31172" y="1084"/>
                    <a:pt x="28321" y="1"/>
                    <a:pt x="254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36"/>
            <p:cNvSpPr/>
            <p:nvPr/>
          </p:nvSpPr>
          <p:spPr>
            <a:xfrm rot="533168">
              <a:off x="6592794" y="984216"/>
              <a:ext cx="679494" cy="315476"/>
            </a:xfrm>
            <a:custGeom>
              <a:avLst/>
              <a:gdLst/>
              <a:ahLst/>
              <a:cxnLst/>
              <a:rect l="l" t="t" r="r" b="b"/>
              <a:pathLst>
                <a:path w="42393" h="19683" extrusionOk="0">
                  <a:moveTo>
                    <a:pt x="28457" y="0"/>
                  </a:moveTo>
                  <a:cubicBezTo>
                    <a:pt x="24361" y="0"/>
                    <a:pt x="21380" y="3905"/>
                    <a:pt x="20711" y="7834"/>
                  </a:cubicBezTo>
                  <a:cubicBezTo>
                    <a:pt x="20678" y="8013"/>
                    <a:pt x="20559" y="8089"/>
                    <a:pt x="20425" y="8089"/>
                  </a:cubicBezTo>
                  <a:cubicBezTo>
                    <a:pt x="20285" y="8089"/>
                    <a:pt x="20129" y="8004"/>
                    <a:pt x="20044" y="7868"/>
                  </a:cubicBezTo>
                  <a:cubicBezTo>
                    <a:pt x="20044" y="7834"/>
                    <a:pt x="19977" y="7801"/>
                    <a:pt x="19977" y="7734"/>
                  </a:cubicBezTo>
                  <a:cubicBezTo>
                    <a:pt x="19743" y="5833"/>
                    <a:pt x="19610" y="3665"/>
                    <a:pt x="17809" y="2464"/>
                  </a:cubicBezTo>
                  <a:cubicBezTo>
                    <a:pt x="17045" y="1909"/>
                    <a:pt x="16090" y="1642"/>
                    <a:pt x="15131" y="1642"/>
                  </a:cubicBezTo>
                  <a:cubicBezTo>
                    <a:pt x="14706" y="1642"/>
                    <a:pt x="14282" y="1694"/>
                    <a:pt x="13873" y="1797"/>
                  </a:cubicBezTo>
                  <a:cubicBezTo>
                    <a:pt x="10270" y="2731"/>
                    <a:pt x="9703" y="7300"/>
                    <a:pt x="11904" y="9836"/>
                  </a:cubicBezTo>
                  <a:cubicBezTo>
                    <a:pt x="12136" y="10093"/>
                    <a:pt x="11931" y="10390"/>
                    <a:pt x="11672" y="10390"/>
                  </a:cubicBezTo>
                  <a:cubicBezTo>
                    <a:pt x="11595" y="10390"/>
                    <a:pt x="11514" y="10364"/>
                    <a:pt x="11437" y="10303"/>
                  </a:cubicBezTo>
                  <a:cubicBezTo>
                    <a:pt x="10637" y="9535"/>
                    <a:pt x="9803" y="8835"/>
                    <a:pt x="8802" y="8401"/>
                  </a:cubicBezTo>
                  <a:cubicBezTo>
                    <a:pt x="8168" y="8158"/>
                    <a:pt x="7648" y="8019"/>
                    <a:pt x="7177" y="8019"/>
                  </a:cubicBezTo>
                  <a:cubicBezTo>
                    <a:pt x="6483" y="8019"/>
                    <a:pt x="5895" y="8320"/>
                    <a:pt x="5200" y="9035"/>
                  </a:cubicBezTo>
                  <a:cubicBezTo>
                    <a:pt x="3699" y="10569"/>
                    <a:pt x="3532" y="12904"/>
                    <a:pt x="4799" y="14672"/>
                  </a:cubicBezTo>
                  <a:cubicBezTo>
                    <a:pt x="4905" y="14804"/>
                    <a:pt x="4802" y="14936"/>
                    <a:pt x="4688" y="14936"/>
                  </a:cubicBezTo>
                  <a:cubicBezTo>
                    <a:pt x="4658" y="14936"/>
                    <a:pt x="4627" y="14927"/>
                    <a:pt x="4599" y="14906"/>
                  </a:cubicBezTo>
                  <a:lnTo>
                    <a:pt x="4432" y="14739"/>
                  </a:lnTo>
                  <a:cubicBezTo>
                    <a:pt x="4386" y="14762"/>
                    <a:pt x="4325" y="14801"/>
                    <a:pt x="4269" y="14801"/>
                  </a:cubicBezTo>
                  <a:cubicBezTo>
                    <a:pt x="4244" y="14801"/>
                    <a:pt x="4220" y="14793"/>
                    <a:pt x="4199" y="14772"/>
                  </a:cubicBezTo>
                  <a:cubicBezTo>
                    <a:pt x="3881" y="14634"/>
                    <a:pt x="3534" y="14570"/>
                    <a:pt x="3187" y="14570"/>
                  </a:cubicBezTo>
                  <a:cubicBezTo>
                    <a:pt x="1604" y="14570"/>
                    <a:pt x="0" y="15909"/>
                    <a:pt x="930" y="17741"/>
                  </a:cubicBezTo>
                  <a:cubicBezTo>
                    <a:pt x="1630" y="19176"/>
                    <a:pt x="3398" y="19543"/>
                    <a:pt x="4799" y="19609"/>
                  </a:cubicBezTo>
                  <a:cubicBezTo>
                    <a:pt x="5489" y="19663"/>
                    <a:pt x="6179" y="19682"/>
                    <a:pt x="6868" y="19682"/>
                  </a:cubicBezTo>
                  <a:cubicBezTo>
                    <a:pt x="8314" y="19682"/>
                    <a:pt x="9759" y="19599"/>
                    <a:pt x="11204" y="19576"/>
                  </a:cubicBezTo>
                  <a:lnTo>
                    <a:pt x="24213" y="19442"/>
                  </a:lnTo>
                  <a:cubicBezTo>
                    <a:pt x="24504" y="19440"/>
                    <a:pt x="24796" y="19439"/>
                    <a:pt x="25088" y="19439"/>
                  </a:cubicBezTo>
                  <a:cubicBezTo>
                    <a:pt x="27292" y="19439"/>
                    <a:pt x="29521" y="19498"/>
                    <a:pt x="31744" y="19498"/>
                  </a:cubicBezTo>
                  <a:cubicBezTo>
                    <a:pt x="33444" y="19498"/>
                    <a:pt x="35141" y="19463"/>
                    <a:pt x="36822" y="19342"/>
                  </a:cubicBezTo>
                  <a:cubicBezTo>
                    <a:pt x="39457" y="19109"/>
                    <a:pt x="42393" y="17775"/>
                    <a:pt x="41759" y="14639"/>
                  </a:cubicBezTo>
                  <a:cubicBezTo>
                    <a:pt x="41424" y="12818"/>
                    <a:pt x="39920" y="11903"/>
                    <a:pt x="38327" y="11903"/>
                  </a:cubicBezTo>
                  <a:cubicBezTo>
                    <a:pt x="37381" y="11903"/>
                    <a:pt x="36404" y="12225"/>
                    <a:pt x="35621" y="12871"/>
                  </a:cubicBezTo>
                  <a:cubicBezTo>
                    <a:pt x="35538" y="12936"/>
                    <a:pt x="35447" y="12965"/>
                    <a:pt x="35360" y="12965"/>
                  </a:cubicBezTo>
                  <a:cubicBezTo>
                    <a:pt x="35135" y="12965"/>
                    <a:pt x="34939" y="12769"/>
                    <a:pt x="34988" y="12504"/>
                  </a:cubicBezTo>
                  <a:cubicBezTo>
                    <a:pt x="35922" y="8168"/>
                    <a:pt x="35588" y="1730"/>
                    <a:pt x="30318" y="262"/>
                  </a:cubicBezTo>
                  <a:cubicBezTo>
                    <a:pt x="29676" y="84"/>
                    <a:pt x="29054" y="0"/>
                    <a:pt x="284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36"/>
            <p:cNvSpPr/>
            <p:nvPr/>
          </p:nvSpPr>
          <p:spPr>
            <a:xfrm rot="533168">
              <a:off x="6584752" y="973969"/>
              <a:ext cx="708153" cy="336265"/>
            </a:xfrm>
            <a:custGeom>
              <a:avLst/>
              <a:gdLst/>
              <a:ahLst/>
              <a:cxnLst/>
              <a:rect l="l" t="t" r="r" b="b"/>
              <a:pathLst>
                <a:path w="44181" h="20980" extrusionOk="0">
                  <a:moveTo>
                    <a:pt x="29070" y="724"/>
                  </a:moveTo>
                  <a:cubicBezTo>
                    <a:pt x="29675" y="724"/>
                    <a:pt x="30305" y="810"/>
                    <a:pt x="30956" y="995"/>
                  </a:cubicBezTo>
                  <a:cubicBezTo>
                    <a:pt x="36226" y="2430"/>
                    <a:pt x="36560" y="8868"/>
                    <a:pt x="35626" y="13204"/>
                  </a:cubicBezTo>
                  <a:cubicBezTo>
                    <a:pt x="35578" y="13468"/>
                    <a:pt x="35771" y="13679"/>
                    <a:pt x="35994" y="13679"/>
                  </a:cubicBezTo>
                  <a:cubicBezTo>
                    <a:pt x="36082" y="13679"/>
                    <a:pt x="36175" y="13646"/>
                    <a:pt x="36260" y="13571"/>
                  </a:cubicBezTo>
                  <a:cubicBezTo>
                    <a:pt x="37012" y="12894"/>
                    <a:pt x="37971" y="12561"/>
                    <a:pt x="38905" y="12561"/>
                  </a:cubicBezTo>
                  <a:cubicBezTo>
                    <a:pt x="40458" y="12561"/>
                    <a:pt x="41943" y="13481"/>
                    <a:pt x="42297" y="15272"/>
                  </a:cubicBezTo>
                  <a:cubicBezTo>
                    <a:pt x="42931" y="18508"/>
                    <a:pt x="40029" y="19809"/>
                    <a:pt x="37394" y="20009"/>
                  </a:cubicBezTo>
                  <a:cubicBezTo>
                    <a:pt x="35292" y="20142"/>
                    <a:pt x="33174" y="20168"/>
                    <a:pt x="31073" y="20168"/>
                  </a:cubicBezTo>
                  <a:cubicBezTo>
                    <a:pt x="29812" y="20168"/>
                    <a:pt x="28557" y="20159"/>
                    <a:pt x="27315" y="20159"/>
                  </a:cubicBezTo>
                  <a:cubicBezTo>
                    <a:pt x="26488" y="20159"/>
                    <a:pt x="25666" y="20163"/>
                    <a:pt x="24852" y="20176"/>
                  </a:cubicBezTo>
                  <a:lnTo>
                    <a:pt x="11842" y="20276"/>
                  </a:lnTo>
                  <a:cubicBezTo>
                    <a:pt x="10356" y="20322"/>
                    <a:pt x="8854" y="20385"/>
                    <a:pt x="7369" y="20385"/>
                  </a:cubicBezTo>
                  <a:cubicBezTo>
                    <a:pt x="6721" y="20385"/>
                    <a:pt x="6076" y="20373"/>
                    <a:pt x="5438" y="20343"/>
                  </a:cubicBezTo>
                  <a:cubicBezTo>
                    <a:pt x="4070" y="20209"/>
                    <a:pt x="2269" y="19876"/>
                    <a:pt x="1568" y="18441"/>
                  </a:cubicBezTo>
                  <a:cubicBezTo>
                    <a:pt x="645" y="16621"/>
                    <a:pt x="2199" y="15288"/>
                    <a:pt x="3780" y="15288"/>
                  </a:cubicBezTo>
                  <a:cubicBezTo>
                    <a:pt x="4141" y="15288"/>
                    <a:pt x="4503" y="15357"/>
                    <a:pt x="4837" y="15506"/>
                  </a:cubicBezTo>
                  <a:cubicBezTo>
                    <a:pt x="4864" y="15515"/>
                    <a:pt x="4891" y="15519"/>
                    <a:pt x="4917" y="15519"/>
                  </a:cubicBezTo>
                  <a:cubicBezTo>
                    <a:pt x="4986" y="15519"/>
                    <a:pt x="5046" y="15488"/>
                    <a:pt x="5071" y="15439"/>
                  </a:cubicBezTo>
                  <a:cubicBezTo>
                    <a:pt x="5104" y="15539"/>
                    <a:pt x="5171" y="15573"/>
                    <a:pt x="5238" y="15606"/>
                  </a:cubicBezTo>
                  <a:cubicBezTo>
                    <a:pt x="5263" y="15625"/>
                    <a:pt x="5289" y="15633"/>
                    <a:pt x="5315" y="15633"/>
                  </a:cubicBezTo>
                  <a:cubicBezTo>
                    <a:pt x="5424" y="15633"/>
                    <a:pt x="5519" y="15481"/>
                    <a:pt x="5438" y="15372"/>
                  </a:cubicBezTo>
                  <a:cubicBezTo>
                    <a:pt x="4170" y="13571"/>
                    <a:pt x="4337" y="11236"/>
                    <a:pt x="5838" y="9735"/>
                  </a:cubicBezTo>
                  <a:cubicBezTo>
                    <a:pt x="6559" y="9015"/>
                    <a:pt x="7159" y="8690"/>
                    <a:pt x="7856" y="8690"/>
                  </a:cubicBezTo>
                  <a:cubicBezTo>
                    <a:pt x="8320" y="8690"/>
                    <a:pt x="8827" y="8834"/>
                    <a:pt x="9441" y="9101"/>
                  </a:cubicBezTo>
                  <a:cubicBezTo>
                    <a:pt x="10441" y="9535"/>
                    <a:pt x="11275" y="10235"/>
                    <a:pt x="12076" y="11003"/>
                  </a:cubicBezTo>
                  <a:cubicBezTo>
                    <a:pt x="12152" y="11064"/>
                    <a:pt x="12234" y="11090"/>
                    <a:pt x="12311" y="11090"/>
                  </a:cubicBezTo>
                  <a:cubicBezTo>
                    <a:pt x="12569" y="11090"/>
                    <a:pt x="12774" y="10793"/>
                    <a:pt x="12543" y="10536"/>
                  </a:cubicBezTo>
                  <a:cubicBezTo>
                    <a:pt x="10275" y="7934"/>
                    <a:pt x="10875" y="3397"/>
                    <a:pt x="14511" y="2497"/>
                  </a:cubicBezTo>
                  <a:cubicBezTo>
                    <a:pt x="14907" y="2398"/>
                    <a:pt x="15317" y="2349"/>
                    <a:pt x="15728" y="2349"/>
                  </a:cubicBezTo>
                  <a:cubicBezTo>
                    <a:pt x="16701" y="2349"/>
                    <a:pt x="17673" y="2624"/>
                    <a:pt x="18447" y="3164"/>
                  </a:cubicBezTo>
                  <a:cubicBezTo>
                    <a:pt x="20248" y="4365"/>
                    <a:pt x="20382" y="6533"/>
                    <a:pt x="20615" y="8434"/>
                  </a:cubicBezTo>
                  <a:cubicBezTo>
                    <a:pt x="20615" y="8501"/>
                    <a:pt x="20615" y="8534"/>
                    <a:pt x="20682" y="8568"/>
                  </a:cubicBezTo>
                  <a:cubicBezTo>
                    <a:pt x="20765" y="8718"/>
                    <a:pt x="20907" y="8801"/>
                    <a:pt x="21041" y="8801"/>
                  </a:cubicBezTo>
                  <a:cubicBezTo>
                    <a:pt x="21174" y="8801"/>
                    <a:pt x="21299" y="8718"/>
                    <a:pt x="21349" y="8534"/>
                  </a:cubicBezTo>
                  <a:cubicBezTo>
                    <a:pt x="22017" y="4642"/>
                    <a:pt x="24987" y="724"/>
                    <a:pt x="29070" y="724"/>
                  </a:cubicBezTo>
                  <a:close/>
                  <a:moveTo>
                    <a:pt x="29079" y="0"/>
                  </a:moveTo>
                  <a:cubicBezTo>
                    <a:pt x="25250" y="0"/>
                    <a:pt x="22211" y="3153"/>
                    <a:pt x="21016" y="6766"/>
                  </a:cubicBezTo>
                  <a:cubicBezTo>
                    <a:pt x="20497" y="4010"/>
                    <a:pt x="18527" y="1700"/>
                    <a:pt x="15727" y="1700"/>
                  </a:cubicBezTo>
                  <a:cubicBezTo>
                    <a:pt x="15105" y="1700"/>
                    <a:pt x="14441" y="1814"/>
                    <a:pt x="13744" y="2063"/>
                  </a:cubicBezTo>
                  <a:cubicBezTo>
                    <a:pt x="10642" y="3164"/>
                    <a:pt x="9808" y="6666"/>
                    <a:pt x="11008" y="9401"/>
                  </a:cubicBezTo>
                  <a:cubicBezTo>
                    <a:pt x="9916" y="8666"/>
                    <a:pt x="8669" y="8073"/>
                    <a:pt x="7459" y="8073"/>
                  </a:cubicBezTo>
                  <a:cubicBezTo>
                    <a:pt x="6637" y="8073"/>
                    <a:pt x="5833" y="8347"/>
                    <a:pt x="5104" y="9035"/>
                  </a:cubicBezTo>
                  <a:cubicBezTo>
                    <a:pt x="3770" y="10335"/>
                    <a:pt x="3403" y="13238"/>
                    <a:pt x="4504" y="14905"/>
                  </a:cubicBezTo>
                  <a:cubicBezTo>
                    <a:pt x="4146" y="14751"/>
                    <a:pt x="3768" y="14678"/>
                    <a:pt x="3392" y="14678"/>
                  </a:cubicBezTo>
                  <a:cubicBezTo>
                    <a:pt x="2230" y="14678"/>
                    <a:pt x="1096" y="15380"/>
                    <a:pt x="668" y="16540"/>
                  </a:cubicBezTo>
                  <a:cubicBezTo>
                    <a:pt x="1" y="18274"/>
                    <a:pt x="1435" y="19909"/>
                    <a:pt x="3003" y="20543"/>
                  </a:cubicBezTo>
                  <a:cubicBezTo>
                    <a:pt x="3951" y="20938"/>
                    <a:pt x="4982" y="20979"/>
                    <a:pt x="6014" y="20979"/>
                  </a:cubicBezTo>
                  <a:cubicBezTo>
                    <a:pt x="6290" y="20979"/>
                    <a:pt x="6565" y="20976"/>
                    <a:pt x="6839" y="20976"/>
                  </a:cubicBezTo>
                  <a:cubicBezTo>
                    <a:pt x="8974" y="20976"/>
                    <a:pt x="11175" y="20943"/>
                    <a:pt x="13343" y="20943"/>
                  </a:cubicBezTo>
                  <a:cubicBezTo>
                    <a:pt x="17413" y="20943"/>
                    <a:pt x="21449" y="20910"/>
                    <a:pt x="25552" y="20876"/>
                  </a:cubicBezTo>
                  <a:cubicBezTo>
                    <a:pt x="26040" y="20872"/>
                    <a:pt x="26529" y="20871"/>
                    <a:pt x="27020" y="20871"/>
                  </a:cubicBezTo>
                  <a:cubicBezTo>
                    <a:pt x="28492" y="20871"/>
                    <a:pt x="29975" y="20885"/>
                    <a:pt x="31461" y="20885"/>
                  </a:cubicBezTo>
                  <a:cubicBezTo>
                    <a:pt x="33441" y="20885"/>
                    <a:pt x="35426" y="20860"/>
                    <a:pt x="37394" y="20743"/>
                  </a:cubicBezTo>
                  <a:cubicBezTo>
                    <a:pt x="39529" y="20609"/>
                    <a:pt x="41797" y="20042"/>
                    <a:pt x="42731" y="17908"/>
                  </a:cubicBezTo>
                  <a:cubicBezTo>
                    <a:pt x="44180" y="14588"/>
                    <a:pt x="41592" y="11892"/>
                    <a:pt x="38764" y="11892"/>
                  </a:cubicBezTo>
                  <a:cubicBezTo>
                    <a:pt x="38011" y="11892"/>
                    <a:pt x="37242" y="12083"/>
                    <a:pt x="36527" y="12504"/>
                  </a:cubicBezTo>
                  <a:cubicBezTo>
                    <a:pt x="37261" y="7834"/>
                    <a:pt x="36427" y="1829"/>
                    <a:pt x="31123" y="295"/>
                  </a:cubicBezTo>
                  <a:cubicBezTo>
                    <a:pt x="30422" y="94"/>
                    <a:pt x="29738" y="0"/>
                    <a:pt x="29079" y="0"/>
                  </a:cubicBezTo>
                  <a:close/>
                </a:path>
              </a:pathLst>
            </a:custGeom>
            <a:solidFill>
              <a:srgbClr val="C400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36"/>
            <p:cNvSpPr/>
            <p:nvPr/>
          </p:nvSpPr>
          <p:spPr>
            <a:xfrm rot="533168">
              <a:off x="6580716" y="1170094"/>
              <a:ext cx="77578" cy="64224"/>
            </a:xfrm>
            <a:custGeom>
              <a:avLst/>
              <a:gdLst/>
              <a:ahLst/>
              <a:cxnLst/>
              <a:rect l="l" t="t" r="r" b="b"/>
              <a:pathLst>
                <a:path w="4840" h="4007" extrusionOk="0">
                  <a:moveTo>
                    <a:pt x="3150" y="1"/>
                  </a:moveTo>
                  <a:cubicBezTo>
                    <a:pt x="1565" y="1"/>
                    <a:pt x="1" y="1340"/>
                    <a:pt x="903" y="3172"/>
                  </a:cubicBezTo>
                  <a:cubicBezTo>
                    <a:pt x="1070" y="3506"/>
                    <a:pt x="1337" y="3806"/>
                    <a:pt x="1570" y="4006"/>
                  </a:cubicBezTo>
                  <a:cubicBezTo>
                    <a:pt x="1704" y="3439"/>
                    <a:pt x="2004" y="2872"/>
                    <a:pt x="2371" y="2472"/>
                  </a:cubicBezTo>
                  <a:cubicBezTo>
                    <a:pt x="2928" y="1887"/>
                    <a:pt x="3624" y="1605"/>
                    <a:pt x="4382" y="1605"/>
                  </a:cubicBezTo>
                  <a:cubicBezTo>
                    <a:pt x="4532" y="1605"/>
                    <a:pt x="4685" y="1616"/>
                    <a:pt x="4839" y="1638"/>
                  </a:cubicBezTo>
                  <a:cubicBezTo>
                    <a:pt x="4706" y="1204"/>
                    <a:pt x="4639" y="804"/>
                    <a:pt x="4606" y="337"/>
                  </a:cubicBezTo>
                  <a:cubicBezTo>
                    <a:pt x="4539" y="304"/>
                    <a:pt x="4473" y="270"/>
                    <a:pt x="4439" y="170"/>
                  </a:cubicBezTo>
                  <a:cubicBezTo>
                    <a:pt x="4393" y="193"/>
                    <a:pt x="4347" y="232"/>
                    <a:pt x="4279" y="232"/>
                  </a:cubicBezTo>
                  <a:cubicBezTo>
                    <a:pt x="4249" y="232"/>
                    <a:pt x="4214" y="224"/>
                    <a:pt x="4172" y="203"/>
                  </a:cubicBezTo>
                  <a:cubicBezTo>
                    <a:pt x="3848" y="65"/>
                    <a:pt x="3499" y="1"/>
                    <a:pt x="3150" y="1"/>
                  </a:cubicBezTo>
                  <a:close/>
                </a:path>
              </a:pathLst>
            </a:custGeom>
            <a:solidFill>
              <a:srgbClr val="D8F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36"/>
            <p:cNvSpPr/>
            <p:nvPr/>
          </p:nvSpPr>
          <p:spPr>
            <a:xfrm rot="533168">
              <a:off x="7153671" y="1218301"/>
              <a:ext cx="96251" cy="82047"/>
            </a:xfrm>
            <a:custGeom>
              <a:avLst/>
              <a:gdLst/>
              <a:ahLst/>
              <a:cxnLst/>
              <a:rect l="l" t="t" r="r" b="b"/>
              <a:pathLst>
                <a:path w="6005" h="5119" extrusionOk="0">
                  <a:moveTo>
                    <a:pt x="2389" y="0"/>
                  </a:moveTo>
                  <a:cubicBezTo>
                    <a:pt x="1558" y="0"/>
                    <a:pt x="709" y="260"/>
                    <a:pt x="1" y="782"/>
                  </a:cubicBezTo>
                  <a:cubicBezTo>
                    <a:pt x="368" y="882"/>
                    <a:pt x="701" y="982"/>
                    <a:pt x="968" y="1149"/>
                  </a:cubicBezTo>
                  <a:cubicBezTo>
                    <a:pt x="1035" y="1249"/>
                    <a:pt x="1168" y="1283"/>
                    <a:pt x="1268" y="1383"/>
                  </a:cubicBezTo>
                  <a:cubicBezTo>
                    <a:pt x="1416" y="1362"/>
                    <a:pt x="1564" y="1351"/>
                    <a:pt x="1712" y="1351"/>
                  </a:cubicBezTo>
                  <a:cubicBezTo>
                    <a:pt x="2263" y="1351"/>
                    <a:pt x="2810" y="1501"/>
                    <a:pt x="3336" y="1816"/>
                  </a:cubicBezTo>
                  <a:cubicBezTo>
                    <a:pt x="4370" y="2450"/>
                    <a:pt x="5271" y="3818"/>
                    <a:pt x="5505" y="5119"/>
                  </a:cubicBezTo>
                  <a:cubicBezTo>
                    <a:pt x="5871" y="4452"/>
                    <a:pt x="6005" y="3651"/>
                    <a:pt x="5805" y="2717"/>
                  </a:cubicBezTo>
                  <a:cubicBezTo>
                    <a:pt x="5435" y="912"/>
                    <a:pt x="3945" y="0"/>
                    <a:pt x="2389" y="0"/>
                  </a:cubicBezTo>
                  <a:close/>
                </a:path>
              </a:pathLst>
            </a:custGeom>
            <a:solidFill>
              <a:srgbClr val="D8F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36"/>
            <p:cNvSpPr/>
            <p:nvPr/>
          </p:nvSpPr>
          <p:spPr>
            <a:xfrm rot="533168">
              <a:off x="6658460" y="982255"/>
              <a:ext cx="518104" cy="227307"/>
            </a:xfrm>
            <a:custGeom>
              <a:avLst/>
              <a:gdLst/>
              <a:ahLst/>
              <a:cxnLst/>
              <a:rect l="l" t="t" r="r" b="b"/>
              <a:pathLst>
                <a:path w="32324" h="14182" extrusionOk="0">
                  <a:moveTo>
                    <a:pt x="24866" y="0"/>
                  </a:moveTo>
                  <a:cubicBezTo>
                    <a:pt x="20783" y="0"/>
                    <a:pt x="17810" y="3918"/>
                    <a:pt x="17112" y="7811"/>
                  </a:cubicBezTo>
                  <a:cubicBezTo>
                    <a:pt x="17079" y="7994"/>
                    <a:pt x="16954" y="8077"/>
                    <a:pt x="16816" y="8077"/>
                  </a:cubicBezTo>
                  <a:cubicBezTo>
                    <a:pt x="16679" y="8077"/>
                    <a:pt x="16529" y="7994"/>
                    <a:pt x="16445" y="7844"/>
                  </a:cubicBezTo>
                  <a:cubicBezTo>
                    <a:pt x="16412" y="7811"/>
                    <a:pt x="16412" y="7777"/>
                    <a:pt x="16412" y="7744"/>
                  </a:cubicBezTo>
                  <a:cubicBezTo>
                    <a:pt x="16178" y="5809"/>
                    <a:pt x="16045" y="3641"/>
                    <a:pt x="14244" y="2440"/>
                  </a:cubicBezTo>
                  <a:cubicBezTo>
                    <a:pt x="13446" y="1900"/>
                    <a:pt x="12467" y="1625"/>
                    <a:pt x="11492" y="1625"/>
                  </a:cubicBezTo>
                  <a:cubicBezTo>
                    <a:pt x="11081" y="1625"/>
                    <a:pt x="10670" y="1674"/>
                    <a:pt x="10274" y="1773"/>
                  </a:cubicBezTo>
                  <a:cubicBezTo>
                    <a:pt x="6672" y="2674"/>
                    <a:pt x="6071" y="7243"/>
                    <a:pt x="8340" y="9812"/>
                  </a:cubicBezTo>
                  <a:cubicBezTo>
                    <a:pt x="8543" y="10067"/>
                    <a:pt x="8358" y="10380"/>
                    <a:pt x="8110" y="10380"/>
                  </a:cubicBezTo>
                  <a:cubicBezTo>
                    <a:pt x="8034" y="10380"/>
                    <a:pt x="7951" y="10350"/>
                    <a:pt x="7873" y="10279"/>
                  </a:cubicBezTo>
                  <a:cubicBezTo>
                    <a:pt x="7072" y="9512"/>
                    <a:pt x="6238" y="8811"/>
                    <a:pt x="5237" y="8411"/>
                  </a:cubicBezTo>
                  <a:cubicBezTo>
                    <a:pt x="4610" y="8138"/>
                    <a:pt x="4094" y="7988"/>
                    <a:pt x="3619" y="7988"/>
                  </a:cubicBezTo>
                  <a:cubicBezTo>
                    <a:pt x="2932" y="7988"/>
                    <a:pt x="2331" y="8302"/>
                    <a:pt x="1601" y="9011"/>
                  </a:cubicBezTo>
                  <a:cubicBezTo>
                    <a:pt x="234" y="10412"/>
                    <a:pt x="0" y="12481"/>
                    <a:pt x="934" y="14182"/>
                  </a:cubicBezTo>
                  <a:cubicBezTo>
                    <a:pt x="934" y="13781"/>
                    <a:pt x="934" y="13415"/>
                    <a:pt x="1001" y="12981"/>
                  </a:cubicBezTo>
                  <a:cubicBezTo>
                    <a:pt x="1208" y="11088"/>
                    <a:pt x="2411" y="9956"/>
                    <a:pt x="4170" y="9956"/>
                  </a:cubicBezTo>
                  <a:cubicBezTo>
                    <a:pt x="4394" y="9956"/>
                    <a:pt x="4628" y="9974"/>
                    <a:pt x="4870" y="10012"/>
                  </a:cubicBezTo>
                  <a:cubicBezTo>
                    <a:pt x="6572" y="10279"/>
                    <a:pt x="7739" y="11080"/>
                    <a:pt x="8673" y="12114"/>
                  </a:cubicBezTo>
                  <a:cubicBezTo>
                    <a:pt x="8506" y="10846"/>
                    <a:pt x="8406" y="9578"/>
                    <a:pt x="8373" y="8311"/>
                  </a:cubicBezTo>
                  <a:cubicBezTo>
                    <a:pt x="8344" y="6494"/>
                    <a:pt x="9884" y="5270"/>
                    <a:pt x="11547" y="5270"/>
                  </a:cubicBezTo>
                  <a:cubicBezTo>
                    <a:pt x="11778" y="5270"/>
                    <a:pt x="12011" y="5293"/>
                    <a:pt x="12242" y="5342"/>
                  </a:cubicBezTo>
                  <a:cubicBezTo>
                    <a:pt x="15011" y="5943"/>
                    <a:pt x="16679" y="8077"/>
                    <a:pt x="17780" y="10446"/>
                  </a:cubicBezTo>
                  <a:cubicBezTo>
                    <a:pt x="17946" y="9445"/>
                    <a:pt x="18180" y="8511"/>
                    <a:pt x="18513" y="7610"/>
                  </a:cubicBezTo>
                  <a:cubicBezTo>
                    <a:pt x="19541" y="4657"/>
                    <a:pt x="22309" y="1999"/>
                    <a:pt x="25416" y="1999"/>
                  </a:cubicBezTo>
                  <a:cubicBezTo>
                    <a:pt x="26344" y="1999"/>
                    <a:pt x="27302" y="2237"/>
                    <a:pt x="28254" y="2774"/>
                  </a:cubicBezTo>
                  <a:cubicBezTo>
                    <a:pt x="31723" y="4742"/>
                    <a:pt x="31556" y="9312"/>
                    <a:pt x="30956" y="12681"/>
                  </a:cubicBezTo>
                  <a:cubicBezTo>
                    <a:pt x="31122" y="12647"/>
                    <a:pt x="31289" y="12614"/>
                    <a:pt x="31423" y="12614"/>
                  </a:cubicBezTo>
                  <a:lnTo>
                    <a:pt x="31423" y="12481"/>
                  </a:lnTo>
                  <a:cubicBezTo>
                    <a:pt x="32323" y="8144"/>
                    <a:pt x="32023" y="1740"/>
                    <a:pt x="26753" y="272"/>
                  </a:cubicBezTo>
                  <a:cubicBezTo>
                    <a:pt x="26102" y="87"/>
                    <a:pt x="25472" y="0"/>
                    <a:pt x="248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36"/>
            <p:cNvSpPr/>
            <p:nvPr/>
          </p:nvSpPr>
          <p:spPr>
            <a:xfrm rot="533168">
              <a:off x="6584752" y="973969"/>
              <a:ext cx="708153" cy="336265"/>
            </a:xfrm>
            <a:custGeom>
              <a:avLst/>
              <a:gdLst/>
              <a:ahLst/>
              <a:cxnLst/>
              <a:rect l="l" t="t" r="r" b="b"/>
              <a:pathLst>
                <a:path w="44181" h="20980" extrusionOk="0">
                  <a:moveTo>
                    <a:pt x="29070" y="724"/>
                  </a:moveTo>
                  <a:cubicBezTo>
                    <a:pt x="29675" y="724"/>
                    <a:pt x="30305" y="810"/>
                    <a:pt x="30956" y="995"/>
                  </a:cubicBezTo>
                  <a:cubicBezTo>
                    <a:pt x="36226" y="2430"/>
                    <a:pt x="36560" y="8868"/>
                    <a:pt x="35626" y="13204"/>
                  </a:cubicBezTo>
                  <a:cubicBezTo>
                    <a:pt x="35578" y="13468"/>
                    <a:pt x="35771" y="13679"/>
                    <a:pt x="35994" y="13679"/>
                  </a:cubicBezTo>
                  <a:cubicBezTo>
                    <a:pt x="36082" y="13679"/>
                    <a:pt x="36175" y="13646"/>
                    <a:pt x="36260" y="13571"/>
                  </a:cubicBezTo>
                  <a:cubicBezTo>
                    <a:pt x="37012" y="12894"/>
                    <a:pt x="37971" y="12561"/>
                    <a:pt x="38905" y="12561"/>
                  </a:cubicBezTo>
                  <a:cubicBezTo>
                    <a:pt x="40458" y="12561"/>
                    <a:pt x="41943" y="13481"/>
                    <a:pt x="42297" y="15272"/>
                  </a:cubicBezTo>
                  <a:cubicBezTo>
                    <a:pt x="42931" y="18508"/>
                    <a:pt x="40029" y="19809"/>
                    <a:pt x="37394" y="20009"/>
                  </a:cubicBezTo>
                  <a:cubicBezTo>
                    <a:pt x="35292" y="20142"/>
                    <a:pt x="33174" y="20168"/>
                    <a:pt x="31073" y="20168"/>
                  </a:cubicBezTo>
                  <a:cubicBezTo>
                    <a:pt x="29812" y="20168"/>
                    <a:pt x="28557" y="20159"/>
                    <a:pt x="27315" y="20159"/>
                  </a:cubicBezTo>
                  <a:cubicBezTo>
                    <a:pt x="26488" y="20159"/>
                    <a:pt x="25666" y="20163"/>
                    <a:pt x="24852" y="20176"/>
                  </a:cubicBezTo>
                  <a:lnTo>
                    <a:pt x="11842" y="20276"/>
                  </a:lnTo>
                  <a:cubicBezTo>
                    <a:pt x="10356" y="20322"/>
                    <a:pt x="8854" y="20385"/>
                    <a:pt x="7369" y="20385"/>
                  </a:cubicBezTo>
                  <a:cubicBezTo>
                    <a:pt x="6721" y="20385"/>
                    <a:pt x="6076" y="20373"/>
                    <a:pt x="5438" y="20343"/>
                  </a:cubicBezTo>
                  <a:cubicBezTo>
                    <a:pt x="4070" y="20209"/>
                    <a:pt x="2269" y="19876"/>
                    <a:pt x="1568" y="18441"/>
                  </a:cubicBezTo>
                  <a:cubicBezTo>
                    <a:pt x="645" y="16621"/>
                    <a:pt x="2199" y="15288"/>
                    <a:pt x="3780" y="15288"/>
                  </a:cubicBezTo>
                  <a:cubicBezTo>
                    <a:pt x="4141" y="15288"/>
                    <a:pt x="4503" y="15357"/>
                    <a:pt x="4837" y="15506"/>
                  </a:cubicBezTo>
                  <a:cubicBezTo>
                    <a:pt x="4864" y="15515"/>
                    <a:pt x="4891" y="15519"/>
                    <a:pt x="4917" y="15519"/>
                  </a:cubicBezTo>
                  <a:cubicBezTo>
                    <a:pt x="4986" y="15519"/>
                    <a:pt x="5046" y="15488"/>
                    <a:pt x="5071" y="15439"/>
                  </a:cubicBezTo>
                  <a:cubicBezTo>
                    <a:pt x="5104" y="15539"/>
                    <a:pt x="5171" y="15573"/>
                    <a:pt x="5238" y="15606"/>
                  </a:cubicBezTo>
                  <a:cubicBezTo>
                    <a:pt x="5263" y="15625"/>
                    <a:pt x="5289" y="15633"/>
                    <a:pt x="5315" y="15633"/>
                  </a:cubicBezTo>
                  <a:cubicBezTo>
                    <a:pt x="5424" y="15633"/>
                    <a:pt x="5519" y="15481"/>
                    <a:pt x="5438" y="15372"/>
                  </a:cubicBezTo>
                  <a:cubicBezTo>
                    <a:pt x="4170" y="13571"/>
                    <a:pt x="4337" y="11236"/>
                    <a:pt x="5838" y="9735"/>
                  </a:cubicBezTo>
                  <a:cubicBezTo>
                    <a:pt x="6559" y="9015"/>
                    <a:pt x="7159" y="8690"/>
                    <a:pt x="7856" y="8690"/>
                  </a:cubicBezTo>
                  <a:cubicBezTo>
                    <a:pt x="8320" y="8690"/>
                    <a:pt x="8827" y="8834"/>
                    <a:pt x="9441" y="9101"/>
                  </a:cubicBezTo>
                  <a:cubicBezTo>
                    <a:pt x="10441" y="9535"/>
                    <a:pt x="11275" y="10235"/>
                    <a:pt x="12076" y="11003"/>
                  </a:cubicBezTo>
                  <a:cubicBezTo>
                    <a:pt x="12152" y="11064"/>
                    <a:pt x="12234" y="11090"/>
                    <a:pt x="12311" y="11090"/>
                  </a:cubicBezTo>
                  <a:cubicBezTo>
                    <a:pt x="12569" y="11090"/>
                    <a:pt x="12774" y="10793"/>
                    <a:pt x="12543" y="10536"/>
                  </a:cubicBezTo>
                  <a:cubicBezTo>
                    <a:pt x="10275" y="7934"/>
                    <a:pt x="10875" y="3397"/>
                    <a:pt x="14511" y="2497"/>
                  </a:cubicBezTo>
                  <a:cubicBezTo>
                    <a:pt x="14907" y="2398"/>
                    <a:pt x="15317" y="2349"/>
                    <a:pt x="15728" y="2349"/>
                  </a:cubicBezTo>
                  <a:cubicBezTo>
                    <a:pt x="16701" y="2349"/>
                    <a:pt x="17673" y="2624"/>
                    <a:pt x="18447" y="3164"/>
                  </a:cubicBezTo>
                  <a:cubicBezTo>
                    <a:pt x="20248" y="4365"/>
                    <a:pt x="20382" y="6533"/>
                    <a:pt x="20615" y="8434"/>
                  </a:cubicBezTo>
                  <a:cubicBezTo>
                    <a:pt x="20615" y="8501"/>
                    <a:pt x="20615" y="8534"/>
                    <a:pt x="20682" y="8568"/>
                  </a:cubicBezTo>
                  <a:cubicBezTo>
                    <a:pt x="20765" y="8718"/>
                    <a:pt x="20907" y="8801"/>
                    <a:pt x="21041" y="8801"/>
                  </a:cubicBezTo>
                  <a:cubicBezTo>
                    <a:pt x="21174" y="8801"/>
                    <a:pt x="21299" y="8718"/>
                    <a:pt x="21349" y="8534"/>
                  </a:cubicBezTo>
                  <a:cubicBezTo>
                    <a:pt x="22017" y="4642"/>
                    <a:pt x="24987" y="724"/>
                    <a:pt x="29070" y="724"/>
                  </a:cubicBezTo>
                  <a:close/>
                  <a:moveTo>
                    <a:pt x="29079" y="0"/>
                  </a:moveTo>
                  <a:cubicBezTo>
                    <a:pt x="25250" y="0"/>
                    <a:pt x="22211" y="3153"/>
                    <a:pt x="21016" y="6766"/>
                  </a:cubicBezTo>
                  <a:cubicBezTo>
                    <a:pt x="20497" y="4010"/>
                    <a:pt x="18527" y="1700"/>
                    <a:pt x="15727" y="1700"/>
                  </a:cubicBezTo>
                  <a:cubicBezTo>
                    <a:pt x="15105" y="1700"/>
                    <a:pt x="14441" y="1814"/>
                    <a:pt x="13744" y="2063"/>
                  </a:cubicBezTo>
                  <a:cubicBezTo>
                    <a:pt x="10642" y="3164"/>
                    <a:pt x="9808" y="6666"/>
                    <a:pt x="11008" y="9401"/>
                  </a:cubicBezTo>
                  <a:cubicBezTo>
                    <a:pt x="9916" y="8666"/>
                    <a:pt x="8669" y="8073"/>
                    <a:pt x="7459" y="8073"/>
                  </a:cubicBezTo>
                  <a:cubicBezTo>
                    <a:pt x="6637" y="8073"/>
                    <a:pt x="5833" y="8347"/>
                    <a:pt x="5104" y="9035"/>
                  </a:cubicBezTo>
                  <a:cubicBezTo>
                    <a:pt x="3770" y="10335"/>
                    <a:pt x="3403" y="13238"/>
                    <a:pt x="4504" y="14905"/>
                  </a:cubicBezTo>
                  <a:cubicBezTo>
                    <a:pt x="4146" y="14751"/>
                    <a:pt x="3768" y="14678"/>
                    <a:pt x="3392" y="14678"/>
                  </a:cubicBezTo>
                  <a:cubicBezTo>
                    <a:pt x="2230" y="14678"/>
                    <a:pt x="1096" y="15380"/>
                    <a:pt x="668" y="16540"/>
                  </a:cubicBezTo>
                  <a:cubicBezTo>
                    <a:pt x="1" y="18274"/>
                    <a:pt x="1435" y="19909"/>
                    <a:pt x="3003" y="20543"/>
                  </a:cubicBezTo>
                  <a:cubicBezTo>
                    <a:pt x="3951" y="20938"/>
                    <a:pt x="4982" y="20979"/>
                    <a:pt x="6014" y="20979"/>
                  </a:cubicBezTo>
                  <a:cubicBezTo>
                    <a:pt x="6290" y="20979"/>
                    <a:pt x="6565" y="20976"/>
                    <a:pt x="6839" y="20976"/>
                  </a:cubicBezTo>
                  <a:cubicBezTo>
                    <a:pt x="8974" y="20976"/>
                    <a:pt x="11175" y="20943"/>
                    <a:pt x="13343" y="20943"/>
                  </a:cubicBezTo>
                  <a:cubicBezTo>
                    <a:pt x="17413" y="20943"/>
                    <a:pt x="21449" y="20910"/>
                    <a:pt x="25552" y="20876"/>
                  </a:cubicBezTo>
                  <a:cubicBezTo>
                    <a:pt x="26040" y="20872"/>
                    <a:pt x="26529" y="20871"/>
                    <a:pt x="27020" y="20871"/>
                  </a:cubicBezTo>
                  <a:cubicBezTo>
                    <a:pt x="28492" y="20871"/>
                    <a:pt x="29975" y="20885"/>
                    <a:pt x="31461" y="20885"/>
                  </a:cubicBezTo>
                  <a:cubicBezTo>
                    <a:pt x="33441" y="20885"/>
                    <a:pt x="35426" y="20860"/>
                    <a:pt x="37394" y="20743"/>
                  </a:cubicBezTo>
                  <a:cubicBezTo>
                    <a:pt x="39529" y="20609"/>
                    <a:pt x="41797" y="20042"/>
                    <a:pt x="42731" y="17908"/>
                  </a:cubicBezTo>
                  <a:cubicBezTo>
                    <a:pt x="44180" y="14588"/>
                    <a:pt x="41592" y="11892"/>
                    <a:pt x="38764" y="11892"/>
                  </a:cubicBezTo>
                  <a:cubicBezTo>
                    <a:pt x="38011" y="11892"/>
                    <a:pt x="37242" y="12083"/>
                    <a:pt x="36527" y="12504"/>
                  </a:cubicBezTo>
                  <a:cubicBezTo>
                    <a:pt x="37261" y="7834"/>
                    <a:pt x="36427" y="1829"/>
                    <a:pt x="31123" y="295"/>
                  </a:cubicBezTo>
                  <a:cubicBezTo>
                    <a:pt x="30422" y="94"/>
                    <a:pt x="29738" y="0"/>
                    <a:pt x="290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36"/>
            <p:cNvSpPr/>
            <p:nvPr/>
          </p:nvSpPr>
          <p:spPr>
            <a:xfrm rot="533168">
              <a:off x="6146923" y="2076496"/>
              <a:ext cx="166295" cy="72558"/>
            </a:xfrm>
            <a:custGeom>
              <a:avLst/>
              <a:gdLst/>
              <a:ahLst/>
              <a:cxnLst/>
              <a:rect l="l" t="t" r="r" b="b"/>
              <a:pathLst>
                <a:path w="10375" h="4527" extrusionOk="0">
                  <a:moveTo>
                    <a:pt x="2865" y="1"/>
                  </a:moveTo>
                  <a:cubicBezTo>
                    <a:pt x="2688" y="1"/>
                    <a:pt x="2511" y="8"/>
                    <a:pt x="2336" y="23"/>
                  </a:cubicBezTo>
                  <a:cubicBezTo>
                    <a:pt x="1502" y="56"/>
                    <a:pt x="601" y="490"/>
                    <a:pt x="1" y="1057"/>
                  </a:cubicBezTo>
                  <a:cubicBezTo>
                    <a:pt x="1969" y="2558"/>
                    <a:pt x="4104" y="3726"/>
                    <a:pt x="6472" y="4526"/>
                  </a:cubicBezTo>
                  <a:cubicBezTo>
                    <a:pt x="7806" y="3092"/>
                    <a:pt x="9141" y="1591"/>
                    <a:pt x="10375" y="56"/>
                  </a:cubicBezTo>
                  <a:lnTo>
                    <a:pt x="10375" y="56"/>
                  </a:lnTo>
                  <a:cubicBezTo>
                    <a:pt x="9168" y="188"/>
                    <a:pt x="7962" y="277"/>
                    <a:pt x="6723" y="277"/>
                  </a:cubicBezTo>
                  <a:cubicBezTo>
                    <a:pt x="6386" y="277"/>
                    <a:pt x="6047" y="271"/>
                    <a:pt x="5705" y="257"/>
                  </a:cubicBezTo>
                  <a:cubicBezTo>
                    <a:pt x="4803" y="200"/>
                    <a:pt x="3829" y="1"/>
                    <a:pt x="2865" y="1"/>
                  </a:cubicBezTo>
                  <a:close/>
                </a:path>
              </a:pathLst>
            </a:custGeom>
            <a:solidFill>
              <a:srgbClr val="5E8F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36"/>
            <p:cNvSpPr/>
            <p:nvPr/>
          </p:nvSpPr>
          <p:spPr>
            <a:xfrm rot="533168">
              <a:off x="6231145" y="2102033"/>
              <a:ext cx="64723" cy="237934"/>
            </a:xfrm>
            <a:custGeom>
              <a:avLst/>
              <a:gdLst/>
              <a:ahLst/>
              <a:cxnLst/>
              <a:rect l="l" t="t" r="r" b="b"/>
              <a:pathLst>
                <a:path w="4038" h="14845" extrusionOk="0">
                  <a:moveTo>
                    <a:pt x="4037" y="1"/>
                  </a:moveTo>
                  <a:lnTo>
                    <a:pt x="4037" y="1"/>
                  </a:lnTo>
                  <a:cubicBezTo>
                    <a:pt x="2870" y="1402"/>
                    <a:pt x="1602" y="2803"/>
                    <a:pt x="368" y="4170"/>
                  </a:cubicBezTo>
                  <a:cubicBezTo>
                    <a:pt x="1" y="7673"/>
                    <a:pt x="101" y="11142"/>
                    <a:pt x="335" y="14711"/>
                  </a:cubicBezTo>
                  <a:cubicBezTo>
                    <a:pt x="368" y="14744"/>
                    <a:pt x="335" y="14811"/>
                    <a:pt x="268" y="14844"/>
                  </a:cubicBezTo>
                  <a:cubicBezTo>
                    <a:pt x="1502" y="14578"/>
                    <a:pt x="2603" y="13243"/>
                    <a:pt x="3003" y="11642"/>
                  </a:cubicBezTo>
                  <a:cubicBezTo>
                    <a:pt x="3370" y="9974"/>
                    <a:pt x="3337" y="8206"/>
                    <a:pt x="3370" y="6505"/>
                  </a:cubicBezTo>
                  <a:cubicBezTo>
                    <a:pt x="3370" y="4304"/>
                    <a:pt x="3437" y="2135"/>
                    <a:pt x="40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36"/>
            <p:cNvSpPr/>
            <p:nvPr/>
          </p:nvSpPr>
          <p:spPr>
            <a:xfrm rot="533168">
              <a:off x="5934423" y="2079820"/>
              <a:ext cx="296751" cy="164157"/>
            </a:xfrm>
            <a:custGeom>
              <a:avLst/>
              <a:gdLst/>
              <a:ahLst/>
              <a:cxnLst/>
              <a:rect l="l" t="t" r="r" b="b"/>
              <a:pathLst>
                <a:path w="18514" h="10242" extrusionOk="0">
                  <a:moveTo>
                    <a:pt x="12309" y="1"/>
                  </a:moveTo>
                  <a:lnTo>
                    <a:pt x="12309" y="1"/>
                  </a:lnTo>
                  <a:cubicBezTo>
                    <a:pt x="11842" y="735"/>
                    <a:pt x="11875" y="1569"/>
                    <a:pt x="12943" y="2336"/>
                  </a:cubicBezTo>
                  <a:cubicBezTo>
                    <a:pt x="12976" y="2336"/>
                    <a:pt x="12976" y="2436"/>
                    <a:pt x="12943" y="2469"/>
                  </a:cubicBezTo>
                  <a:cubicBezTo>
                    <a:pt x="13043" y="2503"/>
                    <a:pt x="13143" y="2503"/>
                    <a:pt x="13276" y="2569"/>
                  </a:cubicBezTo>
                  <a:cubicBezTo>
                    <a:pt x="13510" y="2636"/>
                    <a:pt x="13543" y="3003"/>
                    <a:pt x="13276" y="3003"/>
                  </a:cubicBezTo>
                  <a:cubicBezTo>
                    <a:pt x="10887" y="2938"/>
                    <a:pt x="8530" y="2468"/>
                    <a:pt x="6173" y="2468"/>
                  </a:cubicBezTo>
                  <a:cubicBezTo>
                    <a:pt x="6094" y="2468"/>
                    <a:pt x="6016" y="2468"/>
                    <a:pt x="5938" y="2469"/>
                  </a:cubicBezTo>
                  <a:cubicBezTo>
                    <a:pt x="4403" y="2469"/>
                    <a:pt x="2869" y="2636"/>
                    <a:pt x="1601" y="3503"/>
                  </a:cubicBezTo>
                  <a:cubicBezTo>
                    <a:pt x="667" y="4137"/>
                    <a:pt x="134" y="5071"/>
                    <a:pt x="0" y="5972"/>
                  </a:cubicBezTo>
                  <a:lnTo>
                    <a:pt x="100" y="5972"/>
                  </a:lnTo>
                  <a:cubicBezTo>
                    <a:pt x="124" y="5854"/>
                    <a:pt x="231" y="5736"/>
                    <a:pt x="350" y="5736"/>
                  </a:cubicBezTo>
                  <a:cubicBezTo>
                    <a:pt x="400" y="5736"/>
                    <a:pt x="452" y="5756"/>
                    <a:pt x="500" y="5805"/>
                  </a:cubicBezTo>
                  <a:cubicBezTo>
                    <a:pt x="2302" y="7506"/>
                    <a:pt x="4337" y="8474"/>
                    <a:pt x="6705" y="9107"/>
                  </a:cubicBezTo>
                  <a:cubicBezTo>
                    <a:pt x="8206" y="9508"/>
                    <a:pt x="10107" y="9574"/>
                    <a:pt x="11508" y="10241"/>
                  </a:cubicBezTo>
                  <a:cubicBezTo>
                    <a:pt x="13943" y="8173"/>
                    <a:pt x="16278" y="5972"/>
                    <a:pt x="18513" y="3637"/>
                  </a:cubicBezTo>
                  <a:cubicBezTo>
                    <a:pt x="18447" y="3470"/>
                    <a:pt x="18347" y="3337"/>
                    <a:pt x="18213" y="3236"/>
                  </a:cubicBezTo>
                  <a:cubicBezTo>
                    <a:pt x="17779" y="2736"/>
                    <a:pt x="16378" y="2469"/>
                    <a:pt x="15778" y="2136"/>
                  </a:cubicBezTo>
                  <a:cubicBezTo>
                    <a:pt x="14544" y="1502"/>
                    <a:pt x="13443" y="768"/>
                    <a:pt x="123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36"/>
            <p:cNvSpPr/>
            <p:nvPr/>
          </p:nvSpPr>
          <p:spPr>
            <a:xfrm rot="533168">
              <a:off x="6060246" y="2161338"/>
              <a:ext cx="154530" cy="326151"/>
            </a:xfrm>
            <a:custGeom>
              <a:avLst/>
              <a:gdLst/>
              <a:ahLst/>
              <a:cxnLst/>
              <a:rect l="l" t="t" r="r" b="b"/>
              <a:pathLst>
                <a:path w="9641" h="20349" extrusionOk="0">
                  <a:moveTo>
                    <a:pt x="9274" y="0"/>
                  </a:moveTo>
                  <a:lnTo>
                    <a:pt x="9274" y="0"/>
                  </a:lnTo>
                  <a:cubicBezTo>
                    <a:pt x="7106" y="2235"/>
                    <a:pt x="4837" y="4403"/>
                    <a:pt x="2302" y="6472"/>
                  </a:cubicBezTo>
                  <a:cubicBezTo>
                    <a:pt x="2135" y="8573"/>
                    <a:pt x="1101" y="10841"/>
                    <a:pt x="734" y="12976"/>
                  </a:cubicBezTo>
                  <a:cubicBezTo>
                    <a:pt x="301" y="15378"/>
                    <a:pt x="167" y="17813"/>
                    <a:pt x="67" y="20215"/>
                  </a:cubicBezTo>
                  <a:cubicBezTo>
                    <a:pt x="67" y="20315"/>
                    <a:pt x="67" y="20315"/>
                    <a:pt x="0" y="20348"/>
                  </a:cubicBezTo>
                  <a:cubicBezTo>
                    <a:pt x="434" y="20248"/>
                    <a:pt x="801" y="20081"/>
                    <a:pt x="1168" y="19881"/>
                  </a:cubicBezTo>
                  <a:cubicBezTo>
                    <a:pt x="2602" y="19014"/>
                    <a:pt x="3403" y="17513"/>
                    <a:pt x="4103" y="16045"/>
                  </a:cubicBezTo>
                  <a:cubicBezTo>
                    <a:pt x="5271" y="13643"/>
                    <a:pt x="5771" y="11142"/>
                    <a:pt x="6405" y="8540"/>
                  </a:cubicBezTo>
                  <a:cubicBezTo>
                    <a:pt x="6433" y="8414"/>
                    <a:pt x="6525" y="8359"/>
                    <a:pt x="6623" y="8359"/>
                  </a:cubicBezTo>
                  <a:cubicBezTo>
                    <a:pt x="6759" y="8359"/>
                    <a:pt x="6905" y="8465"/>
                    <a:pt x="6905" y="8640"/>
                  </a:cubicBezTo>
                  <a:lnTo>
                    <a:pt x="6905" y="8807"/>
                  </a:lnTo>
                  <a:lnTo>
                    <a:pt x="6972" y="8807"/>
                  </a:lnTo>
                  <a:cubicBezTo>
                    <a:pt x="6972" y="8707"/>
                    <a:pt x="7005" y="8640"/>
                    <a:pt x="7005" y="8540"/>
                  </a:cubicBezTo>
                  <a:cubicBezTo>
                    <a:pt x="7048" y="8498"/>
                    <a:pt x="7090" y="8455"/>
                    <a:pt x="7124" y="8455"/>
                  </a:cubicBezTo>
                  <a:cubicBezTo>
                    <a:pt x="7143" y="8455"/>
                    <a:pt x="7160" y="8470"/>
                    <a:pt x="7172" y="8506"/>
                  </a:cubicBezTo>
                  <a:cubicBezTo>
                    <a:pt x="7869" y="9597"/>
                    <a:pt x="8648" y="10055"/>
                    <a:pt x="9410" y="10055"/>
                  </a:cubicBezTo>
                  <a:cubicBezTo>
                    <a:pt x="9487" y="10055"/>
                    <a:pt x="9564" y="10050"/>
                    <a:pt x="9641" y="10041"/>
                  </a:cubicBezTo>
                  <a:cubicBezTo>
                    <a:pt x="9574" y="10041"/>
                    <a:pt x="9507" y="10007"/>
                    <a:pt x="9507" y="9907"/>
                  </a:cubicBezTo>
                  <a:cubicBezTo>
                    <a:pt x="8974" y="6972"/>
                    <a:pt x="8974" y="3903"/>
                    <a:pt x="9174" y="968"/>
                  </a:cubicBezTo>
                  <a:cubicBezTo>
                    <a:pt x="9240" y="567"/>
                    <a:pt x="9274" y="301"/>
                    <a:pt x="92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36"/>
            <p:cNvSpPr/>
            <p:nvPr/>
          </p:nvSpPr>
          <p:spPr>
            <a:xfrm rot="533168">
              <a:off x="5795124" y="2154450"/>
              <a:ext cx="297825" cy="163324"/>
            </a:xfrm>
            <a:custGeom>
              <a:avLst/>
              <a:gdLst/>
              <a:ahLst/>
              <a:cxnLst/>
              <a:rect l="l" t="t" r="r" b="b"/>
              <a:pathLst>
                <a:path w="18581" h="10190" extrusionOk="0">
                  <a:moveTo>
                    <a:pt x="7840" y="0"/>
                  </a:moveTo>
                  <a:cubicBezTo>
                    <a:pt x="7706" y="1168"/>
                    <a:pt x="8240" y="2335"/>
                    <a:pt x="9474" y="3069"/>
                  </a:cubicBezTo>
                  <a:cubicBezTo>
                    <a:pt x="9541" y="3103"/>
                    <a:pt x="9508" y="3236"/>
                    <a:pt x="9408" y="3236"/>
                  </a:cubicBezTo>
                  <a:lnTo>
                    <a:pt x="9341" y="3236"/>
                  </a:lnTo>
                  <a:cubicBezTo>
                    <a:pt x="9341" y="3369"/>
                    <a:pt x="9241" y="3503"/>
                    <a:pt x="9141" y="3503"/>
                  </a:cubicBezTo>
                  <a:cubicBezTo>
                    <a:pt x="7006" y="3536"/>
                    <a:pt x="5004" y="3870"/>
                    <a:pt x="3136" y="4904"/>
                  </a:cubicBezTo>
                  <a:cubicBezTo>
                    <a:pt x="2236" y="5371"/>
                    <a:pt x="1368" y="6005"/>
                    <a:pt x="701" y="6739"/>
                  </a:cubicBezTo>
                  <a:cubicBezTo>
                    <a:pt x="401" y="7039"/>
                    <a:pt x="201" y="7372"/>
                    <a:pt x="1" y="7773"/>
                  </a:cubicBezTo>
                  <a:cubicBezTo>
                    <a:pt x="2938" y="9365"/>
                    <a:pt x="6147" y="10189"/>
                    <a:pt x="9478" y="10189"/>
                  </a:cubicBezTo>
                  <a:cubicBezTo>
                    <a:pt x="10195" y="10189"/>
                    <a:pt x="10916" y="10151"/>
                    <a:pt x="11642" y="10074"/>
                  </a:cubicBezTo>
                  <a:cubicBezTo>
                    <a:pt x="14011" y="8440"/>
                    <a:pt x="16346" y="6705"/>
                    <a:pt x="18581" y="4871"/>
                  </a:cubicBezTo>
                  <a:cubicBezTo>
                    <a:pt x="17914" y="4170"/>
                    <a:pt x="16379" y="4170"/>
                    <a:pt x="15512" y="3970"/>
                  </a:cubicBezTo>
                  <a:cubicBezTo>
                    <a:pt x="14578" y="3736"/>
                    <a:pt x="13644" y="3503"/>
                    <a:pt x="12677" y="3169"/>
                  </a:cubicBezTo>
                  <a:cubicBezTo>
                    <a:pt x="10842" y="2536"/>
                    <a:pt x="9241" y="1602"/>
                    <a:pt x="7973" y="167"/>
                  </a:cubicBezTo>
                  <a:cubicBezTo>
                    <a:pt x="7906" y="67"/>
                    <a:pt x="7906" y="34"/>
                    <a:pt x="79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36"/>
            <p:cNvSpPr/>
            <p:nvPr/>
          </p:nvSpPr>
          <p:spPr>
            <a:xfrm rot="533168">
              <a:off x="5876912" y="2250136"/>
              <a:ext cx="199442" cy="289255"/>
            </a:xfrm>
            <a:custGeom>
              <a:avLst/>
              <a:gdLst/>
              <a:ahLst/>
              <a:cxnLst/>
              <a:rect l="l" t="t" r="r" b="b"/>
              <a:pathLst>
                <a:path w="12443" h="18047" extrusionOk="0">
                  <a:moveTo>
                    <a:pt x="12309" y="1"/>
                  </a:moveTo>
                  <a:cubicBezTo>
                    <a:pt x="10074" y="1869"/>
                    <a:pt x="7706" y="3637"/>
                    <a:pt x="5271" y="5204"/>
                  </a:cubicBezTo>
                  <a:cubicBezTo>
                    <a:pt x="2936" y="9307"/>
                    <a:pt x="1402" y="13544"/>
                    <a:pt x="1" y="18014"/>
                  </a:cubicBezTo>
                  <a:cubicBezTo>
                    <a:pt x="234" y="18047"/>
                    <a:pt x="434" y="18047"/>
                    <a:pt x="634" y="18047"/>
                  </a:cubicBezTo>
                  <a:cubicBezTo>
                    <a:pt x="2069" y="17980"/>
                    <a:pt x="3103" y="16679"/>
                    <a:pt x="3837" y="15645"/>
                  </a:cubicBezTo>
                  <a:cubicBezTo>
                    <a:pt x="5104" y="13911"/>
                    <a:pt x="6138" y="12076"/>
                    <a:pt x="7172" y="10241"/>
                  </a:cubicBezTo>
                  <a:cubicBezTo>
                    <a:pt x="7232" y="10146"/>
                    <a:pt x="7325" y="10106"/>
                    <a:pt x="7416" y="10106"/>
                  </a:cubicBezTo>
                  <a:cubicBezTo>
                    <a:pt x="7580" y="10106"/>
                    <a:pt x="7737" y="10236"/>
                    <a:pt x="7673" y="10408"/>
                  </a:cubicBezTo>
                  <a:cubicBezTo>
                    <a:pt x="7460" y="12228"/>
                    <a:pt x="8709" y="13275"/>
                    <a:pt x="10166" y="13275"/>
                  </a:cubicBezTo>
                  <a:cubicBezTo>
                    <a:pt x="10312" y="13275"/>
                    <a:pt x="10460" y="13265"/>
                    <a:pt x="10608" y="13244"/>
                  </a:cubicBezTo>
                  <a:cubicBezTo>
                    <a:pt x="10508" y="13210"/>
                    <a:pt x="10475" y="13177"/>
                    <a:pt x="10475" y="13077"/>
                  </a:cubicBezTo>
                  <a:cubicBezTo>
                    <a:pt x="10375" y="10775"/>
                    <a:pt x="10508" y="8440"/>
                    <a:pt x="10908" y="6138"/>
                  </a:cubicBezTo>
                  <a:cubicBezTo>
                    <a:pt x="11075" y="5038"/>
                    <a:pt x="11275" y="4004"/>
                    <a:pt x="11509" y="2936"/>
                  </a:cubicBezTo>
                  <a:cubicBezTo>
                    <a:pt x="11709" y="2169"/>
                    <a:pt x="12443" y="768"/>
                    <a:pt x="12309" y="34"/>
                  </a:cubicBezTo>
                  <a:lnTo>
                    <a:pt x="123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36"/>
            <p:cNvSpPr/>
            <p:nvPr/>
          </p:nvSpPr>
          <p:spPr>
            <a:xfrm rot="533168">
              <a:off x="5716448" y="2270309"/>
              <a:ext cx="234192" cy="165215"/>
            </a:xfrm>
            <a:custGeom>
              <a:avLst/>
              <a:gdLst/>
              <a:ahLst/>
              <a:cxnLst/>
              <a:rect l="l" t="t" r="r" b="b"/>
              <a:pathLst>
                <a:path w="14611" h="10308" extrusionOk="0">
                  <a:moveTo>
                    <a:pt x="3503" y="0"/>
                  </a:moveTo>
                  <a:lnTo>
                    <a:pt x="3503" y="0"/>
                  </a:lnTo>
                  <a:cubicBezTo>
                    <a:pt x="3036" y="1301"/>
                    <a:pt x="3236" y="2702"/>
                    <a:pt x="5037" y="2869"/>
                  </a:cubicBezTo>
                  <a:cubicBezTo>
                    <a:pt x="5171" y="2936"/>
                    <a:pt x="5204" y="2969"/>
                    <a:pt x="5204" y="3036"/>
                  </a:cubicBezTo>
                  <a:cubicBezTo>
                    <a:pt x="5213" y="3034"/>
                    <a:pt x="5221" y="3034"/>
                    <a:pt x="5229" y="3034"/>
                  </a:cubicBezTo>
                  <a:cubicBezTo>
                    <a:pt x="5415" y="3034"/>
                    <a:pt x="5529" y="3375"/>
                    <a:pt x="5337" y="3503"/>
                  </a:cubicBezTo>
                  <a:cubicBezTo>
                    <a:pt x="3536" y="4604"/>
                    <a:pt x="601" y="6338"/>
                    <a:pt x="100" y="8606"/>
                  </a:cubicBezTo>
                  <a:cubicBezTo>
                    <a:pt x="0" y="9340"/>
                    <a:pt x="34" y="9874"/>
                    <a:pt x="234" y="10308"/>
                  </a:cubicBezTo>
                  <a:cubicBezTo>
                    <a:pt x="5271" y="8006"/>
                    <a:pt x="10074" y="5371"/>
                    <a:pt x="14611" y="2369"/>
                  </a:cubicBezTo>
                  <a:cubicBezTo>
                    <a:pt x="13943" y="2369"/>
                    <a:pt x="12442" y="2502"/>
                    <a:pt x="12242" y="2502"/>
                  </a:cubicBezTo>
                  <a:cubicBezTo>
                    <a:pt x="11175" y="2469"/>
                    <a:pt x="10074" y="2335"/>
                    <a:pt x="9007" y="2102"/>
                  </a:cubicBezTo>
                  <a:cubicBezTo>
                    <a:pt x="7072" y="1668"/>
                    <a:pt x="5237" y="968"/>
                    <a:pt x="35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36"/>
            <p:cNvSpPr/>
            <p:nvPr/>
          </p:nvSpPr>
          <p:spPr>
            <a:xfrm rot="533168">
              <a:off x="5712260" y="2319911"/>
              <a:ext cx="230986" cy="195700"/>
            </a:xfrm>
            <a:custGeom>
              <a:avLst/>
              <a:gdLst/>
              <a:ahLst/>
              <a:cxnLst/>
              <a:rect l="l" t="t" r="r" b="b"/>
              <a:pathLst>
                <a:path w="14411" h="12210" extrusionOk="0">
                  <a:moveTo>
                    <a:pt x="14410" y="1"/>
                  </a:moveTo>
                  <a:lnTo>
                    <a:pt x="14410" y="1"/>
                  </a:lnTo>
                  <a:cubicBezTo>
                    <a:pt x="9840" y="2936"/>
                    <a:pt x="5004" y="5404"/>
                    <a:pt x="0" y="7372"/>
                  </a:cubicBezTo>
                  <a:cubicBezTo>
                    <a:pt x="399" y="7943"/>
                    <a:pt x="1176" y="8149"/>
                    <a:pt x="2095" y="8149"/>
                  </a:cubicBezTo>
                  <a:cubicBezTo>
                    <a:pt x="4021" y="8149"/>
                    <a:pt x="6568" y="7244"/>
                    <a:pt x="7539" y="6905"/>
                  </a:cubicBezTo>
                  <a:cubicBezTo>
                    <a:pt x="7551" y="6902"/>
                    <a:pt x="7563" y="6901"/>
                    <a:pt x="7574" y="6901"/>
                  </a:cubicBezTo>
                  <a:cubicBezTo>
                    <a:pt x="7694" y="6901"/>
                    <a:pt x="7797" y="7045"/>
                    <a:pt x="7706" y="7106"/>
                  </a:cubicBezTo>
                  <a:lnTo>
                    <a:pt x="7739" y="7172"/>
                  </a:lnTo>
                  <a:cubicBezTo>
                    <a:pt x="7806" y="7072"/>
                    <a:pt x="7872" y="7039"/>
                    <a:pt x="7906" y="6939"/>
                  </a:cubicBezTo>
                  <a:cubicBezTo>
                    <a:pt x="7943" y="6892"/>
                    <a:pt x="7997" y="6871"/>
                    <a:pt x="8051" y="6871"/>
                  </a:cubicBezTo>
                  <a:cubicBezTo>
                    <a:pt x="8190" y="6871"/>
                    <a:pt x="8335" y="7005"/>
                    <a:pt x="8239" y="7172"/>
                  </a:cubicBezTo>
                  <a:cubicBezTo>
                    <a:pt x="7372" y="8673"/>
                    <a:pt x="7572" y="11709"/>
                    <a:pt x="9740" y="12209"/>
                  </a:cubicBezTo>
                  <a:cubicBezTo>
                    <a:pt x="10174" y="9908"/>
                    <a:pt x="10875" y="7606"/>
                    <a:pt x="11742" y="5438"/>
                  </a:cubicBezTo>
                  <a:cubicBezTo>
                    <a:pt x="12009" y="4871"/>
                    <a:pt x="13877" y="1435"/>
                    <a:pt x="144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36"/>
            <p:cNvSpPr/>
            <p:nvPr/>
          </p:nvSpPr>
          <p:spPr>
            <a:xfrm rot="533168">
              <a:off x="6149233" y="2070786"/>
              <a:ext cx="90913" cy="48532"/>
            </a:xfrm>
            <a:custGeom>
              <a:avLst/>
              <a:gdLst/>
              <a:ahLst/>
              <a:cxnLst/>
              <a:rect l="l" t="t" r="r" b="b"/>
              <a:pathLst>
                <a:path w="5672" h="3028" extrusionOk="0">
                  <a:moveTo>
                    <a:pt x="2898" y="0"/>
                  </a:moveTo>
                  <a:cubicBezTo>
                    <a:pt x="2708" y="0"/>
                    <a:pt x="2520" y="8"/>
                    <a:pt x="2336" y="25"/>
                  </a:cubicBezTo>
                  <a:cubicBezTo>
                    <a:pt x="1502" y="58"/>
                    <a:pt x="601" y="492"/>
                    <a:pt x="1" y="1059"/>
                  </a:cubicBezTo>
                  <a:cubicBezTo>
                    <a:pt x="968" y="1826"/>
                    <a:pt x="2002" y="2493"/>
                    <a:pt x="3036" y="3027"/>
                  </a:cubicBezTo>
                  <a:cubicBezTo>
                    <a:pt x="3703" y="1893"/>
                    <a:pt x="4604" y="892"/>
                    <a:pt x="5672" y="225"/>
                  </a:cubicBezTo>
                  <a:cubicBezTo>
                    <a:pt x="4788" y="170"/>
                    <a:pt x="3813" y="0"/>
                    <a:pt x="2898" y="0"/>
                  </a:cubicBezTo>
                  <a:close/>
                </a:path>
              </a:pathLst>
            </a:custGeom>
            <a:solidFill>
              <a:srgbClr val="5E8F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36"/>
            <p:cNvSpPr/>
            <p:nvPr/>
          </p:nvSpPr>
          <p:spPr>
            <a:xfrm rot="533168">
              <a:off x="6049004" y="2340167"/>
              <a:ext cx="80078" cy="108621"/>
            </a:xfrm>
            <a:custGeom>
              <a:avLst/>
              <a:gdLst/>
              <a:ahLst/>
              <a:cxnLst/>
              <a:rect l="l" t="t" r="r" b="b"/>
              <a:pathLst>
                <a:path w="4996" h="6777" extrusionOk="0">
                  <a:moveTo>
                    <a:pt x="4772" y="0"/>
                  </a:moveTo>
                  <a:cubicBezTo>
                    <a:pt x="4688" y="0"/>
                    <a:pt x="4609" y="53"/>
                    <a:pt x="4595" y="170"/>
                  </a:cubicBezTo>
                  <a:cubicBezTo>
                    <a:pt x="4261" y="1504"/>
                    <a:pt x="3561" y="2739"/>
                    <a:pt x="2660" y="3773"/>
                  </a:cubicBezTo>
                  <a:cubicBezTo>
                    <a:pt x="1960" y="4640"/>
                    <a:pt x="792" y="5140"/>
                    <a:pt x="225" y="6074"/>
                  </a:cubicBezTo>
                  <a:cubicBezTo>
                    <a:pt x="1" y="6395"/>
                    <a:pt x="146" y="6777"/>
                    <a:pt x="542" y="6777"/>
                  </a:cubicBezTo>
                  <a:cubicBezTo>
                    <a:pt x="558" y="6777"/>
                    <a:pt x="575" y="6776"/>
                    <a:pt x="592" y="6775"/>
                  </a:cubicBezTo>
                  <a:cubicBezTo>
                    <a:pt x="1893" y="6741"/>
                    <a:pt x="3060" y="5340"/>
                    <a:pt x="3761" y="4340"/>
                  </a:cubicBezTo>
                  <a:cubicBezTo>
                    <a:pt x="4628" y="3072"/>
                    <a:pt x="4928" y="1738"/>
                    <a:pt x="4995" y="237"/>
                  </a:cubicBezTo>
                  <a:cubicBezTo>
                    <a:pt x="4995" y="87"/>
                    <a:pt x="4879" y="0"/>
                    <a:pt x="47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36"/>
            <p:cNvSpPr/>
            <p:nvPr/>
          </p:nvSpPr>
          <p:spPr>
            <a:xfrm rot="533005">
              <a:off x="5704192" y="2033403"/>
              <a:ext cx="593441" cy="518710"/>
            </a:xfrm>
            <a:custGeom>
              <a:avLst/>
              <a:gdLst/>
              <a:ahLst/>
              <a:cxnLst/>
              <a:rect l="l" t="t" r="r" b="b"/>
              <a:pathLst>
                <a:path w="37027" h="32365" extrusionOk="0">
                  <a:moveTo>
                    <a:pt x="28454" y="593"/>
                  </a:moveTo>
                  <a:cubicBezTo>
                    <a:pt x="29445" y="593"/>
                    <a:pt x="30481" y="808"/>
                    <a:pt x="31490" y="837"/>
                  </a:cubicBezTo>
                  <a:cubicBezTo>
                    <a:pt x="31971" y="879"/>
                    <a:pt x="32453" y="898"/>
                    <a:pt x="32934" y="898"/>
                  </a:cubicBezTo>
                  <a:cubicBezTo>
                    <a:pt x="33987" y="898"/>
                    <a:pt x="35040" y="808"/>
                    <a:pt x="36093" y="670"/>
                  </a:cubicBezTo>
                  <a:lnTo>
                    <a:pt x="36093" y="670"/>
                  </a:lnTo>
                  <a:cubicBezTo>
                    <a:pt x="34859" y="2205"/>
                    <a:pt x="33524" y="3706"/>
                    <a:pt x="32190" y="5140"/>
                  </a:cubicBezTo>
                  <a:cubicBezTo>
                    <a:pt x="29855" y="4340"/>
                    <a:pt x="27720" y="3172"/>
                    <a:pt x="25752" y="1638"/>
                  </a:cubicBezTo>
                  <a:cubicBezTo>
                    <a:pt x="26353" y="1037"/>
                    <a:pt x="27253" y="637"/>
                    <a:pt x="28087" y="604"/>
                  </a:cubicBezTo>
                  <a:cubicBezTo>
                    <a:pt x="28209" y="596"/>
                    <a:pt x="28331" y="593"/>
                    <a:pt x="28454" y="593"/>
                  </a:cubicBezTo>
                  <a:close/>
                  <a:moveTo>
                    <a:pt x="36026" y="1805"/>
                  </a:moveTo>
                  <a:cubicBezTo>
                    <a:pt x="35426" y="3939"/>
                    <a:pt x="35359" y="6108"/>
                    <a:pt x="35359" y="8309"/>
                  </a:cubicBezTo>
                  <a:cubicBezTo>
                    <a:pt x="35326" y="10010"/>
                    <a:pt x="35359" y="11778"/>
                    <a:pt x="34959" y="13446"/>
                  </a:cubicBezTo>
                  <a:cubicBezTo>
                    <a:pt x="34625" y="15047"/>
                    <a:pt x="33524" y="16382"/>
                    <a:pt x="32257" y="16648"/>
                  </a:cubicBezTo>
                  <a:cubicBezTo>
                    <a:pt x="32257" y="16648"/>
                    <a:pt x="32290" y="16615"/>
                    <a:pt x="32290" y="16515"/>
                  </a:cubicBezTo>
                  <a:cubicBezTo>
                    <a:pt x="32123" y="12979"/>
                    <a:pt x="32023" y="9510"/>
                    <a:pt x="32357" y="5974"/>
                  </a:cubicBezTo>
                  <a:cubicBezTo>
                    <a:pt x="33591" y="4640"/>
                    <a:pt x="34859" y="3206"/>
                    <a:pt x="36026" y="1805"/>
                  </a:cubicBezTo>
                  <a:close/>
                  <a:moveTo>
                    <a:pt x="25385" y="2138"/>
                  </a:moveTo>
                  <a:cubicBezTo>
                    <a:pt x="26486" y="2972"/>
                    <a:pt x="27587" y="3706"/>
                    <a:pt x="28821" y="4340"/>
                  </a:cubicBezTo>
                  <a:cubicBezTo>
                    <a:pt x="29421" y="4673"/>
                    <a:pt x="30822" y="4973"/>
                    <a:pt x="31256" y="5440"/>
                  </a:cubicBezTo>
                  <a:cubicBezTo>
                    <a:pt x="31390" y="5541"/>
                    <a:pt x="31490" y="5674"/>
                    <a:pt x="31590" y="5741"/>
                  </a:cubicBezTo>
                  <a:cubicBezTo>
                    <a:pt x="29388" y="8109"/>
                    <a:pt x="27053" y="10311"/>
                    <a:pt x="24585" y="12345"/>
                  </a:cubicBezTo>
                  <a:cubicBezTo>
                    <a:pt x="23184" y="11678"/>
                    <a:pt x="21316" y="11645"/>
                    <a:pt x="19815" y="11211"/>
                  </a:cubicBezTo>
                  <a:cubicBezTo>
                    <a:pt x="17413" y="10611"/>
                    <a:pt x="15378" y="9643"/>
                    <a:pt x="13577" y="7942"/>
                  </a:cubicBezTo>
                  <a:cubicBezTo>
                    <a:pt x="13528" y="7893"/>
                    <a:pt x="13473" y="7873"/>
                    <a:pt x="13421" y="7873"/>
                  </a:cubicBezTo>
                  <a:cubicBezTo>
                    <a:pt x="13293" y="7873"/>
                    <a:pt x="13177" y="7991"/>
                    <a:pt x="13177" y="8109"/>
                  </a:cubicBezTo>
                  <a:cubicBezTo>
                    <a:pt x="13177" y="8176"/>
                    <a:pt x="13177" y="8209"/>
                    <a:pt x="13210" y="8276"/>
                  </a:cubicBezTo>
                  <a:cubicBezTo>
                    <a:pt x="14511" y="9710"/>
                    <a:pt x="16079" y="10644"/>
                    <a:pt x="17913" y="11278"/>
                  </a:cubicBezTo>
                  <a:cubicBezTo>
                    <a:pt x="18881" y="11612"/>
                    <a:pt x="19815" y="11845"/>
                    <a:pt x="20749" y="12045"/>
                  </a:cubicBezTo>
                  <a:cubicBezTo>
                    <a:pt x="21649" y="12279"/>
                    <a:pt x="23184" y="12212"/>
                    <a:pt x="23851" y="12979"/>
                  </a:cubicBezTo>
                  <a:cubicBezTo>
                    <a:pt x="21649" y="14814"/>
                    <a:pt x="19314" y="16548"/>
                    <a:pt x="16879" y="18183"/>
                  </a:cubicBezTo>
                  <a:cubicBezTo>
                    <a:pt x="16124" y="18270"/>
                    <a:pt x="15372" y="18313"/>
                    <a:pt x="14626" y="18313"/>
                  </a:cubicBezTo>
                  <a:cubicBezTo>
                    <a:pt x="11349" y="18313"/>
                    <a:pt x="8172" y="17484"/>
                    <a:pt x="5238" y="15881"/>
                  </a:cubicBezTo>
                  <a:cubicBezTo>
                    <a:pt x="5471" y="15514"/>
                    <a:pt x="5705" y="15147"/>
                    <a:pt x="5971" y="14847"/>
                  </a:cubicBezTo>
                  <a:cubicBezTo>
                    <a:pt x="6639" y="14147"/>
                    <a:pt x="7506" y="13513"/>
                    <a:pt x="8373" y="13013"/>
                  </a:cubicBezTo>
                  <a:cubicBezTo>
                    <a:pt x="10241" y="11978"/>
                    <a:pt x="12243" y="11645"/>
                    <a:pt x="14377" y="11578"/>
                  </a:cubicBezTo>
                  <a:cubicBezTo>
                    <a:pt x="14511" y="11545"/>
                    <a:pt x="14578" y="11478"/>
                    <a:pt x="14578" y="11345"/>
                  </a:cubicBezTo>
                  <a:lnTo>
                    <a:pt x="14678" y="11345"/>
                  </a:lnTo>
                  <a:cubicBezTo>
                    <a:pt x="14744" y="11345"/>
                    <a:pt x="14811" y="11211"/>
                    <a:pt x="14711" y="11178"/>
                  </a:cubicBezTo>
                  <a:cubicBezTo>
                    <a:pt x="13477" y="10411"/>
                    <a:pt x="12976" y="9210"/>
                    <a:pt x="13076" y="8076"/>
                  </a:cubicBezTo>
                  <a:cubicBezTo>
                    <a:pt x="13177" y="7175"/>
                    <a:pt x="13710" y="6241"/>
                    <a:pt x="14678" y="5641"/>
                  </a:cubicBezTo>
                  <a:cubicBezTo>
                    <a:pt x="15979" y="4807"/>
                    <a:pt x="17513" y="4640"/>
                    <a:pt x="19014" y="4573"/>
                  </a:cubicBezTo>
                  <a:cubicBezTo>
                    <a:pt x="21482" y="4573"/>
                    <a:pt x="23884" y="5040"/>
                    <a:pt x="26353" y="5140"/>
                  </a:cubicBezTo>
                  <a:cubicBezTo>
                    <a:pt x="26586" y="5140"/>
                    <a:pt x="26553" y="4740"/>
                    <a:pt x="26353" y="4673"/>
                  </a:cubicBezTo>
                  <a:cubicBezTo>
                    <a:pt x="26219" y="4640"/>
                    <a:pt x="26152" y="4640"/>
                    <a:pt x="26019" y="4607"/>
                  </a:cubicBezTo>
                  <a:cubicBezTo>
                    <a:pt x="26052" y="4540"/>
                    <a:pt x="26052" y="4506"/>
                    <a:pt x="26019" y="4473"/>
                  </a:cubicBezTo>
                  <a:cubicBezTo>
                    <a:pt x="24985" y="3673"/>
                    <a:pt x="24918" y="2839"/>
                    <a:pt x="25385" y="2138"/>
                  </a:cubicBezTo>
                  <a:close/>
                  <a:moveTo>
                    <a:pt x="5004" y="16382"/>
                  </a:moveTo>
                  <a:lnTo>
                    <a:pt x="5004" y="16382"/>
                  </a:lnTo>
                  <a:cubicBezTo>
                    <a:pt x="6705" y="17349"/>
                    <a:pt x="8540" y="18050"/>
                    <a:pt x="10508" y="18483"/>
                  </a:cubicBezTo>
                  <a:cubicBezTo>
                    <a:pt x="11542" y="18717"/>
                    <a:pt x="12643" y="18850"/>
                    <a:pt x="13710" y="18883"/>
                  </a:cubicBezTo>
                  <a:cubicBezTo>
                    <a:pt x="13910" y="18883"/>
                    <a:pt x="15411" y="18783"/>
                    <a:pt x="16079" y="18783"/>
                  </a:cubicBezTo>
                  <a:cubicBezTo>
                    <a:pt x="11542" y="21752"/>
                    <a:pt x="6739" y="24387"/>
                    <a:pt x="1735" y="26689"/>
                  </a:cubicBezTo>
                  <a:cubicBezTo>
                    <a:pt x="1535" y="26289"/>
                    <a:pt x="1468" y="25722"/>
                    <a:pt x="1635" y="24988"/>
                  </a:cubicBezTo>
                  <a:cubicBezTo>
                    <a:pt x="2135" y="22720"/>
                    <a:pt x="5037" y="20985"/>
                    <a:pt x="6839" y="19884"/>
                  </a:cubicBezTo>
                  <a:cubicBezTo>
                    <a:pt x="7072" y="19784"/>
                    <a:pt x="6905" y="19451"/>
                    <a:pt x="6705" y="19451"/>
                  </a:cubicBezTo>
                  <a:cubicBezTo>
                    <a:pt x="6672" y="19350"/>
                    <a:pt x="6639" y="19284"/>
                    <a:pt x="6538" y="19284"/>
                  </a:cubicBezTo>
                  <a:cubicBezTo>
                    <a:pt x="4737" y="19117"/>
                    <a:pt x="4537" y="17683"/>
                    <a:pt x="5004" y="16382"/>
                  </a:cubicBezTo>
                  <a:close/>
                  <a:moveTo>
                    <a:pt x="31723" y="6575"/>
                  </a:moveTo>
                  <a:cubicBezTo>
                    <a:pt x="31723" y="6875"/>
                    <a:pt x="31690" y="7208"/>
                    <a:pt x="31623" y="7542"/>
                  </a:cubicBezTo>
                  <a:cubicBezTo>
                    <a:pt x="31423" y="10544"/>
                    <a:pt x="31490" y="13613"/>
                    <a:pt x="31990" y="16515"/>
                  </a:cubicBezTo>
                  <a:lnTo>
                    <a:pt x="32090" y="16648"/>
                  </a:lnTo>
                  <a:cubicBezTo>
                    <a:pt x="32030" y="16653"/>
                    <a:pt x="31969" y="16656"/>
                    <a:pt x="31909" y="16656"/>
                  </a:cubicBezTo>
                  <a:cubicBezTo>
                    <a:pt x="31103" y="16656"/>
                    <a:pt x="30307" y="16231"/>
                    <a:pt x="29655" y="15114"/>
                  </a:cubicBezTo>
                  <a:cubicBezTo>
                    <a:pt x="29625" y="15084"/>
                    <a:pt x="29588" y="15068"/>
                    <a:pt x="29557" y="15068"/>
                  </a:cubicBezTo>
                  <a:cubicBezTo>
                    <a:pt x="29518" y="15068"/>
                    <a:pt x="29488" y="15092"/>
                    <a:pt x="29488" y="15147"/>
                  </a:cubicBezTo>
                  <a:cubicBezTo>
                    <a:pt x="29421" y="15214"/>
                    <a:pt x="29421" y="15314"/>
                    <a:pt x="29421" y="15381"/>
                  </a:cubicBezTo>
                  <a:lnTo>
                    <a:pt x="29421" y="15214"/>
                  </a:lnTo>
                  <a:cubicBezTo>
                    <a:pt x="29421" y="15048"/>
                    <a:pt x="29298" y="14953"/>
                    <a:pt x="29171" y="14953"/>
                  </a:cubicBezTo>
                  <a:cubicBezTo>
                    <a:pt x="29070" y="14953"/>
                    <a:pt x="28966" y="15014"/>
                    <a:pt x="28921" y="15147"/>
                  </a:cubicBezTo>
                  <a:cubicBezTo>
                    <a:pt x="28287" y="17683"/>
                    <a:pt x="27754" y="20218"/>
                    <a:pt x="26619" y="22653"/>
                  </a:cubicBezTo>
                  <a:cubicBezTo>
                    <a:pt x="25986" y="24087"/>
                    <a:pt x="25152" y="25588"/>
                    <a:pt x="23717" y="26489"/>
                  </a:cubicBezTo>
                  <a:cubicBezTo>
                    <a:pt x="23350" y="26722"/>
                    <a:pt x="22984" y="26856"/>
                    <a:pt x="22550" y="26923"/>
                  </a:cubicBezTo>
                  <a:cubicBezTo>
                    <a:pt x="22550" y="26889"/>
                    <a:pt x="22583" y="26856"/>
                    <a:pt x="22583" y="26822"/>
                  </a:cubicBezTo>
                  <a:cubicBezTo>
                    <a:pt x="22717" y="24387"/>
                    <a:pt x="22850" y="21986"/>
                    <a:pt x="23250" y="19551"/>
                  </a:cubicBezTo>
                  <a:cubicBezTo>
                    <a:pt x="23617" y="17416"/>
                    <a:pt x="24685" y="15181"/>
                    <a:pt x="24852" y="13046"/>
                  </a:cubicBezTo>
                  <a:cubicBezTo>
                    <a:pt x="27253" y="11011"/>
                    <a:pt x="29555" y="8843"/>
                    <a:pt x="31723" y="6575"/>
                  </a:cubicBezTo>
                  <a:close/>
                  <a:moveTo>
                    <a:pt x="24084" y="13680"/>
                  </a:moveTo>
                  <a:lnTo>
                    <a:pt x="24084" y="13713"/>
                  </a:lnTo>
                  <a:cubicBezTo>
                    <a:pt x="24218" y="14447"/>
                    <a:pt x="23484" y="15881"/>
                    <a:pt x="23317" y="16615"/>
                  </a:cubicBezTo>
                  <a:cubicBezTo>
                    <a:pt x="23050" y="17649"/>
                    <a:pt x="22850" y="18717"/>
                    <a:pt x="22683" y="19817"/>
                  </a:cubicBezTo>
                  <a:cubicBezTo>
                    <a:pt x="22350" y="22119"/>
                    <a:pt x="22150" y="24454"/>
                    <a:pt x="22250" y="26789"/>
                  </a:cubicBezTo>
                  <a:cubicBezTo>
                    <a:pt x="22250" y="26856"/>
                    <a:pt x="22350" y="26889"/>
                    <a:pt x="22383" y="26956"/>
                  </a:cubicBezTo>
                  <a:cubicBezTo>
                    <a:pt x="22249" y="26972"/>
                    <a:pt x="22116" y="26980"/>
                    <a:pt x="21984" y="26980"/>
                  </a:cubicBezTo>
                  <a:cubicBezTo>
                    <a:pt x="20505" y="26980"/>
                    <a:pt x="19205" y="25958"/>
                    <a:pt x="19481" y="24121"/>
                  </a:cubicBezTo>
                  <a:cubicBezTo>
                    <a:pt x="19523" y="23932"/>
                    <a:pt x="19380" y="23795"/>
                    <a:pt x="19227" y="23795"/>
                  </a:cubicBezTo>
                  <a:cubicBezTo>
                    <a:pt x="19136" y="23795"/>
                    <a:pt x="19042" y="23843"/>
                    <a:pt x="18981" y="23954"/>
                  </a:cubicBezTo>
                  <a:cubicBezTo>
                    <a:pt x="17913" y="25788"/>
                    <a:pt x="16879" y="27590"/>
                    <a:pt x="15645" y="29324"/>
                  </a:cubicBezTo>
                  <a:cubicBezTo>
                    <a:pt x="14878" y="30358"/>
                    <a:pt x="13844" y="31659"/>
                    <a:pt x="12409" y="31726"/>
                  </a:cubicBezTo>
                  <a:cubicBezTo>
                    <a:pt x="12209" y="31726"/>
                    <a:pt x="12009" y="31726"/>
                    <a:pt x="11809" y="31693"/>
                  </a:cubicBezTo>
                  <a:cubicBezTo>
                    <a:pt x="13177" y="27223"/>
                    <a:pt x="14711" y="22986"/>
                    <a:pt x="17046" y="18883"/>
                  </a:cubicBezTo>
                  <a:cubicBezTo>
                    <a:pt x="19481" y="17316"/>
                    <a:pt x="21849" y="15548"/>
                    <a:pt x="24084" y="13680"/>
                  </a:cubicBezTo>
                  <a:close/>
                  <a:moveTo>
                    <a:pt x="36601" y="1"/>
                  </a:moveTo>
                  <a:cubicBezTo>
                    <a:pt x="36588" y="1"/>
                    <a:pt x="36574" y="2"/>
                    <a:pt x="36560" y="3"/>
                  </a:cubicBezTo>
                  <a:cubicBezTo>
                    <a:pt x="35191" y="208"/>
                    <a:pt x="33859" y="287"/>
                    <a:pt x="32535" y="287"/>
                  </a:cubicBezTo>
                  <a:cubicBezTo>
                    <a:pt x="31697" y="287"/>
                    <a:pt x="30862" y="255"/>
                    <a:pt x="30022" y="203"/>
                  </a:cubicBezTo>
                  <a:cubicBezTo>
                    <a:pt x="29505" y="164"/>
                    <a:pt x="28982" y="119"/>
                    <a:pt x="28465" y="119"/>
                  </a:cubicBezTo>
                  <a:cubicBezTo>
                    <a:pt x="27681" y="119"/>
                    <a:pt x="26909" y="222"/>
                    <a:pt x="26186" y="604"/>
                  </a:cubicBezTo>
                  <a:cubicBezTo>
                    <a:pt x="24718" y="1371"/>
                    <a:pt x="23984" y="3639"/>
                    <a:pt x="25519" y="4506"/>
                  </a:cubicBezTo>
                  <a:cubicBezTo>
                    <a:pt x="23517" y="4106"/>
                    <a:pt x="21316" y="4039"/>
                    <a:pt x="19314" y="4039"/>
                  </a:cubicBezTo>
                  <a:cubicBezTo>
                    <a:pt x="17513" y="4039"/>
                    <a:pt x="15578" y="4273"/>
                    <a:pt x="14111" y="5440"/>
                  </a:cubicBezTo>
                  <a:cubicBezTo>
                    <a:pt x="12443" y="6708"/>
                    <a:pt x="11709" y="10010"/>
                    <a:pt x="13677" y="11111"/>
                  </a:cubicBezTo>
                  <a:cubicBezTo>
                    <a:pt x="10508" y="11111"/>
                    <a:pt x="7072" y="12512"/>
                    <a:pt x="5104" y="15014"/>
                  </a:cubicBezTo>
                  <a:cubicBezTo>
                    <a:pt x="3903" y="16515"/>
                    <a:pt x="3870" y="19551"/>
                    <a:pt x="6205" y="19684"/>
                  </a:cubicBezTo>
                  <a:cubicBezTo>
                    <a:pt x="3970" y="20885"/>
                    <a:pt x="0" y="23820"/>
                    <a:pt x="1101" y="26522"/>
                  </a:cubicBezTo>
                  <a:cubicBezTo>
                    <a:pt x="1635" y="27809"/>
                    <a:pt x="2815" y="28259"/>
                    <a:pt x="4157" y="28259"/>
                  </a:cubicBezTo>
                  <a:cubicBezTo>
                    <a:pt x="6085" y="28259"/>
                    <a:pt x="8347" y="27330"/>
                    <a:pt x="9507" y="26622"/>
                  </a:cubicBezTo>
                  <a:lnTo>
                    <a:pt x="9541" y="26556"/>
                  </a:lnTo>
                  <a:cubicBezTo>
                    <a:pt x="9601" y="26495"/>
                    <a:pt x="9524" y="26351"/>
                    <a:pt x="9409" y="26351"/>
                  </a:cubicBezTo>
                  <a:cubicBezTo>
                    <a:pt x="9397" y="26351"/>
                    <a:pt x="9386" y="26352"/>
                    <a:pt x="9374" y="26355"/>
                  </a:cubicBezTo>
                  <a:cubicBezTo>
                    <a:pt x="8403" y="26694"/>
                    <a:pt x="5857" y="27614"/>
                    <a:pt x="3931" y="27614"/>
                  </a:cubicBezTo>
                  <a:cubicBezTo>
                    <a:pt x="3012" y="27614"/>
                    <a:pt x="2234" y="27404"/>
                    <a:pt x="1835" y="26822"/>
                  </a:cubicBezTo>
                  <a:cubicBezTo>
                    <a:pt x="6872" y="24888"/>
                    <a:pt x="11742" y="22386"/>
                    <a:pt x="16279" y="19451"/>
                  </a:cubicBezTo>
                  <a:lnTo>
                    <a:pt x="16279" y="19451"/>
                  </a:lnTo>
                  <a:cubicBezTo>
                    <a:pt x="15745" y="20885"/>
                    <a:pt x="13877" y="24321"/>
                    <a:pt x="13610" y="24888"/>
                  </a:cubicBezTo>
                  <a:cubicBezTo>
                    <a:pt x="12776" y="27056"/>
                    <a:pt x="12042" y="29324"/>
                    <a:pt x="11609" y="31659"/>
                  </a:cubicBezTo>
                  <a:cubicBezTo>
                    <a:pt x="9441" y="31159"/>
                    <a:pt x="9240" y="28090"/>
                    <a:pt x="10108" y="26589"/>
                  </a:cubicBezTo>
                  <a:cubicBezTo>
                    <a:pt x="10203" y="26446"/>
                    <a:pt x="10061" y="26321"/>
                    <a:pt x="9923" y="26321"/>
                  </a:cubicBezTo>
                  <a:cubicBezTo>
                    <a:pt x="9867" y="26321"/>
                    <a:pt x="9812" y="26341"/>
                    <a:pt x="9774" y="26389"/>
                  </a:cubicBezTo>
                  <a:cubicBezTo>
                    <a:pt x="9741" y="26489"/>
                    <a:pt x="9674" y="26522"/>
                    <a:pt x="9607" y="26589"/>
                  </a:cubicBezTo>
                  <a:cubicBezTo>
                    <a:pt x="8240" y="28524"/>
                    <a:pt x="9340" y="32226"/>
                    <a:pt x="11909" y="32360"/>
                  </a:cubicBezTo>
                  <a:cubicBezTo>
                    <a:pt x="11971" y="32363"/>
                    <a:pt x="12033" y="32365"/>
                    <a:pt x="12095" y="32365"/>
                  </a:cubicBezTo>
                  <a:cubicBezTo>
                    <a:pt x="15202" y="32365"/>
                    <a:pt x="17474" y="28300"/>
                    <a:pt x="18881" y="25421"/>
                  </a:cubicBezTo>
                  <a:cubicBezTo>
                    <a:pt x="19050" y="26799"/>
                    <a:pt x="20636" y="27563"/>
                    <a:pt x="22145" y="27563"/>
                  </a:cubicBezTo>
                  <a:cubicBezTo>
                    <a:pt x="22719" y="27563"/>
                    <a:pt x="23282" y="27453"/>
                    <a:pt x="23751" y="27223"/>
                  </a:cubicBezTo>
                  <a:cubicBezTo>
                    <a:pt x="25585" y="26322"/>
                    <a:pt x="26586" y="24354"/>
                    <a:pt x="27387" y="22586"/>
                  </a:cubicBezTo>
                  <a:cubicBezTo>
                    <a:pt x="28387" y="20351"/>
                    <a:pt x="29255" y="17849"/>
                    <a:pt x="29421" y="15381"/>
                  </a:cubicBezTo>
                  <a:lnTo>
                    <a:pt x="29421" y="15381"/>
                  </a:lnTo>
                  <a:cubicBezTo>
                    <a:pt x="29388" y="16448"/>
                    <a:pt x="30355" y="17216"/>
                    <a:pt x="31356" y="17382"/>
                  </a:cubicBezTo>
                  <a:cubicBezTo>
                    <a:pt x="31515" y="17413"/>
                    <a:pt x="31674" y="17427"/>
                    <a:pt x="31832" y="17427"/>
                  </a:cubicBezTo>
                  <a:cubicBezTo>
                    <a:pt x="33066" y="17427"/>
                    <a:pt x="34238" y="16549"/>
                    <a:pt x="34859" y="15514"/>
                  </a:cubicBezTo>
                  <a:cubicBezTo>
                    <a:pt x="35893" y="13780"/>
                    <a:pt x="35893" y="11478"/>
                    <a:pt x="35926" y="9510"/>
                  </a:cubicBezTo>
                  <a:cubicBezTo>
                    <a:pt x="35993" y="6541"/>
                    <a:pt x="35926" y="3639"/>
                    <a:pt x="36927" y="837"/>
                  </a:cubicBezTo>
                  <a:cubicBezTo>
                    <a:pt x="37027" y="670"/>
                    <a:pt x="36927" y="537"/>
                    <a:pt x="36827" y="470"/>
                  </a:cubicBezTo>
                  <a:cubicBezTo>
                    <a:pt x="36922" y="311"/>
                    <a:pt x="36866" y="1"/>
                    <a:pt x="366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36"/>
            <p:cNvSpPr/>
            <p:nvPr/>
          </p:nvSpPr>
          <p:spPr>
            <a:xfrm rot="533168">
              <a:off x="6169344" y="1819479"/>
              <a:ext cx="101059" cy="190347"/>
            </a:xfrm>
            <a:custGeom>
              <a:avLst/>
              <a:gdLst/>
              <a:ahLst/>
              <a:cxnLst/>
              <a:rect l="l" t="t" r="r" b="b"/>
              <a:pathLst>
                <a:path w="6305" h="11876" extrusionOk="0">
                  <a:moveTo>
                    <a:pt x="1035" y="1"/>
                  </a:moveTo>
                  <a:lnTo>
                    <a:pt x="1035" y="1"/>
                  </a:lnTo>
                  <a:cubicBezTo>
                    <a:pt x="0" y="3103"/>
                    <a:pt x="868" y="6138"/>
                    <a:pt x="1935" y="9107"/>
                  </a:cubicBezTo>
                  <a:cubicBezTo>
                    <a:pt x="3370" y="10041"/>
                    <a:pt x="4837" y="10975"/>
                    <a:pt x="6305" y="11876"/>
                  </a:cubicBezTo>
                  <a:cubicBezTo>
                    <a:pt x="5137" y="9508"/>
                    <a:pt x="4837" y="6806"/>
                    <a:pt x="3770" y="4337"/>
                  </a:cubicBezTo>
                  <a:cubicBezTo>
                    <a:pt x="3103" y="2769"/>
                    <a:pt x="2169" y="1302"/>
                    <a:pt x="10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36"/>
            <p:cNvSpPr/>
            <p:nvPr/>
          </p:nvSpPr>
          <p:spPr>
            <a:xfrm rot="533168">
              <a:off x="6093859" y="1971092"/>
              <a:ext cx="167369" cy="48164"/>
            </a:xfrm>
            <a:custGeom>
              <a:avLst/>
              <a:gdLst/>
              <a:ahLst/>
              <a:cxnLst/>
              <a:rect l="l" t="t" r="r" b="b"/>
              <a:pathLst>
                <a:path w="10442" h="3005" extrusionOk="0">
                  <a:moveTo>
                    <a:pt x="5705" y="1"/>
                  </a:moveTo>
                  <a:cubicBezTo>
                    <a:pt x="3670" y="134"/>
                    <a:pt x="1835" y="668"/>
                    <a:pt x="1" y="1402"/>
                  </a:cubicBezTo>
                  <a:cubicBezTo>
                    <a:pt x="3232" y="2501"/>
                    <a:pt x="6652" y="3004"/>
                    <a:pt x="10108" y="3004"/>
                  </a:cubicBezTo>
                  <a:cubicBezTo>
                    <a:pt x="10219" y="3004"/>
                    <a:pt x="10330" y="3004"/>
                    <a:pt x="10441" y="3003"/>
                  </a:cubicBezTo>
                  <a:lnTo>
                    <a:pt x="5705" y="1"/>
                  </a:lnTo>
                  <a:close/>
                </a:path>
              </a:pathLst>
            </a:custGeom>
            <a:solidFill>
              <a:srgbClr val="79A4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36"/>
            <p:cNvSpPr/>
            <p:nvPr/>
          </p:nvSpPr>
          <p:spPr>
            <a:xfrm rot="533168">
              <a:off x="6191393" y="1995747"/>
              <a:ext cx="67384" cy="31158"/>
            </a:xfrm>
            <a:custGeom>
              <a:avLst/>
              <a:gdLst/>
              <a:ahLst/>
              <a:cxnLst/>
              <a:rect l="l" t="t" r="r" b="b"/>
              <a:pathLst>
                <a:path w="4204" h="1944" extrusionOk="0">
                  <a:moveTo>
                    <a:pt x="1201" y="0"/>
                  </a:moveTo>
                  <a:cubicBezTo>
                    <a:pt x="967" y="667"/>
                    <a:pt x="534" y="1268"/>
                    <a:pt x="0" y="1735"/>
                  </a:cubicBezTo>
                  <a:cubicBezTo>
                    <a:pt x="1140" y="1874"/>
                    <a:pt x="2326" y="1943"/>
                    <a:pt x="3500" y="1943"/>
                  </a:cubicBezTo>
                  <a:cubicBezTo>
                    <a:pt x="3735" y="1943"/>
                    <a:pt x="3970" y="1940"/>
                    <a:pt x="4203" y="1935"/>
                  </a:cubicBezTo>
                  <a:cubicBezTo>
                    <a:pt x="3202" y="1301"/>
                    <a:pt x="2202" y="634"/>
                    <a:pt x="1201" y="0"/>
                  </a:cubicBezTo>
                  <a:close/>
                </a:path>
              </a:pathLst>
            </a:custGeom>
            <a:solidFill>
              <a:srgbClr val="79A4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6"/>
            <p:cNvSpPr/>
            <p:nvPr/>
          </p:nvSpPr>
          <p:spPr>
            <a:xfrm rot="533168">
              <a:off x="6090658" y="1732491"/>
              <a:ext cx="112840" cy="215479"/>
            </a:xfrm>
            <a:custGeom>
              <a:avLst/>
              <a:gdLst/>
              <a:ahLst/>
              <a:cxnLst/>
              <a:rect l="l" t="t" r="r" b="b"/>
              <a:pathLst>
                <a:path w="7040" h="13444" extrusionOk="0">
                  <a:moveTo>
                    <a:pt x="201" y="1"/>
                  </a:moveTo>
                  <a:cubicBezTo>
                    <a:pt x="1" y="3637"/>
                    <a:pt x="434" y="6939"/>
                    <a:pt x="2102" y="10208"/>
                  </a:cubicBezTo>
                  <a:lnTo>
                    <a:pt x="2102" y="10341"/>
                  </a:lnTo>
                  <a:cubicBezTo>
                    <a:pt x="3770" y="11342"/>
                    <a:pt x="5405" y="12376"/>
                    <a:pt x="7039" y="13444"/>
                  </a:cubicBezTo>
                  <a:cubicBezTo>
                    <a:pt x="6906" y="13010"/>
                    <a:pt x="6572" y="12310"/>
                    <a:pt x="6539" y="12176"/>
                  </a:cubicBezTo>
                  <a:cubicBezTo>
                    <a:pt x="5738" y="9641"/>
                    <a:pt x="5305" y="7106"/>
                    <a:pt x="6205" y="4504"/>
                  </a:cubicBezTo>
                  <a:cubicBezTo>
                    <a:pt x="6239" y="4437"/>
                    <a:pt x="6272" y="4371"/>
                    <a:pt x="6372" y="4371"/>
                  </a:cubicBezTo>
                  <a:cubicBezTo>
                    <a:pt x="5305" y="3203"/>
                    <a:pt x="4104" y="2169"/>
                    <a:pt x="2769" y="1335"/>
                  </a:cubicBezTo>
                  <a:cubicBezTo>
                    <a:pt x="1902" y="801"/>
                    <a:pt x="1035" y="368"/>
                    <a:pt x="2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36"/>
            <p:cNvSpPr/>
            <p:nvPr/>
          </p:nvSpPr>
          <p:spPr>
            <a:xfrm rot="533168">
              <a:off x="6005668" y="1693650"/>
              <a:ext cx="113898" cy="182878"/>
            </a:xfrm>
            <a:custGeom>
              <a:avLst/>
              <a:gdLst/>
              <a:ahLst/>
              <a:cxnLst/>
              <a:rect l="l" t="t" r="r" b="b"/>
              <a:pathLst>
                <a:path w="7106" h="11410" extrusionOk="0">
                  <a:moveTo>
                    <a:pt x="0" y="1"/>
                  </a:moveTo>
                  <a:cubicBezTo>
                    <a:pt x="0" y="34"/>
                    <a:pt x="33" y="68"/>
                    <a:pt x="33" y="168"/>
                  </a:cubicBezTo>
                  <a:cubicBezTo>
                    <a:pt x="100" y="3003"/>
                    <a:pt x="500" y="5505"/>
                    <a:pt x="1701" y="8073"/>
                  </a:cubicBezTo>
                  <a:cubicBezTo>
                    <a:pt x="2302" y="8407"/>
                    <a:pt x="2835" y="8741"/>
                    <a:pt x="3369" y="9074"/>
                  </a:cubicBezTo>
                  <a:cubicBezTo>
                    <a:pt x="4603" y="9875"/>
                    <a:pt x="5838" y="10609"/>
                    <a:pt x="7038" y="11409"/>
                  </a:cubicBezTo>
                  <a:cubicBezTo>
                    <a:pt x="7105" y="11042"/>
                    <a:pt x="6805" y="10675"/>
                    <a:pt x="6638" y="10242"/>
                  </a:cubicBezTo>
                  <a:cubicBezTo>
                    <a:pt x="5504" y="7506"/>
                    <a:pt x="5037" y="4371"/>
                    <a:pt x="5504" y="1402"/>
                  </a:cubicBezTo>
                  <a:cubicBezTo>
                    <a:pt x="3769" y="701"/>
                    <a:pt x="1868" y="268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36"/>
            <p:cNvSpPr/>
            <p:nvPr/>
          </p:nvSpPr>
          <p:spPr>
            <a:xfrm rot="533168">
              <a:off x="5921967" y="1669231"/>
              <a:ext cx="104281" cy="131525"/>
            </a:xfrm>
            <a:custGeom>
              <a:avLst/>
              <a:gdLst/>
              <a:ahLst/>
              <a:cxnLst/>
              <a:rect l="l" t="t" r="r" b="b"/>
              <a:pathLst>
                <a:path w="6506" h="8206" extrusionOk="0">
                  <a:moveTo>
                    <a:pt x="1" y="0"/>
                  </a:moveTo>
                  <a:lnTo>
                    <a:pt x="1" y="0"/>
                  </a:lnTo>
                  <a:cubicBezTo>
                    <a:pt x="101" y="1835"/>
                    <a:pt x="568" y="3536"/>
                    <a:pt x="1502" y="5137"/>
                  </a:cubicBezTo>
                  <a:cubicBezTo>
                    <a:pt x="3136" y="6205"/>
                    <a:pt x="4837" y="7205"/>
                    <a:pt x="6505" y="8206"/>
                  </a:cubicBezTo>
                  <a:cubicBezTo>
                    <a:pt x="6472" y="8006"/>
                    <a:pt x="6405" y="7806"/>
                    <a:pt x="6272" y="7472"/>
                  </a:cubicBezTo>
                  <a:cubicBezTo>
                    <a:pt x="5471" y="5337"/>
                    <a:pt x="5071" y="3002"/>
                    <a:pt x="5271" y="701"/>
                  </a:cubicBezTo>
                  <a:cubicBezTo>
                    <a:pt x="5271" y="667"/>
                    <a:pt x="5304" y="601"/>
                    <a:pt x="5338" y="567"/>
                  </a:cubicBezTo>
                  <a:cubicBezTo>
                    <a:pt x="3603" y="334"/>
                    <a:pt x="1835" y="167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6"/>
            <p:cNvSpPr/>
            <p:nvPr/>
          </p:nvSpPr>
          <p:spPr>
            <a:xfrm rot="533168">
              <a:off x="5852533" y="1649246"/>
              <a:ext cx="88237" cy="82351"/>
            </a:xfrm>
            <a:custGeom>
              <a:avLst/>
              <a:gdLst/>
              <a:ahLst/>
              <a:cxnLst/>
              <a:rect l="l" t="t" r="r" b="b"/>
              <a:pathLst>
                <a:path w="5505" h="5138" extrusionOk="0">
                  <a:moveTo>
                    <a:pt x="0" y="0"/>
                  </a:moveTo>
                  <a:lnTo>
                    <a:pt x="0" y="0"/>
                  </a:lnTo>
                  <a:cubicBezTo>
                    <a:pt x="1468" y="2002"/>
                    <a:pt x="3436" y="3636"/>
                    <a:pt x="5504" y="5137"/>
                  </a:cubicBezTo>
                  <a:cubicBezTo>
                    <a:pt x="4770" y="3669"/>
                    <a:pt x="4337" y="2068"/>
                    <a:pt x="4337" y="467"/>
                  </a:cubicBezTo>
                  <a:cubicBezTo>
                    <a:pt x="2869" y="334"/>
                    <a:pt x="1435" y="167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6"/>
            <p:cNvSpPr/>
            <p:nvPr/>
          </p:nvSpPr>
          <p:spPr>
            <a:xfrm rot="533168">
              <a:off x="5991251" y="1894417"/>
              <a:ext cx="191957" cy="82880"/>
            </a:xfrm>
            <a:custGeom>
              <a:avLst/>
              <a:gdLst/>
              <a:ahLst/>
              <a:cxnLst/>
              <a:rect l="l" t="t" r="r" b="b"/>
              <a:pathLst>
                <a:path w="11976" h="5171" extrusionOk="0">
                  <a:moveTo>
                    <a:pt x="6505" y="0"/>
                  </a:moveTo>
                  <a:cubicBezTo>
                    <a:pt x="4170" y="167"/>
                    <a:pt x="2102" y="834"/>
                    <a:pt x="1" y="1735"/>
                  </a:cubicBezTo>
                  <a:cubicBezTo>
                    <a:pt x="134" y="1835"/>
                    <a:pt x="301" y="1935"/>
                    <a:pt x="434" y="2035"/>
                  </a:cubicBezTo>
                  <a:cubicBezTo>
                    <a:pt x="2336" y="3369"/>
                    <a:pt x="4437" y="4403"/>
                    <a:pt x="6605" y="5171"/>
                  </a:cubicBezTo>
                  <a:cubicBezTo>
                    <a:pt x="7773" y="4537"/>
                    <a:pt x="9007" y="4037"/>
                    <a:pt x="10341" y="3736"/>
                  </a:cubicBezTo>
                  <a:cubicBezTo>
                    <a:pt x="10775" y="3670"/>
                    <a:pt x="11509" y="3703"/>
                    <a:pt x="11976" y="3436"/>
                  </a:cubicBezTo>
                  <a:cubicBezTo>
                    <a:pt x="10141" y="2269"/>
                    <a:pt x="8340" y="1168"/>
                    <a:pt x="65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36"/>
            <p:cNvSpPr/>
            <p:nvPr/>
          </p:nvSpPr>
          <p:spPr>
            <a:xfrm rot="533168">
              <a:off x="5917301" y="1823935"/>
              <a:ext cx="180208" cy="81902"/>
            </a:xfrm>
            <a:custGeom>
              <a:avLst/>
              <a:gdLst/>
              <a:ahLst/>
              <a:cxnLst/>
              <a:rect l="l" t="t" r="r" b="b"/>
              <a:pathLst>
                <a:path w="11243" h="5110" extrusionOk="0">
                  <a:moveTo>
                    <a:pt x="4839" y="0"/>
                  </a:moveTo>
                  <a:cubicBezTo>
                    <a:pt x="3228" y="0"/>
                    <a:pt x="1584" y="254"/>
                    <a:pt x="1" y="306"/>
                  </a:cubicBezTo>
                  <a:cubicBezTo>
                    <a:pt x="1402" y="2074"/>
                    <a:pt x="3036" y="3675"/>
                    <a:pt x="4938" y="5110"/>
                  </a:cubicBezTo>
                  <a:cubicBezTo>
                    <a:pt x="6205" y="4343"/>
                    <a:pt x="7573" y="3809"/>
                    <a:pt x="9007" y="3475"/>
                  </a:cubicBezTo>
                  <a:cubicBezTo>
                    <a:pt x="9307" y="3442"/>
                    <a:pt x="10575" y="3342"/>
                    <a:pt x="11242" y="3242"/>
                  </a:cubicBezTo>
                  <a:cubicBezTo>
                    <a:pt x="9841" y="2341"/>
                    <a:pt x="8473" y="1440"/>
                    <a:pt x="7039" y="573"/>
                  </a:cubicBezTo>
                  <a:cubicBezTo>
                    <a:pt x="6739" y="406"/>
                    <a:pt x="6505" y="240"/>
                    <a:pt x="6205" y="73"/>
                  </a:cubicBezTo>
                  <a:cubicBezTo>
                    <a:pt x="5754" y="21"/>
                    <a:pt x="5298" y="0"/>
                    <a:pt x="48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36"/>
            <p:cNvSpPr/>
            <p:nvPr/>
          </p:nvSpPr>
          <p:spPr>
            <a:xfrm rot="533168">
              <a:off x="5886848" y="1752282"/>
              <a:ext cx="127795" cy="63647"/>
            </a:xfrm>
            <a:custGeom>
              <a:avLst/>
              <a:gdLst/>
              <a:ahLst/>
              <a:cxnLst/>
              <a:rect l="l" t="t" r="r" b="b"/>
              <a:pathLst>
                <a:path w="7973" h="3971" extrusionOk="0">
                  <a:moveTo>
                    <a:pt x="2502" y="1"/>
                  </a:moveTo>
                  <a:cubicBezTo>
                    <a:pt x="1668" y="1"/>
                    <a:pt x="868" y="167"/>
                    <a:pt x="0" y="468"/>
                  </a:cubicBezTo>
                  <a:cubicBezTo>
                    <a:pt x="768" y="1669"/>
                    <a:pt x="1535" y="2836"/>
                    <a:pt x="2436" y="3970"/>
                  </a:cubicBezTo>
                  <a:cubicBezTo>
                    <a:pt x="3903" y="3703"/>
                    <a:pt x="5438" y="3537"/>
                    <a:pt x="6939" y="3470"/>
                  </a:cubicBezTo>
                  <a:cubicBezTo>
                    <a:pt x="7439" y="3403"/>
                    <a:pt x="7773" y="3403"/>
                    <a:pt x="7973" y="3370"/>
                  </a:cubicBezTo>
                  <a:cubicBezTo>
                    <a:pt x="6172" y="2302"/>
                    <a:pt x="4304" y="1202"/>
                    <a:pt x="25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36"/>
            <p:cNvSpPr/>
            <p:nvPr/>
          </p:nvSpPr>
          <p:spPr>
            <a:xfrm rot="533168">
              <a:off x="5968511" y="1855339"/>
              <a:ext cx="170062" cy="108989"/>
            </a:xfrm>
            <a:custGeom>
              <a:avLst/>
              <a:gdLst/>
              <a:ahLst/>
              <a:cxnLst/>
              <a:rect l="l" t="t" r="r" b="b"/>
              <a:pathLst>
                <a:path w="10610" h="6800" extrusionOk="0">
                  <a:moveTo>
                    <a:pt x="414" y="0"/>
                  </a:moveTo>
                  <a:cubicBezTo>
                    <a:pt x="207" y="0"/>
                    <a:pt x="1" y="179"/>
                    <a:pt x="110" y="426"/>
                  </a:cubicBezTo>
                  <a:cubicBezTo>
                    <a:pt x="1945" y="3629"/>
                    <a:pt x="6715" y="6164"/>
                    <a:pt x="10251" y="6798"/>
                  </a:cubicBezTo>
                  <a:cubicBezTo>
                    <a:pt x="10261" y="6799"/>
                    <a:pt x="10271" y="6800"/>
                    <a:pt x="10281" y="6800"/>
                  </a:cubicBezTo>
                  <a:cubicBezTo>
                    <a:pt x="10495" y="6800"/>
                    <a:pt x="10609" y="6458"/>
                    <a:pt x="10418" y="6331"/>
                  </a:cubicBezTo>
                  <a:cubicBezTo>
                    <a:pt x="8650" y="5430"/>
                    <a:pt x="6815" y="4663"/>
                    <a:pt x="5214" y="3629"/>
                  </a:cubicBezTo>
                  <a:cubicBezTo>
                    <a:pt x="3546" y="2595"/>
                    <a:pt x="2212" y="1027"/>
                    <a:pt x="544" y="26"/>
                  </a:cubicBezTo>
                  <a:cubicBezTo>
                    <a:pt x="503" y="8"/>
                    <a:pt x="458" y="0"/>
                    <a:pt x="4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36"/>
            <p:cNvSpPr/>
            <p:nvPr/>
          </p:nvSpPr>
          <p:spPr>
            <a:xfrm rot="533168">
              <a:off x="5811340" y="1664468"/>
              <a:ext cx="491272" cy="341778"/>
            </a:xfrm>
            <a:custGeom>
              <a:avLst/>
              <a:gdLst/>
              <a:ahLst/>
              <a:cxnLst/>
              <a:rect l="l" t="t" r="r" b="b"/>
              <a:pathLst>
                <a:path w="30650" h="21324" extrusionOk="0">
                  <a:moveTo>
                    <a:pt x="1295" y="704"/>
                  </a:moveTo>
                  <a:cubicBezTo>
                    <a:pt x="2730" y="904"/>
                    <a:pt x="4164" y="1038"/>
                    <a:pt x="5632" y="1171"/>
                  </a:cubicBezTo>
                  <a:cubicBezTo>
                    <a:pt x="5632" y="2772"/>
                    <a:pt x="6065" y="4373"/>
                    <a:pt x="6799" y="5808"/>
                  </a:cubicBezTo>
                  <a:cubicBezTo>
                    <a:pt x="4664" y="4340"/>
                    <a:pt x="2763" y="2706"/>
                    <a:pt x="1295" y="704"/>
                  </a:cubicBezTo>
                  <a:close/>
                  <a:moveTo>
                    <a:pt x="1762" y="2239"/>
                  </a:moveTo>
                  <a:lnTo>
                    <a:pt x="1762" y="2239"/>
                  </a:lnTo>
                  <a:cubicBezTo>
                    <a:pt x="3063" y="3706"/>
                    <a:pt x="4598" y="5007"/>
                    <a:pt x="6199" y="6141"/>
                  </a:cubicBezTo>
                  <a:cubicBezTo>
                    <a:pt x="5498" y="6175"/>
                    <a:pt x="4798" y="6375"/>
                    <a:pt x="4231" y="6708"/>
                  </a:cubicBezTo>
                  <a:cubicBezTo>
                    <a:pt x="3330" y="5241"/>
                    <a:pt x="2496" y="3773"/>
                    <a:pt x="1762" y="2239"/>
                  </a:cubicBezTo>
                  <a:close/>
                  <a:moveTo>
                    <a:pt x="6099" y="1171"/>
                  </a:moveTo>
                  <a:lnTo>
                    <a:pt x="6099" y="1171"/>
                  </a:lnTo>
                  <a:cubicBezTo>
                    <a:pt x="7833" y="1338"/>
                    <a:pt x="9635" y="1505"/>
                    <a:pt x="11403" y="1738"/>
                  </a:cubicBezTo>
                  <a:cubicBezTo>
                    <a:pt x="11336" y="1738"/>
                    <a:pt x="11302" y="1805"/>
                    <a:pt x="11302" y="1872"/>
                  </a:cubicBezTo>
                  <a:cubicBezTo>
                    <a:pt x="11069" y="4173"/>
                    <a:pt x="11469" y="6542"/>
                    <a:pt x="12337" y="8643"/>
                  </a:cubicBezTo>
                  <a:cubicBezTo>
                    <a:pt x="12470" y="8977"/>
                    <a:pt x="12570" y="9210"/>
                    <a:pt x="12603" y="9377"/>
                  </a:cubicBezTo>
                  <a:cubicBezTo>
                    <a:pt x="10936" y="8376"/>
                    <a:pt x="9234" y="7376"/>
                    <a:pt x="7600" y="6308"/>
                  </a:cubicBezTo>
                  <a:cubicBezTo>
                    <a:pt x="6632" y="4707"/>
                    <a:pt x="6199" y="3006"/>
                    <a:pt x="6099" y="1171"/>
                  </a:cubicBezTo>
                  <a:close/>
                  <a:moveTo>
                    <a:pt x="6581" y="6537"/>
                  </a:moveTo>
                  <a:cubicBezTo>
                    <a:pt x="6653" y="6537"/>
                    <a:pt x="6726" y="6539"/>
                    <a:pt x="6799" y="6542"/>
                  </a:cubicBezTo>
                  <a:cubicBezTo>
                    <a:pt x="8601" y="7743"/>
                    <a:pt x="10469" y="8843"/>
                    <a:pt x="12270" y="9911"/>
                  </a:cubicBezTo>
                  <a:cubicBezTo>
                    <a:pt x="12070" y="9977"/>
                    <a:pt x="11736" y="9977"/>
                    <a:pt x="11236" y="9977"/>
                  </a:cubicBezTo>
                  <a:cubicBezTo>
                    <a:pt x="9735" y="10044"/>
                    <a:pt x="8200" y="10211"/>
                    <a:pt x="6733" y="10478"/>
                  </a:cubicBezTo>
                  <a:cubicBezTo>
                    <a:pt x="5832" y="9344"/>
                    <a:pt x="5065" y="8176"/>
                    <a:pt x="4297" y="6975"/>
                  </a:cubicBezTo>
                  <a:cubicBezTo>
                    <a:pt x="5061" y="6700"/>
                    <a:pt x="5796" y="6537"/>
                    <a:pt x="6581" y="6537"/>
                  </a:cubicBezTo>
                  <a:close/>
                  <a:moveTo>
                    <a:pt x="11636" y="1772"/>
                  </a:moveTo>
                  <a:lnTo>
                    <a:pt x="11636" y="1772"/>
                  </a:lnTo>
                  <a:cubicBezTo>
                    <a:pt x="13504" y="2072"/>
                    <a:pt x="15405" y="2539"/>
                    <a:pt x="17140" y="3206"/>
                  </a:cubicBezTo>
                  <a:cubicBezTo>
                    <a:pt x="16673" y="6175"/>
                    <a:pt x="17140" y="9310"/>
                    <a:pt x="18274" y="12012"/>
                  </a:cubicBezTo>
                  <a:cubicBezTo>
                    <a:pt x="18441" y="12479"/>
                    <a:pt x="18708" y="12813"/>
                    <a:pt x="18674" y="13180"/>
                  </a:cubicBezTo>
                  <a:cubicBezTo>
                    <a:pt x="17474" y="12379"/>
                    <a:pt x="16239" y="11645"/>
                    <a:pt x="15005" y="10845"/>
                  </a:cubicBezTo>
                  <a:cubicBezTo>
                    <a:pt x="14471" y="10511"/>
                    <a:pt x="13938" y="10178"/>
                    <a:pt x="13337" y="9844"/>
                  </a:cubicBezTo>
                  <a:cubicBezTo>
                    <a:pt x="12136" y="7309"/>
                    <a:pt x="11703" y="4740"/>
                    <a:pt x="11669" y="1905"/>
                  </a:cubicBezTo>
                  <a:cubicBezTo>
                    <a:pt x="11669" y="1872"/>
                    <a:pt x="11669" y="1838"/>
                    <a:pt x="11636" y="1772"/>
                  </a:cubicBezTo>
                  <a:close/>
                  <a:moveTo>
                    <a:pt x="11811" y="10409"/>
                  </a:moveTo>
                  <a:cubicBezTo>
                    <a:pt x="12244" y="10409"/>
                    <a:pt x="12676" y="10429"/>
                    <a:pt x="13104" y="10478"/>
                  </a:cubicBezTo>
                  <a:cubicBezTo>
                    <a:pt x="13404" y="10611"/>
                    <a:pt x="13637" y="10778"/>
                    <a:pt x="13938" y="10978"/>
                  </a:cubicBezTo>
                  <a:cubicBezTo>
                    <a:pt x="15339" y="11845"/>
                    <a:pt x="16740" y="12746"/>
                    <a:pt x="18141" y="13647"/>
                  </a:cubicBezTo>
                  <a:cubicBezTo>
                    <a:pt x="17474" y="13747"/>
                    <a:pt x="16173" y="13847"/>
                    <a:pt x="15906" y="13880"/>
                  </a:cubicBezTo>
                  <a:cubicBezTo>
                    <a:pt x="14471" y="14214"/>
                    <a:pt x="13104" y="14748"/>
                    <a:pt x="11836" y="15515"/>
                  </a:cubicBezTo>
                  <a:cubicBezTo>
                    <a:pt x="9935" y="14114"/>
                    <a:pt x="8300" y="12513"/>
                    <a:pt x="6899" y="10711"/>
                  </a:cubicBezTo>
                  <a:cubicBezTo>
                    <a:pt x="8532" y="10685"/>
                    <a:pt x="10186" y="10409"/>
                    <a:pt x="11811" y="10409"/>
                  </a:cubicBezTo>
                  <a:close/>
                  <a:moveTo>
                    <a:pt x="17574" y="3373"/>
                  </a:moveTo>
                  <a:lnTo>
                    <a:pt x="17574" y="3373"/>
                  </a:lnTo>
                  <a:cubicBezTo>
                    <a:pt x="18441" y="3740"/>
                    <a:pt x="19342" y="4173"/>
                    <a:pt x="20175" y="4707"/>
                  </a:cubicBezTo>
                  <a:cubicBezTo>
                    <a:pt x="21510" y="5574"/>
                    <a:pt x="22744" y="6575"/>
                    <a:pt x="23778" y="7743"/>
                  </a:cubicBezTo>
                  <a:cubicBezTo>
                    <a:pt x="23678" y="7743"/>
                    <a:pt x="23645" y="7809"/>
                    <a:pt x="23578" y="7876"/>
                  </a:cubicBezTo>
                  <a:cubicBezTo>
                    <a:pt x="22677" y="10411"/>
                    <a:pt x="23111" y="13013"/>
                    <a:pt x="23911" y="15548"/>
                  </a:cubicBezTo>
                  <a:cubicBezTo>
                    <a:pt x="23945" y="15682"/>
                    <a:pt x="24278" y="16382"/>
                    <a:pt x="24412" y="16816"/>
                  </a:cubicBezTo>
                  <a:cubicBezTo>
                    <a:pt x="22744" y="15815"/>
                    <a:pt x="21109" y="14748"/>
                    <a:pt x="19475" y="13713"/>
                  </a:cubicBezTo>
                  <a:cubicBezTo>
                    <a:pt x="19508" y="13680"/>
                    <a:pt x="19508" y="13647"/>
                    <a:pt x="19475" y="13580"/>
                  </a:cubicBezTo>
                  <a:cubicBezTo>
                    <a:pt x="17807" y="10311"/>
                    <a:pt x="17340" y="7009"/>
                    <a:pt x="17574" y="3373"/>
                  </a:cubicBezTo>
                  <a:close/>
                  <a:moveTo>
                    <a:pt x="18641" y="13980"/>
                  </a:moveTo>
                  <a:cubicBezTo>
                    <a:pt x="20476" y="15148"/>
                    <a:pt x="22277" y="16249"/>
                    <a:pt x="24112" y="17416"/>
                  </a:cubicBezTo>
                  <a:cubicBezTo>
                    <a:pt x="23678" y="17683"/>
                    <a:pt x="22911" y="17583"/>
                    <a:pt x="22444" y="17716"/>
                  </a:cubicBezTo>
                  <a:cubicBezTo>
                    <a:pt x="21109" y="18017"/>
                    <a:pt x="19842" y="18484"/>
                    <a:pt x="18674" y="19117"/>
                  </a:cubicBezTo>
                  <a:cubicBezTo>
                    <a:pt x="16573" y="18383"/>
                    <a:pt x="14471" y="17349"/>
                    <a:pt x="12503" y="16015"/>
                  </a:cubicBezTo>
                  <a:cubicBezTo>
                    <a:pt x="12403" y="15915"/>
                    <a:pt x="12236" y="15782"/>
                    <a:pt x="12103" y="15715"/>
                  </a:cubicBezTo>
                  <a:cubicBezTo>
                    <a:pt x="14238" y="14814"/>
                    <a:pt x="16339" y="14147"/>
                    <a:pt x="18641" y="13980"/>
                  </a:cubicBezTo>
                  <a:close/>
                  <a:moveTo>
                    <a:pt x="24012" y="8043"/>
                  </a:moveTo>
                  <a:lnTo>
                    <a:pt x="24012" y="8043"/>
                  </a:lnTo>
                  <a:cubicBezTo>
                    <a:pt x="25112" y="9344"/>
                    <a:pt x="26080" y="10778"/>
                    <a:pt x="26747" y="12379"/>
                  </a:cubicBezTo>
                  <a:cubicBezTo>
                    <a:pt x="27814" y="14848"/>
                    <a:pt x="28148" y="17550"/>
                    <a:pt x="29282" y="19918"/>
                  </a:cubicBezTo>
                  <a:cubicBezTo>
                    <a:pt x="27814" y="19017"/>
                    <a:pt x="26347" y="18050"/>
                    <a:pt x="24912" y="17149"/>
                  </a:cubicBezTo>
                  <a:cubicBezTo>
                    <a:pt x="23845" y="14214"/>
                    <a:pt x="22977" y="11145"/>
                    <a:pt x="24012" y="8043"/>
                  </a:cubicBezTo>
                  <a:close/>
                  <a:moveTo>
                    <a:pt x="24745" y="17850"/>
                  </a:moveTo>
                  <a:lnTo>
                    <a:pt x="29482" y="20852"/>
                  </a:lnTo>
                  <a:cubicBezTo>
                    <a:pt x="29371" y="20853"/>
                    <a:pt x="29260" y="20853"/>
                    <a:pt x="29148" y="20853"/>
                  </a:cubicBezTo>
                  <a:cubicBezTo>
                    <a:pt x="25691" y="20853"/>
                    <a:pt x="22240" y="20350"/>
                    <a:pt x="19008" y="19251"/>
                  </a:cubicBezTo>
                  <a:cubicBezTo>
                    <a:pt x="20843" y="18517"/>
                    <a:pt x="22744" y="18017"/>
                    <a:pt x="24745" y="17850"/>
                  </a:cubicBezTo>
                  <a:close/>
                  <a:moveTo>
                    <a:pt x="350" y="1"/>
                  </a:moveTo>
                  <a:cubicBezTo>
                    <a:pt x="113" y="1"/>
                    <a:pt x="0" y="251"/>
                    <a:pt x="94" y="471"/>
                  </a:cubicBezTo>
                  <a:cubicBezTo>
                    <a:pt x="3130" y="6742"/>
                    <a:pt x="6466" y="12746"/>
                    <a:pt x="12470" y="16716"/>
                  </a:cubicBezTo>
                  <a:cubicBezTo>
                    <a:pt x="16865" y="19588"/>
                    <a:pt x="22127" y="21323"/>
                    <a:pt x="27402" y="21323"/>
                  </a:cubicBezTo>
                  <a:cubicBezTo>
                    <a:pt x="28252" y="21323"/>
                    <a:pt x="29102" y="21278"/>
                    <a:pt x="29949" y="21185"/>
                  </a:cubicBezTo>
                  <a:cubicBezTo>
                    <a:pt x="29982" y="21185"/>
                    <a:pt x="29982" y="21219"/>
                    <a:pt x="30016" y="21219"/>
                  </a:cubicBezTo>
                  <a:cubicBezTo>
                    <a:pt x="30076" y="21252"/>
                    <a:pt x="30139" y="21267"/>
                    <a:pt x="30199" y="21267"/>
                  </a:cubicBezTo>
                  <a:cubicBezTo>
                    <a:pt x="30441" y="21267"/>
                    <a:pt x="30650" y="21032"/>
                    <a:pt x="30516" y="20819"/>
                  </a:cubicBezTo>
                  <a:cubicBezTo>
                    <a:pt x="28615" y="17750"/>
                    <a:pt x="28448" y="14047"/>
                    <a:pt x="26780" y="10878"/>
                  </a:cubicBezTo>
                  <a:cubicBezTo>
                    <a:pt x="25312" y="8176"/>
                    <a:pt x="23178" y="5841"/>
                    <a:pt x="20576" y="4173"/>
                  </a:cubicBezTo>
                  <a:cubicBezTo>
                    <a:pt x="14571" y="371"/>
                    <a:pt x="7133" y="971"/>
                    <a:pt x="395" y="4"/>
                  </a:cubicBezTo>
                  <a:cubicBezTo>
                    <a:pt x="379" y="2"/>
                    <a:pt x="364" y="1"/>
                    <a:pt x="3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36"/>
            <p:cNvSpPr/>
            <p:nvPr/>
          </p:nvSpPr>
          <p:spPr>
            <a:xfrm rot="533168">
              <a:off x="6171391" y="2002930"/>
              <a:ext cx="167898" cy="79674"/>
            </a:xfrm>
            <a:custGeom>
              <a:avLst/>
              <a:gdLst/>
              <a:ahLst/>
              <a:cxnLst/>
              <a:rect l="l" t="t" r="r" b="b"/>
              <a:pathLst>
                <a:path w="10475" h="4971" extrusionOk="0">
                  <a:moveTo>
                    <a:pt x="1" y="1"/>
                  </a:moveTo>
                  <a:lnTo>
                    <a:pt x="1" y="1"/>
                  </a:lnTo>
                  <a:cubicBezTo>
                    <a:pt x="1802" y="1935"/>
                    <a:pt x="3703" y="3503"/>
                    <a:pt x="6005" y="4871"/>
                  </a:cubicBezTo>
                  <a:cubicBezTo>
                    <a:pt x="6038" y="4937"/>
                    <a:pt x="6105" y="4937"/>
                    <a:pt x="6105" y="4971"/>
                  </a:cubicBezTo>
                  <a:cubicBezTo>
                    <a:pt x="7539" y="4504"/>
                    <a:pt x="9007" y="4037"/>
                    <a:pt x="10475" y="3503"/>
                  </a:cubicBezTo>
                  <a:cubicBezTo>
                    <a:pt x="6839" y="2936"/>
                    <a:pt x="3403" y="1335"/>
                    <a:pt x="1" y="1"/>
                  </a:cubicBezTo>
                  <a:close/>
                </a:path>
              </a:pathLst>
            </a:custGeom>
            <a:solidFill>
              <a:srgbClr val="5E8F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36"/>
            <p:cNvSpPr/>
            <p:nvPr/>
          </p:nvSpPr>
          <p:spPr>
            <a:xfrm rot="533168">
              <a:off x="6233619" y="2071849"/>
              <a:ext cx="108016" cy="82896"/>
            </a:xfrm>
            <a:custGeom>
              <a:avLst/>
              <a:gdLst/>
              <a:ahLst/>
              <a:cxnLst/>
              <a:rect l="l" t="t" r="r" b="b"/>
              <a:pathLst>
                <a:path w="6739" h="5172" extrusionOk="0">
                  <a:moveTo>
                    <a:pt x="6738" y="1"/>
                  </a:moveTo>
                  <a:lnTo>
                    <a:pt x="6738" y="1"/>
                  </a:lnTo>
                  <a:cubicBezTo>
                    <a:pt x="5137" y="568"/>
                    <a:pt x="3503" y="1102"/>
                    <a:pt x="1935" y="1602"/>
                  </a:cubicBezTo>
                  <a:cubicBezTo>
                    <a:pt x="1301" y="2836"/>
                    <a:pt x="667" y="4037"/>
                    <a:pt x="0" y="5171"/>
                  </a:cubicBezTo>
                  <a:cubicBezTo>
                    <a:pt x="2469" y="3837"/>
                    <a:pt x="4704" y="2102"/>
                    <a:pt x="6738" y="1"/>
                  </a:cubicBezTo>
                  <a:close/>
                </a:path>
              </a:pathLst>
            </a:custGeom>
            <a:solidFill>
              <a:srgbClr val="79A4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36"/>
            <p:cNvSpPr/>
            <p:nvPr/>
          </p:nvSpPr>
          <p:spPr>
            <a:xfrm rot="533168">
              <a:off x="6048160" y="1955301"/>
              <a:ext cx="216015" cy="135275"/>
            </a:xfrm>
            <a:custGeom>
              <a:avLst/>
              <a:gdLst/>
              <a:ahLst/>
              <a:cxnLst/>
              <a:rect l="l" t="t" r="r" b="b"/>
              <a:pathLst>
                <a:path w="13477" h="8440" extrusionOk="0">
                  <a:moveTo>
                    <a:pt x="0" y="0"/>
                  </a:moveTo>
                  <a:cubicBezTo>
                    <a:pt x="2469" y="3303"/>
                    <a:pt x="5304" y="5838"/>
                    <a:pt x="8473" y="8440"/>
                  </a:cubicBezTo>
                  <a:cubicBezTo>
                    <a:pt x="10174" y="8039"/>
                    <a:pt x="11842" y="7606"/>
                    <a:pt x="13476" y="7105"/>
                  </a:cubicBezTo>
                  <a:cubicBezTo>
                    <a:pt x="10975" y="5804"/>
                    <a:pt x="8673" y="3936"/>
                    <a:pt x="6972" y="1668"/>
                  </a:cubicBezTo>
                  <a:cubicBezTo>
                    <a:pt x="4737" y="834"/>
                    <a:pt x="2435" y="167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36"/>
            <p:cNvSpPr/>
            <p:nvPr/>
          </p:nvSpPr>
          <p:spPr>
            <a:xfrm rot="533168">
              <a:off x="6123059" y="2084378"/>
              <a:ext cx="128324" cy="96247"/>
            </a:xfrm>
            <a:custGeom>
              <a:avLst/>
              <a:gdLst/>
              <a:ahLst/>
              <a:cxnLst/>
              <a:rect l="l" t="t" r="r" b="b"/>
              <a:pathLst>
                <a:path w="8006" h="6005" extrusionOk="0">
                  <a:moveTo>
                    <a:pt x="8006" y="0"/>
                  </a:moveTo>
                  <a:lnTo>
                    <a:pt x="8006" y="0"/>
                  </a:lnTo>
                  <a:cubicBezTo>
                    <a:pt x="6338" y="501"/>
                    <a:pt x="4670" y="968"/>
                    <a:pt x="2969" y="1368"/>
                  </a:cubicBezTo>
                  <a:lnTo>
                    <a:pt x="2969" y="1435"/>
                  </a:lnTo>
                  <a:cubicBezTo>
                    <a:pt x="2002" y="2969"/>
                    <a:pt x="1101" y="4537"/>
                    <a:pt x="0" y="6005"/>
                  </a:cubicBezTo>
                  <a:cubicBezTo>
                    <a:pt x="2168" y="5471"/>
                    <a:pt x="4237" y="4670"/>
                    <a:pt x="6171" y="3670"/>
                  </a:cubicBezTo>
                  <a:cubicBezTo>
                    <a:pt x="6738" y="2435"/>
                    <a:pt x="7406" y="1201"/>
                    <a:pt x="80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36"/>
            <p:cNvSpPr/>
            <p:nvPr/>
          </p:nvSpPr>
          <p:spPr>
            <a:xfrm rot="533168">
              <a:off x="5935231" y="1939645"/>
              <a:ext cx="242206" cy="159525"/>
            </a:xfrm>
            <a:custGeom>
              <a:avLst/>
              <a:gdLst/>
              <a:ahLst/>
              <a:cxnLst/>
              <a:rect l="l" t="t" r="r" b="b"/>
              <a:pathLst>
                <a:path w="15111" h="9953" extrusionOk="0">
                  <a:moveTo>
                    <a:pt x="5860" y="1"/>
                  </a:moveTo>
                  <a:cubicBezTo>
                    <a:pt x="5154" y="1"/>
                    <a:pt x="4442" y="50"/>
                    <a:pt x="3770" y="179"/>
                  </a:cubicBezTo>
                  <a:cubicBezTo>
                    <a:pt x="2435" y="379"/>
                    <a:pt x="1168" y="779"/>
                    <a:pt x="0" y="1280"/>
                  </a:cubicBezTo>
                  <a:cubicBezTo>
                    <a:pt x="2268" y="4349"/>
                    <a:pt x="4870" y="7051"/>
                    <a:pt x="7572" y="9819"/>
                  </a:cubicBezTo>
                  <a:lnTo>
                    <a:pt x="7572" y="9853"/>
                  </a:lnTo>
                  <a:cubicBezTo>
                    <a:pt x="7572" y="9819"/>
                    <a:pt x="7606" y="9819"/>
                    <a:pt x="7606" y="9786"/>
                  </a:cubicBezTo>
                  <a:cubicBezTo>
                    <a:pt x="7654" y="9737"/>
                    <a:pt x="7709" y="9717"/>
                    <a:pt x="7761" y="9717"/>
                  </a:cubicBezTo>
                  <a:cubicBezTo>
                    <a:pt x="7886" y="9717"/>
                    <a:pt x="7996" y="9835"/>
                    <a:pt x="7973" y="9953"/>
                  </a:cubicBezTo>
                  <a:cubicBezTo>
                    <a:pt x="10341" y="9552"/>
                    <a:pt x="12709" y="9119"/>
                    <a:pt x="15111" y="8552"/>
                  </a:cubicBezTo>
                  <a:cubicBezTo>
                    <a:pt x="11675" y="6483"/>
                    <a:pt x="8773" y="3348"/>
                    <a:pt x="6505" y="112"/>
                  </a:cubicBezTo>
                  <a:cubicBezTo>
                    <a:pt x="6471" y="46"/>
                    <a:pt x="6471" y="12"/>
                    <a:pt x="6471" y="12"/>
                  </a:cubicBezTo>
                  <a:cubicBezTo>
                    <a:pt x="6269" y="5"/>
                    <a:pt x="6065" y="1"/>
                    <a:pt x="58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36"/>
            <p:cNvSpPr/>
            <p:nvPr/>
          </p:nvSpPr>
          <p:spPr>
            <a:xfrm rot="533168">
              <a:off x="5841703" y="1945833"/>
              <a:ext cx="209075" cy="150245"/>
            </a:xfrm>
            <a:custGeom>
              <a:avLst/>
              <a:gdLst/>
              <a:ahLst/>
              <a:cxnLst/>
              <a:rect l="l" t="t" r="r" b="b"/>
              <a:pathLst>
                <a:path w="13044" h="9374" extrusionOk="0">
                  <a:moveTo>
                    <a:pt x="5238" y="1"/>
                  </a:moveTo>
                  <a:cubicBezTo>
                    <a:pt x="3370" y="834"/>
                    <a:pt x="1669" y="2002"/>
                    <a:pt x="1" y="3236"/>
                  </a:cubicBezTo>
                  <a:cubicBezTo>
                    <a:pt x="1835" y="5605"/>
                    <a:pt x="3837" y="7606"/>
                    <a:pt x="6305" y="9374"/>
                  </a:cubicBezTo>
                  <a:cubicBezTo>
                    <a:pt x="8373" y="9207"/>
                    <a:pt x="10475" y="8907"/>
                    <a:pt x="12410" y="8673"/>
                  </a:cubicBezTo>
                  <a:cubicBezTo>
                    <a:pt x="12643" y="8673"/>
                    <a:pt x="12843" y="8607"/>
                    <a:pt x="13043" y="8573"/>
                  </a:cubicBezTo>
                  <a:cubicBezTo>
                    <a:pt x="10075" y="6172"/>
                    <a:pt x="7539" y="3103"/>
                    <a:pt x="5305" y="67"/>
                  </a:cubicBezTo>
                  <a:cubicBezTo>
                    <a:pt x="5238" y="34"/>
                    <a:pt x="5238" y="34"/>
                    <a:pt x="52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36"/>
            <p:cNvSpPr/>
            <p:nvPr/>
          </p:nvSpPr>
          <p:spPr>
            <a:xfrm rot="533168">
              <a:off x="5981862" y="2091015"/>
              <a:ext cx="178044" cy="86358"/>
            </a:xfrm>
            <a:custGeom>
              <a:avLst/>
              <a:gdLst/>
              <a:ahLst/>
              <a:cxnLst/>
              <a:rect l="l" t="t" r="r" b="b"/>
              <a:pathLst>
                <a:path w="11108" h="5388" extrusionOk="0">
                  <a:moveTo>
                    <a:pt x="11108" y="1"/>
                  </a:moveTo>
                  <a:lnTo>
                    <a:pt x="11108" y="1"/>
                  </a:lnTo>
                  <a:cubicBezTo>
                    <a:pt x="8573" y="601"/>
                    <a:pt x="5971" y="1102"/>
                    <a:pt x="3402" y="1468"/>
                  </a:cubicBezTo>
                  <a:cubicBezTo>
                    <a:pt x="2302" y="2803"/>
                    <a:pt x="1234" y="4170"/>
                    <a:pt x="0" y="5338"/>
                  </a:cubicBezTo>
                  <a:cubicBezTo>
                    <a:pt x="484" y="5371"/>
                    <a:pt x="959" y="5388"/>
                    <a:pt x="1430" y="5388"/>
                  </a:cubicBezTo>
                  <a:cubicBezTo>
                    <a:pt x="1901" y="5388"/>
                    <a:pt x="2368" y="5371"/>
                    <a:pt x="2835" y="5338"/>
                  </a:cubicBezTo>
                  <a:cubicBezTo>
                    <a:pt x="4737" y="5271"/>
                    <a:pt x="6571" y="5004"/>
                    <a:pt x="8339" y="4604"/>
                  </a:cubicBezTo>
                  <a:cubicBezTo>
                    <a:pt x="9140" y="3003"/>
                    <a:pt x="10141" y="1502"/>
                    <a:pt x="111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36"/>
            <p:cNvSpPr/>
            <p:nvPr/>
          </p:nvSpPr>
          <p:spPr>
            <a:xfrm rot="533168">
              <a:off x="5878260" y="2097670"/>
              <a:ext cx="147045" cy="59896"/>
            </a:xfrm>
            <a:custGeom>
              <a:avLst/>
              <a:gdLst/>
              <a:ahLst/>
              <a:cxnLst/>
              <a:rect l="l" t="t" r="r" b="b"/>
              <a:pathLst>
                <a:path w="9174" h="3737" extrusionOk="0">
                  <a:moveTo>
                    <a:pt x="9173" y="1"/>
                  </a:moveTo>
                  <a:cubicBezTo>
                    <a:pt x="8940" y="1"/>
                    <a:pt x="8706" y="34"/>
                    <a:pt x="8439" y="67"/>
                  </a:cubicBezTo>
                  <a:cubicBezTo>
                    <a:pt x="6505" y="334"/>
                    <a:pt x="4437" y="568"/>
                    <a:pt x="2368" y="734"/>
                  </a:cubicBezTo>
                  <a:cubicBezTo>
                    <a:pt x="1701" y="1535"/>
                    <a:pt x="834" y="2269"/>
                    <a:pt x="0" y="2936"/>
                  </a:cubicBezTo>
                  <a:cubicBezTo>
                    <a:pt x="2035" y="3370"/>
                    <a:pt x="4070" y="3670"/>
                    <a:pt x="6171" y="3737"/>
                  </a:cubicBezTo>
                  <a:cubicBezTo>
                    <a:pt x="7038" y="2436"/>
                    <a:pt x="8106" y="1201"/>
                    <a:pt x="9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36"/>
            <p:cNvSpPr/>
            <p:nvPr/>
          </p:nvSpPr>
          <p:spPr>
            <a:xfrm rot="533168">
              <a:off x="5773588" y="1986639"/>
              <a:ext cx="158281" cy="98523"/>
            </a:xfrm>
            <a:custGeom>
              <a:avLst/>
              <a:gdLst/>
              <a:ahLst/>
              <a:cxnLst/>
              <a:rect l="l" t="t" r="r" b="b"/>
              <a:pathLst>
                <a:path w="9875" h="6147" extrusionOk="0">
                  <a:moveTo>
                    <a:pt x="3703" y="0"/>
                  </a:moveTo>
                  <a:lnTo>
                    <a:pt x="2702" y="768"/>
                  </a:lnTo>
                  <a:cubicBezTo>
                    <a:pt x="1835" y="1435"/>
                    <a:pt x="935" y="2102"/>
                    <a:pt x="1" y="2736"/>
                  </a:cubicBezTo>
                  <a:cubicBezTo>
                    <a:pt x="1435" y="3770"/>
                    <a:pt x="2869" y="4971"/>
                    <a:pt x="4237" y="6138"/>
                  </a:cubicBezTo>
                  <a:cubicBezTo>
                    <a:pt x="4557" y="6144"/>
                    <a:pt x="4879" y="6147"/>
                    <a:pt x="5201" y="6147"/>
                  </a:cubicBezTo>
                  <a:cubicBezTo>
                    <a:pt x="6755" y="6147"/>
                    <a:pt x="8321" y="6082"/>
                    <a:pt x="9841" y="5971"/>
                  </a:cubicBezTo>
                  <a:cubicBezTo>
                    <a:pt x="9841" y="5938"/>
                    <a:pt x="9874" y="5938"/>
                    <a:pt x="9874" y="5938"/>
                  </a:cubicBezTo>
                  <a:cubicBezTo>
                    <a:pt x="7406" y="4437"/>
                    <a:pt x="5271" y="2435"/>
                    <a:pt x="37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36"/>
            <p:cNvSpPr/>
            <p:nvPr/>
          </p:nvSpPr>
          <p:spPr>
            <a:xfrm rot="533168">
              <a:off x="5805193" y="2094855"/>
              <a:ext cx="100001" cy="34236"/>
            </a:xfrm>
            <a:custGeom>
              <a:avLst/>
              <a:gdLst/>
              <a:ahLst/>
              <a:cxnLst/>
              <a:rect l="l" t="t" r="r" b="b"/>
              <a:pathLst>
                <a:path w="6239" h="2136" extrusionOk="0">
                  <a:moveTo>
                    <a:pt x="6238" y="1"/>
                  </a:moveTo>
                  <a:lnTo>
                    <a:pt x="6238" y="1"/>
                  </a:lnTo>
                  <a:cubicBezTo>
                    <a:pt x="5060" y="73"/>
                    <a:pt x="3899" y="128"/>
                    <a:pt x="2719" y="128"/>
                  </a:cubicBezTo>
                  <a:cubicBezTo>
                    <a:pt x="2261" y="128"/>
                    <a:pt x="1800" y="119"/>
                    <a:pt x="1335" y="101"/>
                  </a:cubicBezTo>
                  <a:cubicBezTo>
                    <a:pt x="1001" y="501"/>
                    <a:pt x="501" y="801"/>
                    <a:pt x="0" y="1001"/>
                  </a:cubicBezTo>
                  <a:cubicBezTo>
                    <a:pt x="1468" y="1468"/>
                    <a:pt x="2869" y="1835"/>
                    <a:pt x="4337" y="2136"/>
                  </a:cubicBezTo>
                  <a:cubicBezTo>
                    <a:pt x="4904" y="1435"/>
                    <a:pt x="5538" y="635"/>
                    <a:pt x="62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36"/>
            <p:cNvSpPr/>
            <p:nvPr/>
          </p:nvSpPr>
          <p:spPr>
            <a:xfrm rot="533168">
              <a:off x="6171472" y="2002407"/>
              <a:ext cx="167898" cy="79674"/>
            </a:xfrm>
            <a:custGeom>
              <a:avLst/>
              <a:gdLst/>
              <a:ahLst/>
              <a:cxnLst/>
              <a:rect l="l" t="t" r="r" b="b"/>
              <a:pathLst>
                <a:path w="10475" h="4971" extrusionOk="0">
                  <a:moveTo>
                    <a:pt x="1" y="0"/>
                  </a:moveTo>
                  <a:cubicBezTo>
                    <a:pt x="1802" y="1968"/>
                    <a:pt x="3703" y="3536"/>
                    <a:pt x="6038" y="4904"/>
                  </a:cubicBezTo>
                  <a:cubicBezTo>
                    <a:pt x="6105" y="4904"/>
                    <a:pt x="6138" y="4970"/>
                    <a:pt x="6138" y="4970"/>
                  </a:cubicBezTo>
                  <a:cubicBezTo>
                    <a:pt x="7573" y="4503"/>
                    <a:pt x="9041" y="4036"/>
                    <a:pt x="10475" y="3503"/>
                  </a:cubicBezTo>
                  <a:cubicBezTo>
                    <a:pt x="6839" y="2902"/>
                    <a:pt x="3403" y="1335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36"/>
            <p:cNvSpPr/>
            <p:nvPr/>
          </p:nvSpPr>
          <p:spPr>
            <a:xfrm rot="533168">
              <a:off x="6278079" y="2075849"/>
              <a:ext cx="66855" cy="35838"/>
            </a:xfrm>
            <a:custGeom>
              <a:avLst/>
              <a:gdLst/>
              <a:ahLst/>
              <a:cxnLst/>
              <a:rect l="l" t="t" r="r" b="b"/>
              <a:pathLst>
                <a:path w="4171" h="2236" extrusionOk="0">
                  <a:moveTo>
                    <a:pt x="4170" y="0"/>
                  </a:moveTo>
                  <a:lnTo>
                    <a:pt x="4170" y="0"/>
                  </a:lnTo>
                  <a:cubicBezTo>
                    <a:pt x="2769" y="467"/>
                    <a:pt x="1368" y="901"/>
                    <a:pt x="1" y="1368"/>
                  </a:cubicBezTo>
                  <a:cubicBezTo>
                    <a:pt x="568" y="1668"/>
                    <a:pt x="1168" y="1901"/>
                    <a:pt x="1735" y="2235"/>
                  </a:cubicBezTo>
                  <a:cubicBezTo>
                    <a:pt x="2569" y="1535"/>
                    <a:pt x="3403" y="801"/>
                    <a:pt x="4170" y="0"/>
                  </a:cubicBezTo>
                  <a:close/>
                </a:path>
              </a:pathLst>
            </a:custGeom>
            <a:solidFill>
              <a:srgbClr val="79A4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36"/>
            <p:cNvSpPr/>
            <p:nvPr/>
          </p:nvSpPr>
          <p:spPr>
            <a:xfrm rot="533168">
              <a:off x="6040818" y="2130441"/>
              <a:ext cx="143871" cy="35165"/>
            </a:xfrm>
            <a:custGeom>
              <a:avLst/>
              <a:gdLst/>
              <a:ahLst/>
              <a:cxnLst/>
              <a:rect l="l" t="t" r="r" b="b"/>
              <a:pathLst>
                <a:path w="8976" h="2194" extrusionOk="0">
                  <a:moveTo>
                    <a:pt x="8790" y="1"/>
                  </a:moveTo>
                  <a:cubicBezTo>
                    <a:pt x="8770" y="1"/>
                    <a:pt x="8750" y="7"/>
                    <a:pt x="8729" y="23"/>
                  </a:cubicBezTo>
                  <a:cubicBezTo>
                    <a:pt x="6539" y="809"/>
                    <a:pt x="4325" y="1123"/>
                    <a:pt x="2029" y="1123"/>
                  </a:cubicBezTo>
                  <a:cubicBezTo>
                    <a:pt x="1597" y="1123"/>
                    <a:pt x="1162" y="1111"/>
                    <a:pt x="723" y="1090"/>
                  </a:cubicBezTo>
                  <a:cubicBezTo>
                    <a:pt x="712" y="1090"/>
                    <a:pt x="701" y="1089"/>
                    <a:pt x="690" y="1089"/>
                  </a:cubicBezTo>
                  <a:cubicBezTo>
                    <a:pt x="150" y="1089"/>
                    <a:pt x="0" y="1894"/>
                    <a:pt x="556" y="2024"/>
                  </a:cubicBezTo>
                  <a:cubicBezTo>
                    <a:pt x="1179" y="2139"/>
                    <a:pt x="1805" y="2193"/>
                    <a:pt x="2428" y="2193"/>
                  </a:cubicBezTo>
                  <a:cubicBezTo>
                    <a:pt x="4708" y="2193"/>
                    <a:pt x="6950" y="1462"/>
                    <a:pt x="8862" y="256"/>
                  </a:cubicBezTo>
                  <a:cubicBezTo>
                    <a:pt x="8975" y="200"/>
                    <a:pt x="8897" y="1"/>
                    <a:pt x="87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36"/>
            <p:cNvSpPr/>
            <p:nvPr/>
          </p:nvSpPr>
          <p:spPr>
            <a:xfrm rot="533005">
              <a:off x="5672714" y="1923897"/>
              <a:ext cx="694749" cy="254587"/>
            </a:xfrm>
            <a:custGeom>
              <a:avLst/>
              <a:gdLst/>
              <a:ahLst/>
              <a:cxnLst/>
              <a:rect l="l" t="t" r="r" b="b"/>
              <a:pathLst>
                <a:path w="43348" h="15885" extrusionOk="0">
                  <a:moveTo>
                    <a:pt x="30856" y="2636"/>
                  </a:moveTo>
                  <a:cubicBezTo>
                    <a:pt x="34258" y="3971"/>
                    <a:pt x="37694" y="5538"/>
                    <a:pt x="41330" y="6139"/>
                  </a:cubicBezTo>
                  <a:cubicBezTo>
                    <a:pt x="39896" y="6672"/>
                    <a:pt x="38428" y="7173"/>
                    <a:pt x="36960" y="7573"/>
                  </a:cubicBezTo>
                  <a:lnTo>
                    <a:pt x="36860" y="7506"/>
                  </a:lnTo>
                  <a:cubicBezTo>
                    <a:pt x="34525" y="6139"/>
                    <a:pt x="32657" y="4604"/>
                    <a:pt x="30856" y="2636"/>
                  </a:cubicBezTo>
                  <a:close/>
                  <a:moveTo>
                    <a:pt x="23117" y="668"/>
                  </a:moveTo>
                  <a:cubicBezTo>
                    <a:pt x="25485" y="835"/>
                    <a:pt x="27787" y="1502"/>
                    <a:pt x="30022" y="2336"/>
                  </a:cubicBezTo>
                  <a:cubicBezTo>
                    <a:pt x="31723" y="4638"/>
                    <a:pt x="34025" y="6472"/>
                    <a:pt x="36526" y="7773"/>
                  </a:cubicBezTo>
                  <a:cubicBezTo>
                    <a:pt x="34892" y="8274"/>
                    <a:pt x="33224" y="8707"/>
                    <a:pt x="31556" y="9108"/>
                  </a:cubicBezTo>
                  <a:cubicBezTo>
                    <a:pt x="28387" y="6506"/>
                    <a:pt x="25552" y="3971"/>
                    <a:pt x="23117" y="668"/>
                  </a:cubicBezTo>
                  <a:close/>
                  <a:moveTo>
                    <a:pt x="21905" y="623"/>
                  </a:moveTo>
                  <a:cubicBezTo>
                    <a:pt x="22110" y="623"/>
                    <a:pt x="22314" y="627"/>
                    <a:pt x="22516" y="635"/>
                  </a:cubicBezTo>
                  <a:cubicBezTo>
                    <a:pt x="22516" y="668"/>
                    <a:pt x="22550" y="668"/>
                    <a:pt x="22550" y="702"/>
                  </a:cubicBezTo>
                  <a:cubicBezTo>
                    <a:pt x="24818" y="4004"/>
                    <a:pt x="27720" y="7106"/>
                    <a:pt x="31123" y="9174"/>
                  </a:cubicBezTo>
                  <a:cubicBezTo>
                    <a:pt x="28721" y="9708"/>
                    <a:pt x="26353" y="10175"/>
                    <a:pt x="23984" y="10542"/>
                  </a:cubicBezTo>
                  <a:cubicBezTo>
                    <a:pt x="24008" y="10424"/>
                    <a:pt x="23898" y="10306"/>
                    <a:pt x="23773" y="10306"/>
                  </a:cubicBezTo>
                  <a:cubicBezTo>
                    <a:pt x="23721" y="10306"/>
                    <a:pt x="23666" y="10326"/>
                    <a:pt x="23617" y="10375"/>
                  </a:cubicBezTo>
                  <a:cubicBezTo>
                    <a:pt x="23617" y="10442"/>
                    <a:pt x="23551" y="10442"/>
                    <a:pt x="23551" y="10475"/>
                  </a:cubicBezTo>
                  <a:lnTo>
                    <a:pt x="23551" y="10442"/>
                  </a:lnTo>
                  <a:cubicBezTo>
                    <a:pt x="20882" y="7673"/>
                    <a:pt x="18313" y="4971"/>
                    <a:pt x="16012" y="1869"/>
                  </a:cubicBezTo>
                  <a:cubicBezTo>
                    <a:pt x="17179" y="1369"/>
                    <a:pt x="18447" y="1002"/>
                    <a:pt x="19781" y="802"/>
                  </a:cubicBezTo>
                  <a:cubicBezTo>
                    <a:pt x="20479" y="672"/>
                    <a:pt x="21198" y="623"/>
                    <a:pt x="21905" y="623"/>
                  </a:cubicBezTo>
                  <a:close/>
                  <a:moveTo>
                    <a:pt x="15545" y="2103"/>
                  </a:moveTo>
                  <a:cubicBezTo>
                    <a:pt x="15545" y="2136"/>
                    <a:pt x="15612" y="2136"/>
                    <a:pt x="15612" y="2169"/>
                  </a:cubicBezTo>
                  <a:cubicBezTo>
                    <a:pt x="17846" y="5205"/>
                    <a:pt x="20382" y="8274"/>
                    <a:pt x="23317" y="10675"/>
                  </a:cubicBezTo>
                  <a:cubicBezTo>
                    <a:pt x="23117" y="10709"/>
                    <a:pt x="22883" y="10709"/>
                    <a:pt x="22683" y="10775"/>
                  </a:cubicBezTo>
                  <a:cubicBezTo>
                    <a:pt x="20715" y="11009"/>
                    <a:pt x="18680" y="11309"/>
                    <a:pt x="16546" y="11476"/>
                  </a:cubicBezTo>
                  <a:cubicBezTo>
                    <a:pt x="14110" y="9708"/>
                    <a:pt x="12109" y="7707"/>
                    <a:pt x="10274" y="5338"/>
                  </a:cubicBezTo>
                  <a:cubicBezTo>
                    <a:pt x="11976" y="4104"/>
                    <a:pt x="13677" y="2936"/>
                    <a:pt x="15545" y="2103"/>
                  </a:cubicBezTo>
                  <a:close/>
                  <a:moveTo>
                    <a:pt x="5971" y="8440"/>
                  </a:moveTo>
                  <a:cubicBezTo>
                    <a:pt x="7306" y="9608"/>
                    <a:pt x="8773" y="10642"/>
                    <a:pt x="10174" y="11643"/>
                  </a:cubicBezTo>
                  <a:cubicBezTo>
                    <a:pt x="7472" y="11509"/>
                    <a:pt x="4804" y="11042"/>
                    <a:pt x="2435" y="10108"/>
                  </a:cubicBezTo>
                  <a:cubicBezTo>
                    <a:pt x="3670" y="9708"/>
                    <a:pt x="4837" y="9141"/>
                    <a:pt x="5971" y="8440"/>
                  </a:cubicBezTo>
                  <a:close/>
                  <a:moveTo>
                    <a:pt x="9974" y="5538"/>
                  </a:moveTo>
                  <a:cubicBezTo>
                    <a:pt x="11542" y="7973"/>
                    <a:pt x="13710" y="10008"/>
                    <a:pt x="16179" y="11443"/>
                  </a:cubicBezTo>
                  <a:cubicBezTo>
                    <a:pt x="16179" y="11476"/>
                    <a:pt x="16145" y="11476"/>
                    <a:pt x="16145" y="11476"/>
                  </a:cubicBezTo>
                  <a:cubicBezTo>
                    <a:pt x="14760" y="11600"/>
                    <a:pt x="13356" y="11668"/>
                    <a:pt x="11975" y="11668"/>
                  </a:cubicBezTo>
                  <a:cubicBezTo>
                    <a:pt x="11494" y="11668"/>
                    <a:pt x="11015" y="11660"/>
                    <a:pt x="10541" y="11643"/>
                  </a:cubicBezTo>
                  <a:cubicBezTo>
                    <a:pt x="9174" y="10475"/>
                    <a:pt x="7739" y="9274"/>
                    <a:pt x="6305" y="8207"/>
                  </a:cubicBezTo>
                  <a:cubicBezTo>
                    <a:pt x="7172" y="7640"/>
                    <a:pt x="8106" y="6973"/>
                    <a:pt x="8973" y="6306"/>
                  </a:cubicBezTo>
                  <a:lnTo>
                    <a:pt x="9974" y="5538"/>
                  </a:lnTo>
                  <a:close/>
                  <a:moveTo>
                    <a:pt x="42130" y="6606"/>
                  </a:moveTo>
                  <a:lnTo>
                    <a:pt x="42130" y="6606"/>
                  </a:lnTo>
                  <a:cubicBezTo>
                    <a:pt x="40096" y="8707"/>
                    <a:pt x="37861" y="10442"/>
                    <a:pt x="35392" y="11809"/>
                  </a:cubicBezTo>
                  <a:cubicBezTo>
                    <a:pt x="36059" y="10642"/>
                    <a:pt x="36693" y="9441"/>
                    <a:pt x="37327" y="8207"/>
                  </a:cubicBezTo>
                  <a:cubicBezTo>
                    <a:pt x="38962" y="7707"/>
                    <a:pt x="40529" y="7173"/>
                    <a:pt x="42130" y="6606"/>
                  </a:cubicBezTo>
                  <a:close/>
                  <a:moveTo>
                    <a:pt x="3336" y="11176"/>
                  </a:moveTo>
                  <a:cubicBezTo>
                    <a:pt x="5438" y="11843"/>
                    <a:pt x="7639" y="12176"/>
                    <a:pt x="9874" y="12310"/>
                  </a:cubicBezTo>
                  <a:lnTo>
                    <a:pt x="9374" y="12677"/>
                  </a:lnTo>
                  <a:cubicBezTo>
                    <a:pt x="9140" y="12844"/>
                    <a:pt x="8840" y="12977"/>
                    <a:pt x="8573" y="13144"/>
                  </a:cubicBezTo>
                  <a:cubicBezTo>
                    <a:pt x="6805" y="12543"/>
                    <a:pt x="5037" y="11876"/>
                    <a:pt x="3336" y="11176"/>
                  </a:cubicBezTo>
                  <a:close/>
                  <a:moveTo>
                    <a:pt x="15211" y="12210"/>
                  </a:moveTo>
                  <a:lnTo>
                    <a:pt x="15211" y="12210"/>
                  </a:lnTo>
                  <a:cubicBezTo>
                    <a:pt x="14544" y="12877"/>
                    <a:pt x="13877" y="13644"/>
                    <a:pt x="13310" y="14345"/>
                  </a:cubicBezTo>
                  <a:cubicBezTo>
                    <a:pt x="11842" y="14011"/>
                    <a:pt x="10441" y="13644"/>
                    <a:pt x="8973" y="13210"/>
                  </a:cubicBezTo>
                  <a:cubicBezTo>
                    <a:pt x="9474" y="13010"/>
                    <a:pt x="9974" y="12710"/>
                    <a:pt x="10308" y="12310"/>
                  </a:cubicBezTo>
                  <a:cubicBezTo>
                    <a:pt x="10841" y="12332"/>
                    <a:pt x="11383" y="12343"/>
                    <a:pt x="11927" y="12343"/>
                  </a:cubicBezTo>
                  <a:cubicBezTo>
                    <a:pt x="13017" y="12343"/>
                    <a:pt x="14122" y="12299"/>
                    <a:pt x="15211" y="12210"/>
                  </a:cubicBezTo>
                  <a:close/>
                  <a:moveTo>
                    <a:pt x="36760" y="8374"/>
                  </a:moveTo>
                  <a:lnTo>
                    <a:pt x="36760" y="8374"/>
                  </a:lnTo>
                  <a:cubicBezTo>
                    <a:pt x="36160" y="9608"/>
                    <a:pt x="35492" y="10775"/>
                    <a:pt x="34892" y="12043"/>
                  </a:cubicBezTo>
                  <a:cubicBezTo>
                    <a:pt x="32957" y="13044"/>
                    <a:pt x="30889" y="13844"/>
                    <a:pt x="28721" y="14378"/>
                  </a:cubicBezTo>
                  <a:cubicBezTo>
                    <a:pt x="29788" y="12944"/>
                    <a:pt x="30722" y="11342"/>
                    <a:pt x="31690" y="9808"/>
                  </a:cubicBezTo>
                  <a:cubicBezTo>
                    <a:pt x="31723" y="9808"/>
                    <a:pt x="31723" y="9775"/>
                    <a:pt x="31723" y="9775"/>
                  </a:cubicBezTo>
                  <a:cubicBezTo>
                    <a:pt x="33424" y="9341"/>
                    <a:pt x="35092" y="8874"/>
                    <a:pt x="36760" y="8374"/>
                  </a:cubicBezTo>
                  <a:close/>
                  <a:moveTo>
                    <a:pt x="22783" y="11443"/>
                  </a:moveTo>
                  <a:lnTo>
                    <a:pt x="22783" y="11443"/>
                  </a:lnTo>
                  <a:cubicBezTo>
                    <a:pt x="21716" y="12643"/>
                    <a:pt x="20648" y="13844"/>
                    <a:pt x="19781" y="15145"/>
                  </a:cubicBezTo>
                  <a:cubicBezTo>
                    <a:pt x="17680" y="15045"/>
                    <a:pt x="15645" y="14778"/>
                    <a:pt x="13577" y="14345"/>
                  </a:cubicBezTo>
                  <a:cubicBezTo>
                    <a:pt x="14411" y="13677"/>
                    <a:pt x="15311" y="12944"/>
                    <a:pt x="15978" y="12143"/>
                  </a:cubicBezTo>
                  <a:cubicBezTo>
                    <a:pt x="18047" y="12010"/>
                    <a:pt x="20081" y="11743"/>
                    <a:pt x="22049" y="11509"/>
                  </a:cubicBezTo>
                  <a:cubicBezTo>
                    <a:pt x="22316" y="11509"/>
                    <a:pt x="22516" y="11476"/>
                    <a:pt x="22783" y="11443"/>
                  </a:cubicBezTo>
                  <a:close/>
                  <a:moveTo>
                    <a:pt x="31156" y="9875"/>
                  </a:moveTo>
                  <a:lnTo>
                    <a:pt x="31156" y="9875"/>
                  </a:lnTo>
                  <a:cubicBezTo>
                    <a:pt x="30222" y="11376"/>
                    <a:pt x="29221" y="12877"/>
                    <a:pt x="28387" y="14478"/>
                  </a:cubicBezTo>
                  <a:cubicBezTo>
                    <a:pt x="26619" y="14878"/>
                    <a:pt x="24785" y="15145"/>
                    <a:pt x="22883" y="15212"/>
                  </a:cubicBezTo>
                  <a:cubicBezTo>
                    <a:pt x="22416" y="15245"/>
                    <a:pt x="21941" y="15262"/>
                    <a:pt x="21466" y="15262"/>
                  </a:cubicBezTo>
                  <a:cubicBezTo>
                    <a:pt x="20990" y="15262"/>
                    <a:pt x="20515" y="15245"/>
                    <a:pt x="20048" y="15212"/>
                  </a:cubicBezTo>
                  <a:cubicBezTo>
                    <a:pt x="21316" y="14011"/>
                    <a:pt x="22350" y="12677"/>
                    <a:pt x="23417" y="11342"/>
                  </a:cubicBezTo>
                  <a:cubicBezTo>
                    <a:pt x="26019" y="10976"/>
                    <a:pt x="28621" y="10475"/>
                    <a:pt x="31156" y="9875"/>
                  </a:cubicBezTo>
                  <a:close/>
                  <a:moveTo>
                    <a:pt x="22124" y="0"/>
                  </a:moveTo>
                  <a:cubicBezTo>
                    <a:pt x="21540" y="0"/>
                    <a:pt x="20949" y="32"/>
                    <a:pt x="20348" y="101"/>
                  </a:cubicBezTo>
                  <a:cubicBezTo>
                    <a:pt x="16879" y="501"/>
                    <a:pt x="13844" y="1902"/>
                    <a:pt x="11042" y="3937"/>
                  </a:cubicBezTo>
                  <a:cubicBezTo>
                    <a:pt x="7706" y="6306"/>
                    <a:pt x="4637" y="9341"/>
                    <a:pt x="367" y="9875"/>
                  </a:cubicBezTo>
                  <a:cubicBezTo>
                    <a:pt x="100" y="9875"/>
                    <a:pt x="0" y="10342"/>
                    <a:pt x="301" y="10475"/>
                  </a:cubicBezTo>
                  <a:cubicBezTo>
                    <a:pt x="6942" y="13538"/>
                    <a:pt x="14080" y="15884"/>
                    <a:pt x="21438" y="15884"/>
                  </a:cubicBezTo>
                  <a:cubicBezTo>
                    <a:pt x="22173" y="15884"/>
                    <a:pt x="22911" y="15861"/>
                    <a:pt x="23651" y="15812"/>
                  </a:cubicBezTo>
                  <a:cubicBezTo>
                    <a:pt x="30856" y="15312"/>
                    <a:pt x="38461" y="12276"/>
                    <a:pt x="42831" y="6306"/>
                  </a:cubicBezTo>
                  <a:cubicBezTo>
                    <a:pt x="42864" y="6272"/>
                    <a:pt x="42864" y="6272"/>
                    <a:pt x="42898" y="6272"/>
                  </a:cubicBezTo>
                  <a:cubicBezTo>
                    <a:pt x="43064" y="6205"/>
                    <a:pt x="43131" y="6039"/>
                    <a:pt x="43131" y="5872"/>
                  </a:cubicBezTo>
                  <a:cubicBezTo>
                    <a:pt x="43165" y="5805"/>
                    <a:pt x="43231" y="5705"/>
                    <a:pt x="43298" y="5638"/>
                  </a:cubicBezTo>
                  <a:cubicBezTo>
                    <a:pt x="43347" y="5540"/>
                    <a:pt x="43269" y="5423"/>
                    <a:pt x="43170" y="5423"/>
                  </a:cubicBezTo>
                  <a:cubicBezTo>
                    <a:pt x="43136" y="5423"/>
                    <a:pt x="43099" y="5437"/>
                    <a:pt x="43064" y="5472"/>
                  </a:cubicBezTo>
                  <a:cubicBezTo>
                    <a:pt x="43031" y="5538"/>
                    <a:pt x="42998" y="5605"/>
                    <a:pt x="42964" y="5705"/>
                  </a:cubicBezTo>
                  <a:cubicBezTo>
                    <a:pt x="42898" y="5672"/>
                    <a:pt x="42898" y="5672"/>
                    <a:pt x="42864" y="5672"/>
                  </a:cubicBezTo>
                  <a:cubicBezTo>
                    <a:pt x="35573" y="5054"/>
                    <a:pt x="29454" y="0"/>
                    <a:pt x="221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36"/>
            <p:cNvSpPr/>
            <p:nvPr/>
          </p:nvSpPr>
          <p:spPr>
            <a:xfrm rot="533168">
              <a:off x="7747343" y="2189046"/>
              <a:ext cx="165766" cy="72734"/>
            </a:xfrm>
            <a:custGeom>
              <a:avLst/>
              <a:gdLst/>
              <a:ahLst/>
              <a:cxnLst/>
              <a:rect l="l" t="t" r="r" b="b"/>
              <a:pathLst>
                <a:path w="10342" h="4538" extrusionOk="0">
                  <a:moveTo>
                    <a:pt x="3803" y="1"/>
                  </a:moveTo>
                  <a:cubicBezTo>
                    <a:pt x="2502" y="1469"/>
                    <a:pt x="1202" y="2936"/>
                    <a:pt x="1" y="4538"/>
                  </a:cubicBezTo>
                  <a:cubicBezTo>
                    <a:pt x="1377" y="4358"/>
                    <a:pt x="2780" y="4232"/>
                    <a:pt x="4161" y="4232"/>
                  </a:cubicBezTo>
                  <a:cubicBezTo>
                    <a:pt x="4320" y="4232"/>
                    <a:pt x="4479" y="4234"/>
                    <a:pt x="4637" y="4237"/>
                  </a:cubicBezTo>
                  <a:cubicBezTo>
                    <a:pt x="5574" y="4265"/>
                    <a:pt x="6533" y="4429"/>
                    <a:pt x="7459" y="4429"/>
                  </a:cubicBezTo>
                  <a:cubicBezTo>
                    <a:pt x="7654" y="4429"/>
                    <a:pt x="7848" y="4422"/>
                    <a:pt x="8040" y="4404"/>
                  </a:cubicBezTo>
                  <a:cubicBezTo>
                    <a:pt x="8840" y="4371"/>
                    <a:pt x="9774" y="3904"/>
                    <a:pt x="10341" y="3337"/>
                  </a:cubicBezTo>
                  <a:cubicBezTo>
                    <a:pt x="8340" y="1836"/>
                    <a:pt x="6172" y="735"/>
                    <a:pt x="3803" y="1"/>
                  </a:cubicBezTo>
                  <a:close/>
                </a:path>
              </a:pathLst>
            </a:custGeom>
            <a:solidFill>
              <a:srgbClr val="5E8F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36"/>
            <p:cNvSpPr/>
            <p:nvPr/>
          </p:nvSpPr>
          <p:spPr>
            <a:xfrm rot="533168">
              <a:off x="7765179" y="1998004"/>
              <a:ext cx="61501" cy="239007"/>
            </a:xfrm>
            <a:custGeom>
              <a:avLst/>
              <a:gdLst/>
              <a:ahLst/>
              <a:cxnLst/>
              <a:rect l="l" t="t" r="r" b="b"/>
              <a:pathLst>
                <a:path w="3837" h="14912" extrusionOk="0">
                  <a:moveTo>
                    <a:pt x="3437" y="1"/>
                  </a:moveTo>
                  <a:cubicBezTo>
                    <a:pt x="2202" y="234"/>
                    <a:pt x="1102" y="1635"/>
                    <a:pt x="768" y="3236"/>
                  </a:cubicBezTo>
                  <a:cubicBezTo>
                    <a:pt x="434" y="4904"/>
                    <a:pt x="534" y="6672"/>
                    <a:pt x="534" y="8373"/>
                  </a:cubicBezTo>
                  <a:cubicBezTo>
                    <a:pt x="534" y="10642"/>
                    <a:pt x="534" y="12810"/>
                    <a:pt x="1" y="14911"/>
                  </a:cubicBezTo>
                  <a:cubicBezTo>
                    <a:pt x="1168" y="13477"/>
                    <a:pt x="2336" y="12043"/>
                    <a:pt x="3570" y="10675"/>
                  </a:cubicBezTo>
                  <a:cubicBezTo>
                    <a:pt x="3837" y="7139"/>
                    <a:pt x="3670" y="3703"/>
                    <a:pt x="3403" y="134"/>
                  </a:cubicBezTo>
                  <a:cubicBezTo>
                    <a:pt x="3370" y="67"/>
                    <a:pt x="3403" y="34"/>
                    <a:pt x="3437" y="1"/>
                  </a:cubicBezTo>
                  <a:close/>
                </a:path>
              </a:pathLst>
            </a:custGeom>
            <a:solidFill>
              <a:srgbClr val="79A4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36"/>
            <p:cNvSpPr/>
            <p:nvPr/>
          </p:nvSpPr>
          <p:spPr>
            <a:xfrm rot="533168">
              <a:off x="7828765" y="2091356"/>
              <a:ext cx="296751" cy="164157"/>
            </a:xfrm>
            <a:custGeom>
              <a:avLst/>
              <a:gdLst/>
              <a:ahLst/>
              <a:cxnLst/>
              <a:rect l="l" t="t" r="r" b="b"/>
              <a:pathLst>
                <a:path w="18514" h="10242" extrusionOk="0">
                  <a:moveTo>
                    <a:pt x="6872" y="1"/>
                  </a:moveTo>
                  <a:cubicBezTo>
                    <a:pt x="4470" y="2136"/>
                    <a:pt x="2169" y="4371"/>
                    <a:pt x="1" y="6772"/>
                  </a:cubicBezTo>
                  <a:cubicBezTo>
                    <a:pt x="67" y="6939"/>
                    <a:pt x="167" y="7039"/>
                    <a:pt x="301" y="7173"/>
                  </a:cubicBezTo>
                  <a:cubicBezTo>
                    <a:pt x="734" y="7640"/>
                    <a:pt x="2135" y="7873"/>
                    <a:pt x="2736" y="8173"/>
                  </a:cubicBezTo>
                  <a:cubicBezTo>
                    <a:pt x="4003" y="8807"/>
                    <a:pt x="5138" y="9508"/>
                    <a:pt x="6338" y="10242"/>
                  </a:cubicBezTo>
                  <a:cubicBezTo>
                    <a:pt x="6739" y="9541"/>
                    <a:pt x="6705" y="8674"/>
                    <a:pt x="5671" y="7907"/>
                  </a:cubicBezTo>
                  <a:cubicBezTo>
                    <a:pt x="5571" y="7907"/>
                    <a:pt x="5571" y="7840"/>
                    <a:pt x="5638" y="7807"/>
                  </a:cubicBezTo>
                  <a:cubicBezTo>
                    <a:pt x="5504" y="7740"/>
                    <a:pt x="5404" y="7740"/>
                    <a:pt x="5304" y="7706"/>
                  </a:cubicBezTo>
                  <a:cubicBezTo>
                    <a:pt x="5037" y="7673"/>
                    <a:pt x="5004" y="7273"/>
                    <a:pt x="5304" y="7273"/>
                  </a:cubicBezTo>
                  <a:cubicBezTo>
                    <a:pt x="7565" y="7273"/>
                    <a:pt x="9855" y="7647"/>
                    <a:pt x="12147" y="7647"/>
                  </a:cubicBezTo>
                  <a:cubicBezTo>
                    <a:pt x="12324" y="7647"/>
                    <a:pt x="12500" y="7644"/>
                    <a:pt x="12676" y="7640"/>
                  </a:cubicBezTo>
                  <a:cubicBezTo>
                    <a:pt x="14144" y="7606"/>
                    <a:pt x="15712" y="7373"/>
                    <a:pt x="16979" y="6506"/>
                  </a:cubicBezTo>
                  <a:cubicBezTo>
                    <a:pt x="17880" y="5838"/>
                    <a:pt x="18414" y="4938"/>
                    <a:pt x="18514" y="4004"/>
                  </a:cubicBezTo>
                  <a:lnTo>
                    <a:pt x="18414" y="4004"/>
                  </a:lnTo>
                  <a:cubicBezTo>
                    <a:pt x="18390" y="4123"/>
                    <a:pt x="18281" y="4225"/>
                    <a:pt x="18160" y="4225"/>
                  </a:cubicBezTo>
                  <a:cubicBezTo>
                    <a:pt x="18111" y="4225"/>
                    <a:pt x="18061" y="4209"/>
                    <a:pt x="18013" y="4171"/>
                  </a:cubicBezTo>
                  <a:cubicBezTo>
                    <a:pt x="16179" y="2503"/>
                    <a:pt x="14144" y="1602"/>
                    <a:pt x="11709" y="1002"/>
                  </a:cubicBezTo>
                  <a:cubicBezTo>
                    <a:pt x="10174" y="635"/>
                    <a:pt x="8306" y="635"/>
                    <a:pt x="68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36"/>
            <p:cNvSpPr/>
            <p:nvPr/>
          </p:nvSpPr>
          <p:spPr>
            <a:xfrm rot="533168">
              <a:off x="7840755" y="1846812"/>
              <a:ext cx="149722" cy="328812"/>
            </a:xfrm>
            <a:custGeom>
              <a:avLst/>
              <a:gdLst/>
              <a:ahLst/>
              <a:cxnLst/>
              <a:rect l="l" t="t" r="r" b="b"/>
              <a:pathLst>
                <a:path w="9341" h="20515" extrusionOk="0">
                  <a:moveTo>
                    <a:pt x="9340" y="0"/>
                  </a:moveTo>
                  <a:lnTo>
                    <a:pt x="9340" y="0"/>
                  </a:lnTo>
                  <a:cubicBezTo>
                    <a:pt x="8973" y="67"/>
                    <a:pt x="8606" y="200"/>
                    <a:pt x="8240" y="434"/>
                  </a:cubicBezTo>
                  <a:cubicBezTo>
                    <a:pt x="6839" y="1334"/>
                    <a:pt x="6071" y="2869"/>
                    <a:pt x="5404" y="4337"/>
                  </a:cubicBezTo>
                  <a:cubicBezTo>
                    <a:pt x="4303" y="6772"/>
                    <a:pt x="3836" y="9340"/>
                    <a:pt x="3269" y="11909"/>
                  </a:cubicBezTo>
                  <a:cubicBezTo>
                    <a:pt x="3226" y="12037"/>
                    <a:pt x="3128" y="12093"/>
                    <a:pt x="3030" y="12093"/>
                  </a:cubicBezTo>
                  <a:cubicBezTo>
                    <a:pt x="2900" y="12093"/>
                    <a:pt x="2769" y="11994"/>
                    <a:pt x="2769" y="11842"/>
                  </a:cubicBezTo>
                  <a:lnTo>
                    <a:pt x="2769" y="11675"/>
                  </a:lnTo>
                  <a:lnTo>
                    <a:pt x="2669" y="11675"/>
                  </a:lnTo>
                  <a:cubicBezTo>
                    <a:pt x="2669" y="11742"/>
                    <a:pt x="2636" y="11842"/>
                    <a:pt x="2636" y="11909"/>
                  </a:cubicBezTo>
                  <a:cubicBezTo>
                    <a:pt x="2616" y="11967"/>
                    <a:pt x="2574" y="12002"/>
                    <a:pt x="2536" y="12002"/>
                  </a:cubicBezTo>
                  <a:cubicBezTo>
                    <a:pt x="2508" y="12002"/>
                    <a:pt x="2483" y="11984"/>
                    <a:pt x="2469" y="11942"/>
                  </a:cubicBezTo>
                  <a:cubicBezTo>
                    <a:pt x="1789" y="10831"/>
                    <a:pt x="967" y="10433"/>
                    <a:pt x="187" y="10433"/>
                  </a:cubicBezTo>
                  <a:cubicBezTo>
                    <a:pt x="125" y="10433"/>
                    <a:pt x="62" y="10436"/>
                    <a:pt x="0" y="10441"/>
                  </a:cubicBezTo>
                  <a:cubicBezTo>
                    <a:pt x="100" y="10441"/>
                    <a:pt x="134" y="10508"/>
                    <a:pt x="134" y="10574"/>
                  </a:cubicBezTo>
                  <a:cubicBezTo>
                    <a:pt x="734" y="13543"/>
                    <a:pt x="768" y="16579"/>
                    <a:pt x="634" y="19548"/>
                  </a:cubicBezTo>
                  <a:cubicBezTo>
                    <a:pt x="634" y="19914"/>
                    <a:pt x="601" y="20215"/>
                    <a:pt x="601" y="20515"/>
                  </a:cubicBezTo>
                  <a:cubicBezTo>
                    <a:pt x="2736" y="18213"/>
                    <a:pt x="4937" y="16012"/>
                    <a:pt x="7339" y="13944"/>
                  </a:cubicBezTo>
                  <a:cubicBezTo>
                    <a:pt x="7472" y="11842"/>
                    <a:pt x="8473" y="9540"/>
                    <a:pt x="8807" y="7405"/>
                  </a:cubicBezTo>
                  <a:cubicBezTo>
                    <a:pt x="9140" y="5004"/>
                    <a:pt x="9240" y="2569"/>
                    <a:pt x="9307" y="100"/>
                  </a:cubicBezTo>
                  <a:cubicBezTo>
                    <a:pt x="9307" y="34"/>
                    <a:pt x="9307" y="34"/>
                    <a:pt x="93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36"/>
            <p:cNvSpPr/>
            <p:nvPr/>
          </p:nvSpPr>
          <p:spPr>
            <a:xfrm rot="533168">
              <a:off x="7964940" y="2012694"/>
              <a:ext cx="297280" cy="164574"/>
            </a:xfrm>
            <a:custGeom>
              <a:avLst/>
              <a:gdLst/>
              <a:ahLst/>
              <a:cxnLst/>
              <a:rect l="l" t="t" r="r" b="b"/>
              <a:pathLst>
                <a:path w="18547" h="10268" extrusionOk="0">
                  <a:moveTo>
                    <a:pt x="9436" y="1"/>
                  </a:moveTo>
                  <a:cubicBezTo>
                    <a:pt x="8585" y="1"/>
                    <a:pt x="7729" y="54"/>
                    <a:pt x="6872" y="161"/>
                  </a:cubicBezTo>
                  <a:cubicBezTo>
                    <a:pt x="4504" y="1862"/>
                    <a:pt x="2202" y="3630"/>
                    <a:pt x="0" y="5531"/>
                  </a:cubicBezTo>
                  <a:cubicBezTo>
                    <a:pt x="667" y="6298"/>
                    <a:pt x="2169" y="6265"/>
                    <a:pt x="3069" y="6432"/>
                  </a:cubicBezTo>
                  <a:cubicBezTo>
                    <a:pt x="4037" y="6632"/>
                    <a:pt x="5004" y="6832"/>
                    <a:pt x="5905" y="7199"/>
                  </a:cubicBezTo>
                  <a:cubicBezTo>
                    <a:pt x="7739" y="7833"/>
                    <a:pt x="9407" y="8700"/>
                    <a:pt x="10708" y="10134"/>
                  </a:cubicBezTo>
                  <a:cubicBezTo>
                    <a:pt x="10741" y="10168"/>
                    <a:pt x="10741" y="10201"/>
                    <a:pt x="10741" y="10268"/>
                  </a:cubicBezTo>
                  <a:lnTo>
                    <a:pt x="10841" y="10268"/>
                  </a:lnTo>
                  <a:cubicBezTo>
                    <a:pt x="10941" y="9134"/>
                    <a:pt x="10408" y="7966"/>
                    <a:pt x="9174" y="7199"/>
                  </a:cubicBezTo>
                  <a:cubicBezTo>
                    <a:pt x="9073" y="7166"/>
                    <a:pt x="9107" y="7032"/>
                    <a:pt x="9207" y="7032"/>
                  </a:cubicBezTo>
                  <a:lnTo>
                    <a:pt x="9274" y="7032"/>
                  </a:lnTo>
                  <a:cubicBezTo>
                    <a:pt x="9274" y="6932"/>
                    <a:pt x="9374" y="6799"/>
                    <a:pt x="9507" y="6799"/>
                  </a:cubicBezTo>
                  <a:cubicBezTo>
                    <a:pt x="11609" y="6699"/>
                    <a:pt x="13577" y="6332"/>
                    <a:pt x="15445" y="5264"/>
                  </a:cubicBezTo>
                  <a:cubicBezTo>
                    <a:pt x="16345" y="4697"/>
                    <a:pt x="17213" y="4097"/>
                    <a:pt x="17880" y="3330"/>
                  </a:cubicBezTo>
                  <a:cubicBezTo>
                    <a:pt x="18113" y="3029"/>
                    <a:pt x="18380" y="2662"/>
                    <a:pt x="18547" y="2262"/>
                  </a:cubicBezTo>
                  <a:cubicBezTo>
                    <a:pt x="15683" y="738"/>
                    <a:pt x="12592" y="1"/>
                    <a:pt x="94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6"/>
            <p:cNvSpPr/>
            <p:nvPr/>
          </p:nvSpPr>
          <p:spPr>
            <a:xfrm rot="533005">
              <a:off x="7981380" y="1789830"/>
              <a:ext cx="194619" cy="294590"/>
            </a:xfrm>
            <a:custGeom>
              <a:avLst/>
              <a:gdLst/>
              <a:ahLst/>
              <a:cxnLst/>
              <a:rect l="l" t="t" r="r" b="b"/>
              <a:pathLst>
                <a:path w="12143" h="18381" extrusionOk="0">
                  <a:moveTo>
                    <a:pt x="11509" y="1"/>
                  </a:moveTo>
                  <a:cubicBezTo>
                    <a:pt x="10074" y="101"/>
                    <a:pt x="9073" y="1435"/>
                    <a:pt x="8340" y="2469"/>
                  </a:cubicBezTo>
                  <a:cubicBezTo>
                    <a:pt x="7072" y="4237"/>
                    <a:pt x="6071" y="6072"/>
                    <a:pt x="5071" y="7940"/>
                  </a:cubicBezTo>
                  <a:cubicBezTo>
                    <a:pt x="5009" y="8051"/>
                    <a:pt x="4915" y="8098"/>
                    <a:pt x="4825" y="8098"/>
                  </a:cubicBezTo>
                  <a:cubicBezTo>
                    <a:pt x="4671" y="8098"/>
                    <a:pt x="4528" y="7962"/>
                    <a:pt x="4570" y="7773"/>
                  </a:cubicBezTo>
                  <a:cubicBezTo>
                    <a:pt x="4812" y="5963"/>
                    <a:pt x="3525" y="4971"/>
                    <a:pt x="2067" y="4971"/>
                  </a:cubicBezTo>
                  <a:cubicBezTo>
                    <a:pt x="1913" y="4971"/>
                    <a:pt x="1758" y="4982"/>
                    <a:pt x="1601" y="5004"/>
                  </a:cubicBezTo>
                  <a:cubicBezTo>
                    <a:pt x="1702" y="5004"/>
                    <a:pt x="1735" y="5071"/>
                    <a:pt x="1735" y="5138"/>
                  </a:cubicBezTo>
                  <a:cubicBezTo>
                    <a:pt x="1902" y="7473"/>
                    <a:pt x="1735" y="9875"/>
                    <a:pt x="1468" y="12143"/>
                  </a:cubicBezTo>
                  <a:cubicBezTo>
                    <a:pt x="1301" y="13244"/>
                    <a:pt x="1134" y="14311"/>
                    <a:pt x="868" y="15412"/>
                  </a:cubicBezTo>
                  <a:cubicBezTo>
                    <a:pt x="701" y="16146"/>
                    <a:pt x="0" y="17614"/>
                    <a:pt x="134" y="18314"/>
                  </a:cubicBezTo>
                  <a:lnTo>
                    <a:pt x="134" y="18381"/>
                  </a:lnTo>
                  <a:cubicBezTo>
                    <a:pt x="2335" y="16446"/>
                    <a:pt x="4670" y="14645"/>
                    <a:pt x="7139" y="12943"/>
                  </a:cubicBezTo>
                  <a:cubicBezTo>
                    <a:pt x="9374" y="8807"/>
                    <a:pt x="10841" y="4504"/>
                    <a:pt x="121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6"/>
            <p:cNvSpPr/>
            <p:nvPr/>
          </p:nvSpPr>
          <p:spPr>
            <a:xfrm rot="533168">
              <a:off x="8105751" y="1891022"/>
              <a:ext cx="232589" cy="165760"/>
            </a:xfrm>
            <a:custGeom>
              <a:avLst/>
              <a:gdLst/>
              <a:ahLst/>
              <a:cxnLst/>
              <a:rect l="l" t="t" r="r" b="b"/>
              <a:pathLst>
                <a:path w="14511" h="10342" extrusionOk="0">
                  <a:moveTo>
                    <a:pt x="14210" y="0"/>
                  </a:moveTo>
                  <a:cubicBezTo>
                    <a:pt x="9207" y="2369"/>
                    <a:pt x="4470" y="5137"/>
                    <a:pt x="0" y="8206"/>
                  </a:cubicBezTo>
                  <a:cubicBezTo>
                    <a:pt x="667" y="8206"/>
                    <a:pt x="2168" y="8039"/>
                    <a:pt x="2368" y="8039"/>
                  </a:cubicBezTo>
                  <a:cubicBezTo>
                    <a:pt x="3469" y="8073"/>
                    <a:pt x="4537" y="8173"/>
                    <a:pt x="5571" y="8373"/>
                  </a:cubicBezTo>
                  <a:cubicBezTo>
                    <a:pt x="7539" y="8740"/>
                    <a:pt x="9407" y="9407"/>
                    <a:pt x="11175" y="10341"/>
                  </a:cubicBezTo>
                  <a:cubicBezTo>
                    <a:pt x="11642" y="9040"/>
                    <a:pt x="11408" y="7639"/>
                    <a:pt x="9574" y="7506"/>
                  </a:cubicBezTo>
                  <a:cubicBezTo>
                    <a:pt x="9507" y="7472"/>
                    <a:pt x="9407" y="7406"/>
                    <a:pt x="9407" y="7339"/>
                  </a:cubicBezTo>
                  <a:cubicBezTo>
                    <a:pt x="9397" y="7340"/>
                    <a:pt x="9387" y="7341"/>
                    <a:pt x="9377" y="7341"/>
                  </a:cubicBezTo>
                  <a:cubicBezTo>
                    <a:pt x="9162" y="7341"/>
                    <a:pt x="9048" y="7000"/>
                    <a:pt x="9240" y="6872"/>
                  </a:cubicBezTo>
                  <a:cubicBezTo>
                    <a:pt x="11041" y="5738"/>
                    <a:pt x="13910" y="3903"/>
                    <a:pt x="14344" y="1668"/>
                  </a:cubicBezTo>
                  <a:cubicBezTo>
                    <a:pt x="14510" y="968"/>
                    <a:pt x="14410" y="367"/>
                    <a:pt x="142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36"/>
            <p:cNvSpPr/>
            <p:nvPr/>
          </p:nvSpPr>
          <p:spPr>
            <a:xfrm rot="533168">
              <a:off x="8112528" y="1814092"/>
              <a:ext cx="229383" cy="197848"/>
            </a:xfrm>
            <a:custGeom>
              <a:avLst/>
              <a:gdLst/>
              <a:ahLst/>
              <a:cxnLst/>
              <a:rect l="l" t="t" r="r" b="b"/>
              <a:pathLst>
                <a:path w="14311" h="12344" extrusionOk="0">
                  <a:moveTo>
                    <a:pt x="4403" y="1"/>
                  </a:moveTo>
                  <a:cubicBezTo>
                    <a:pt x="4036" y="2303"/>
                    <a:pt x="3369" y="4571"/>
                    <a:pt x="2535" y="6806"/>
                  </a:cubicBezTo>
                  <a:cubicBezTo>
                    <a:pt x="2335" y="7406"/>
                    <a:pt x="501" y="10875"/>
                    <a:pt x="0" y="12343"/>
                  </a:cubicBezTo>
                  <a:cubicBezTo>
                    <a:pt x="4503" y="9308"/>
                    <a:pt x="9307" y="6706"/>
                    <a:pt x="14310" y="4671"/>
                  </a:cubicBezTo>
                  <a:cubicBezTo>
                    <a:pt x="13913" y="4120"/>
                    <a:pt x="13181" y="3919"/>
                    <a:pt x="12317" y="3919"/>
                  </a:cubicBezTo>
                  <a:cubicBezTo>
                    <a:pt x="10356" y="3919"/>
                    <a:pt x="7711" y="4957"/>
                    <a:pt x="6738" y="5305"/>
                  </a:cubicBezTo>
                  <a:cubicBezTo>
                    <a:pt x="6730" y="5308"/>
                    <a:pt x="6720" y="5309"/>
                    <a:pt x="6711" y="5309"/>
                  </a:cubicBezTo>
                  <a:cubicBezTo>
                    <a:pt x="6616" y="5309"/>
                    <a:pt x="6511" y="5162"/>
                    <a:pt x="6572" y="5071"/>
                  </a:cubicBezTo>
                  <a:lnTo>
                    <a:pt x="6538" y="5038"/>
                  </a:lnTo>
                  <a:cubicBezTo>
                    <a:pt x="6505" y="5138"/>
                    <a:pt x="6405" y="5171"/>
                    <a:pt x="6371" y="5238"/>
                  </a:cubicBezTo>
                  <a:cubicBezTo>
                    <a:pt x="6332" y="5297"/>
                    <a:pt x="6276" y="5321"/>
                    <a:pt x="6220" y="5321"/>
                  </a:cubicBezTo>
                  <a:cubicBezTo>
                    <a:pt x="6083" y="5321"/>
                    <a:pt x="5944" y="5179"/>
                    <a:pt x="6038" y="5038"/>
                  </a:cubicBezTo>
                  <a:cubicBezTo>
                    <a:pt x="6872" y="3503"/>
                    <a:pt x="6572" y="468"/>
                    <a:pt x="44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36"/>
            <p:cNvSpPr/>
            <p:nvPr/>
          </p:nvSpPr>
          <p:spPr>
            <a:xfrm rot="533168">
              <a:off x="8048591" y="2123785"/>
              <a:ext cx="79677" cy="53229"/>
            </a:xfrm>
            <a:custGeom>
              <a:avLst/>
              <a:gdLst/>
              <a:ahLst/>
              <a:cxnLst/>
              <a:rect l="l" t="t" r="r" b="b"/>
              <a:pathLst>
                <a:path w="4971" h="3321" extrusionOk="0">
                  <a:moveTo>
                    <a:pt x="0" y="0"/>
                  </a:moveTo>
                  <a:cubicBezTo>
                    <a:pt x="100" y="200"/>
                    <a:pt x="134" y="401"/>
                    <a:pt x="134" y="667"/>
                  </a:cubicBezTo>
                  <a:cubicBezTo>
                    <a:pt x="1768" y="1235"/>
                    <a:pt x="3202" y="2035"/>
                    <a:pt x="4570" y="3303"/>
                  </a:cubicBezTo>
                  <a:cubicBezTo>
                    <a:pt x="4600" y="3315"/>
                    <a:pt x="4632" y="3320"/>
                    <a:pt x="4665" y="3320"/>
                  </a:cubicBezTo>
                  <a:cubicBezTo>
                    <a:pt x="4813" y="3320"/>
                    <a:pt x="4970" y="3206"/>
                    <a:pt x="4970" y="3069"/>
                  </a:cubicBezTo>
                  <a:cubicBezTo>
                    <a:pt x="4970" y="3036"/>
                    <a:pt x="4970" y="3002"/>
                    <a:pt x="4937" y="2969"/>
                  </a:cubicBezTo>
                  <a:cubicBezTo>
                    <a:pt x="3636" y="1535"/>
                    <a:pt x="1968" y="667"/>
                    <a:pt x="134" y="34"/>
                  </a:cubicBezTo>
                  <a:cubicBezTo>
                    <a:pt x="100" y="34"/>
                    <a:pt x="67" y="0"/>
                    <a:pt x="0" y="0"/>
                  </a:cubicBezTo>
                  <a:close/>
                </a:path>
              </a:pathLst>
            </a:custGeom>
            <a:solidFill>
              <a:srgbClr val="C400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36"/>
            <p:cNvSpPr/>
            <p:nvPr/>
          </p:nvSpPr>
          <p:spPr>
            <a:xfrm rot="533168">
              <a:off x="7820688" y="2217200"/>
              <a:ext cx="90368" cy="48580"/>
            </a:xfrm>
            <a:custGeom>
              <a:avLst/>
              <a:gdLst/>
              <a:ahLst/>
              <a:cxnLst/>
              <a:rect l="l" t="t" r="r" b="b"/>
              <a:pathLst>
                <a:path w="5638" h="3031" extrusionOk="0">
                  <a:moveTo>
                    <a:pt x="2569" y="1"/>
                  </a:moveTo>
                  <a:cubicBezTo>
                    <a:pt x="1935" y="1168"/>
                    <a:pt x="1101" y="2169"/>
                    <a:pt x="0" y="2836"/>
                  </a:cubicBezTo>
                  <a:cubicBezTo>
                    <a:pt x="888" y="2890"/>
                    <a:pt x="1818" y="3031"/>
                    <a:pt x="2705" y="3031"/>
                  </a:cubicBezTo>
                  <a:cubicBezTo>
                    <a:pt x="2918" y="3031"/>
                    <a:pt x="3129" y="3022"/>
                    <a:pt x="3336" y="3003"/>
                  </a:cubicBezTo>
                  <a:cubicBezTo>
                    <a:pt x="4170" y="2936"/>
                    <a:pt x="5070" y="2503"/>
                    <a:pt x="5637" y="1936"/>
                  </a:cubicBezTo>
                  <a:cubicBezTo>
                    <a:pt x="4637" y="1168"/>
                    <a:pt x="3636" y="568"/>
                    <a:pt x="2569" y="1"/>
                  </a:cubicBezTo>
                  <a:close/>
                </a:path>
              </a:pathLst>
            </a:custGeom>
            <a:solidFill>
              <a:srgbClr val="5E8F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36"/>
            <p:cNvSpPr/>
            <p:nvPr/>
          </p:nvSpPr>
          <p:spPr>
            <a:xfrm rot="533168">
              <a:off x="7926873" y="1885123"/>
              <a:ext cx="77610" cy="110143"/>
            </a:xfrm>
            <a:custGeom>
              <a:avLst/>
              <a:gdLst/>
              <a:ahLst/>
              <a:cxnLst/>
              <a:rect l="l" t="t" r="r" b="b"/>
              <a:pathLst>
                <a:path w="4842" h="6872" extrusionOk="0">
                  <a:moveTo>
                    <a:pt x="4362" y="0"/>
                  </a:moveTo>
                  <a:cubicBezTo>
                    <a:pt x="4338" y="0"/>
                    <a:pt x="4314" y="3"/>
                    <a:pt x="4288" y="7"/>
                  </a:cubicBezTo>
                  <a:cubicBezTo>
                    <a:pt x="2987" y="74"/>
                    <a:pt x="1820" y="1442"/>
                    <a:pt x="1186" y="2509"/>
                  </a:cubicBezTo>
                  <a:cubicBezTo>
                    <a:pt x="352" y="3777"/>
                    <a:pt x="85" y="5111"/>
                    <a:pt x="18" y="6679"/>
                  </a:cubicBezTo>
                  <a:cubicBezTo>
                    <a:pt x="0" y="6804"/>
                    <a:pt x="88" y="6871"/>
                    <a:pt x="188" y="6871"/>
                  </a:cubicBezTo>
                  <a:cubicBezTo>
                    <a:pt x="275" y="6871"/>
                    <a:pt x="372" y="6821"/>
                    <a:pt x="419" y="6712"/>
                  </a:cubicBezTo>
                  <a:cubicBezTo>
                    <a:pt x="685" y="5378"/>
                    <a:pt x="1419" y="4110"/>
                    <a:pt x="2253" y="3076"/>
                  </a:cubicBezTo>
                  <a:cubicBezTo>
                    <a:pt x="2954" y="2209"/>
                    <a:pt x="4055" y="1675"/>
                    <a:pt x="4655" y="708"/>
                  </a:cubicBezTo>
                  <a:cubicBezTo>
                    <a:pt x="4841" y="397"/>
                    <a:pt x="4681" y="0"/>
                    <a:pt x="43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36"/>
            <p:cNvSpPr/>
            <p:nvPr/>
          </p:nvSpPr>
          <p:spPr>
            <a:xfrm rot="533168">
              <a:off x="7764572" y="1777075"/>
              <a:ext cx="585471" cy="528310"/>
            </a:xfrm>
            <a:custGeom>
              <a:avLst/>
              <a:gdLst/>
              <a:ahLst/>
              <a:cxnLst/>
              <a:rect l="l" t="t" r="r" b="b"/>
              <a:pathLst>
                <a:path w="36527" h="32962" extrusionOk="0">
                  <a:moveTo>
                    <a:pt x="34759" y="5572"/>
                  </a:moveTo>
                  <a:cubicBezTo>
                    <a:pt x="34992" y="5939"/>
                    <a:pt x="35059" y="6473"/>
                    <a:pt x="34892" y="7240"/>
                  </a:cubicBezTo>
                  <a:cubicBezTo>
                    <a:pt x="34492" y="9542"/>
                    <a:pt x="31590" y="11377"/>
                    <a:pt x="29822" y="12444"/>
                  </a:cubicBezTo>
                  <a:cubicBezTo>
                    <a:pt x="29588" y="12577"/>
                    <a:pt x="29755" y="12911"/>
                    <a:pt x="29988" y="12911"/>
                  </a:cubicBezTo>
                  <a:cubicBezTo>
                    <a:pt x="30022" y="12978"/>
                    <a:pt x="30055" y="13078"/>
                    <a:pt x="30155" y="13078"/>
                  </a:cubicBezTo>
                  <a:cubicBezTo>
                    <a:pt x="31923" y="13211"/>
                    <a:pt x="32157" y="14612"/>
                    <a:pt x="31723" y="15913"/>
                  </a:cubicBezTo>
                  <a:cubicBezTo>
                    <a:pt x="29922" y="14979"/>
                    <a:pt x="28087" y="14312"/>
                    <a:pt x="26152" y="13945"/>
                  </a:cubicBezTo>
                  <a:cubicBezTo>
                    <a:pt x="25052" y="13745"/>
                    <a:pt x="23984" y="13611"/>
                    <a:pt x="22883" y="13611"/>
                  </a:cubicBezTo>
                  <a:cubicBezTo>
                    <a:pt x="22683" y="13611"/>
                    <a:pt x="21182" y="13778"/>
                    <a:pt x="20515" y="13778"/>
                  </a:cubicBezTo>
                  <a:cubicBezTo>
                    <a:pt x="25018" y="10709"/>
                    <a:pt x="29722" y="7941"/>
                    <a:pt x="34759" y="5572"/>
                  </a:cubicBezTo>
                  <a:close/>
                  <a:moveTo>
                    <a:pt x="24247" y="711"/>
                  </a:moveTo>
                  <a:cubicBezTo>
                    <a:pt x="24351" y="711"/>
                    <a:pt x="24451" y="719"/>
                    <a:pt x="24551" y="736"/>
                  </a:cubicBezTo>
                  <a:cubicBezTo>
                    <a:pt x="23250" y="5239"/>
                    <a:pt x="21816" y="9542"/>
                    <a:pt x="19548" y="13645"/>
                  </a:cubicBezTo>
                  <a:cubicBezTo>
                    <a:pt x="17146" y="15313"/>
                    <a:pt x="14811" y="17114"/>
                    <a:pt x="12576" y="19049"/>
                  </a:cubicBezTo>
                  <a:lnTo>
                    <a:pt x="12576" y="18982"/>
                  </a:lnTo>
                  <a:cubicBezTo>
                    <a:pt x="12476" y="18282"/>
                    <a:pt x="13176" y="16814"/>
                    <a:pt x="13310" y="16113"/>
                  </a:cubicBezTo>
                  <a:cubicBezTo>
                    <a:pt x="13543" y="15046"/>
                    <a:pt x="13744" y="13945"/>
                    <a:pt x="13877" y="12878"/>
                  </a:cubicBezTo>
                  <a:cubicBezTo>
                    <a:pt x="14211" y="10543"/>
                    <a:pt x="14344" y="8208"/>
                    <a:pt x="14177" y="5873"/>
                  </a:cubicBezTo>
                  <a:cubicBezTo>
                    <a:pt x="14177" y="5806"/>
                    <a:pt x="14077" y="5739"/>
                    <a:pt x="14044" y="5739"/>
                  </a:cubicBezTo>
                  <a:cubicBezTo>
                    <a:pt x="14218" y="5711"/>
                    <a:pt x="14391" y="5697"/>
                    <a:pt x="14561" y="5697"/>
                  </a:cubicBezTo>
                  <a:cubicBezTo>
                    <a:pt x="15992" y="5697"/>
                    <a:pt x="17221" y="6686"/>
                    <a:pt x="17013" y="8474"/>
                  </a:cubicBezTo>
                  <a:cubicBezTo>
                    <a:pt x="16950" y="8663"/>
                    <a:pt x="17098" y="8800"/>
                    <a:pt x="17258" y="8800"/>
                  </a:cubicBezTo>
                  <a:cubicBezTo>
                    <a:pt x="17353" y="8800"/>
                    <a:pt x="17451" y="8752"/>
                    <a:pt x="17513" y="8641"/>
                  </a:cubicBezTo>
                  <a:cubicBezTo>
                    <a:pt x="18547" y="6773"/>
                    <a:pt x="19514" y="4905"/>
                    <a:pt x="20749" y="3204"/>
                  </a:cubicBezTo>
                  <a:cubicBezTo>
                    <a:pt x="21516" y="2137"/>
                    <a:pt x="22516" y="869"/>
                    <a:pt x="23917" y="736"/>
                  </a:cubicBezTo>
                  <a:cubicBezTo>
                    <a:pt x="24034" y="719"/>
                    <a:pt x="24143" y="711"/>
                    <a:pt x="24247" y="711"/>
                  </a:cubicBezTo>
                  <a:close/>
                  <a:moveTo>
                    <a:pt x="22280" y="14122"/>
                  </a:moveTo>
                  <a:cubicBezTo>
                    <a:pt x="25468" y="14122"/>
                    <a:pt x="28571" y="14875"/>
                    <a:pt x="31423" y="16380"/>
                  </a:cubicBezTo>
                  <a:cubicBezTo>
                    <a:pt x="31256" y="16780"/>
                    <a:pt x="31023" y="17147"/>
                    <a:pt x="30756" y="17448"/>
                  </a:cubicBezTo>
                  <a:cubicBezTo>
                    <a:pt x="30089" y="18248"/>
                    <a:pt x="29221" y="18882"/>
                    <a:pt x="28354" y="19382"/>
                  </a:cubicBezTo>
                  <a:cubicBezTo>
                    <a:pt x="26519" y="20416"/>
                    <a:pt x="24518" y="20783"/>
                    <a:pt x="22383" y="20917"/>
                  </a:cubicBezTo>
                  <a:cubicBezTo>
                    <a:pt x="22250" y="20950"/>
                    <a:pt x="22183" y="21050"/>
                    <a:pt x="22183" y="21150"/>
                  </a:cubicBezTo>
                  <a:lnTo>
                    <a:pt x="22083" y="21150"/>
                  </a:lnTo>
                  <a:cubicBezTo>
                    <a:pt x="22016" y="21150"/>
                    <a:pt x="21949" y="21284"/>
                    <a:pt x="22049" y="21317"/>
                  </a:cubicBezTo>
                  <a:cubicBezTo>
                    <a:pt x="23284" y="22084"/>
                    <a:pt x="23851" y="23218"/>
                    <a:pt x="23717" y="24386"/>
                  </a:cubicBezTo>
                  <a:cubicBezTo>
                    <a:pt x="23617" y="25287"/>
                    <a:pt x="23084" y="26221"/>
                    <a:pt x="22183" y="26888"/>
                  </a:cubicBezTo>
                  <a:cubicBezTo>
                    <a:pt x="20915" y="27755"/>
                    <a:pt x="19381" y="27955"/>
                    <a:pt x="17880" y="27988"/>
                  </a:cubicBezTo>
                  <a:cubicBezTo>
                    <a:pt x="17638" y="27998"/>
                    <a:pt x="17396" y="28003"/>
                    <a:pt x="17155" y="28003"/>
                  </a:cubicBezTo>
                  <a:cubicBezTo>
                    <a:pt x="14907" y="28003"/>
                    <a:pt x="12707" y="27622"/>
                    <a:pt x="10508" y="27622"/>
                  </a:cubicBezTo>
                  <a:cubicBezTo>
                    <a:pt x="10208" y="27622"/>
                    <a:pt x="10274" y="28055"/>
                    <a:pt x="10508" y="28089"/>
                  </a:cubicBezTo>
                  <a:cubicBezTo>
                    <a:pt x="10641" y="28122"/>
                    <a:pt x="10708" y="28122"/>
                    <a:pt x="10841" y="28155"/>
                  </a:cubicBezTo>
                  <a:cubicBezTo>
                    <a:pt x="10841" y="28222"/>
                    <a:pt x="10841" y="28255"/>
                    <a:pt x="10875" y="28289"/>
                  </a:cubicBezTo>
                  <a:cubicBezTo>
                    <a:pt x="11909" y="29023"/>
                    <a:pt x="11976" y="29923"/>
                    <a:pt x="11542" y="30624"/>
                  </a:cubicBezTo>
                  <a:cubicBezTo>
                    <a:pt x="10475" y="29790"/>
                    <a:pt x="9340" y="29089"/>
                    <a:pt x="8073" y="28455"/>
                  </a:cubicBezTo>
                  <a:cubicBezTo>
                    <a:pt x="7472" y="28155"/>
                    <a:pt x="6071" y="27922"/>
                    <a:pt x="5638" y="27455"/>
                  </a:cubicBezTo>
                  <a:cubicBezTo>
                    <a:pt x="5504" y="27321"/>
                    <a:pt x="5404" y="27155"/>
                    <a:pt x="5204" y="27054"/>
                  </a:cubicBezTo>
                  <a:cubicBezTo>
                    <a:pt x="7372" y="24653"/>
                    <a:pt x="9674" y="22418"/>
                    <a:pt x="12076" y="20283"/>
                  </a:cubicBezTo>
                  <a:cubicBezTo>
                    <a:pt x="13543" y="20917"/>
                    <a:pt x="15411" y="20917"/>
                    <a:pt x="16912" y="21284"/>
                  </a:cubicBezTo>
                  <a:cubicBezTo>
                    <a:pt x="19348" y="21884"/>
                    <a:pt x="21382" y="22785"/>
                    <a:pt x="23217" y="24453"/>
                  </a:cubicBezTo>
                  <a:cubicBezTo>
                    <a:pt x="23266" y="24501"/>
                    <a:pt x="23323" y="24522"/>
                    <a:pt x="23380" y="24522"/>
                  </a:cubicBezTo>
                  <a:cubicBezTo>
                    <a:pt x="23517" y="24522"/>
                    <a:pt x="23651" y="24404"/>
                    <a:pt x="23651" y="24286"/>
                  </a:cubicBezTo>
                  <a:cubicBezTo>
                    <a:pt x="23651" y="24252"/>
                    <a:pt x="23651" y="24219"/>
                    <a:pt x="23584" y="24152"/>
                  </a:cubicBezTo>
                  <a:cubicBezTo>
                    <a:pt x="22250" y="22751"/>
                    <a:pt x="20648" y="21817"/>
                    <a:pt x="18814" y="21250"/>
                  </a:cubicBezTo>
                  <a:cubicBezTo>
                    <a:pt x="17880" y="20950"/>
                    <a:pt x="16912" y="20750"/>
                    <a:pt x="15978" y="20550"/>
                  </a:cubicBezTo>
                  <a:cubicBezTo>
                    <a:pt x="15078" y="20316"/>
                    <a:pt x="13577" y="20383"/>
                    <a:pt x="12876" y="19649"/>
                  </a:cubicBezTo>
                  <a:cubicBezTo>
                    <a:pt x="15078" y="17748"/>
                    <a:pt x="17379" y="15946"/>
                    <a:pt x="19748" y="14279"/>
                  </a:cubicBezTo>
                  <a:cubicBezTo>
                    <a:pt x="20596" y="14174"/>
                    <a:pt x="21441" y="14122"/>
                    <a:pt x="22280" y="14122"/>
                  </a:cubicBezTo>
                  <a:close/>
                  <a:moveTo>
                    <a:pt x="4357" y="16249"/>
                  </a:moveTo>
                  <a:cubicBezTo>
                    <a:pt x="4337" y="16259"/>
                    <a:pt x="4337" y="16296"/>
                    <a:pt x="4337" y="16380"/>
                  </a:cubicBezTo>
                  <a:cubicBezTo>
                    <a:pt x="4637" y="19916"/>
                    <a:pt x="4837" y="23385"/>
                    <a:pt x="4537" y="26921"/>
                  </a:cubicBezTo>
                  <a:cubicBezTo>
                    <a:pt x="3303" y="28289"/>
                    <a:pt x="2135" y="29723"/>
                    <a:pt x="968" y="31157"/>
                  </a:cubicBezTo>
                  <a:cubicBezTo>
                    <a:pt x="1468" y="29056"/>
                    <a:pt x="1501" y="26888"/>
                    <a:pt x="1468" y="24619"/>
                  </a:cubicBezTo>
                  <a:cubicBezTo>
                    <a:pt x="1468" y="22918"/>
                    <a:pt x="1368" y="21150"/>
                    <a:pt x="1702" y="19482"/>
                  </a:cubicBezTo>
                  <a:cubicBezTo>
                    <a:pt x="2034" y="17887"/>
                    <a:pt x="3128" y="16490"/>
                    <a:pt x="4357" y="16249"/>
                  </a:cubicBezTo>
                  <a:close/>
                  <a:moveTo>
                    <a:pt x="4704" y="27755"/>
                  </a:moveTo>
                  <a:cubicBezTo>
                    <a:pt x="7039" y="28489"/>
                    <a:pt x="9207" y="29590"/>
                    <a:pt x="11242" y="31091"/>
                  </a:cubicBezTo>
                  <a:cubicBezTo>
                    <a:pt x="10675" y="31658"/>
                    <a:pt x="9807" y="32091"/>
                    <a:pt x="8973" y="32158"/>
                  </a:cubicBezTo>
                  <a:cubicBezTo>
                    <a:pt x="8754" y="32177"/>
                    <a:pt x="8533" y="32186"/>
                    <a:pt x="8311" y="32186"/>
                  </a:cubicBezTo>
                  <a:cubicBezTo>
                    <a:pt x="7388" y="32186"/>
                    <a:pt x="6452" y="32045"/>
                    <a:pt x="5538" y="31991"/>
                  </a:cubicBezTo>
                  <a:cubicBezTo>
                    <a:pt x="5379" y="31988"/>
                    <a:pt x="5221" y="31986"/>
                    <a:pt x="5062" y="31986"/>
                  </a:cubicBezTo>
                  <a:cubicBezTo>
                    <a:pt x="3680" y="31986"/>
                    <a:pt x="2277" y="32112"/>
                    <a:pt x="901" y="32292"/>
                  </a:cubicBezTo>
                  <a:cubicBezTo>
                    <a:pt x="2135" y="30724"/>
                    <a:pt x="3403" y="29223"/>
                    <a:pt x="4704" y="27755"/>
                  </a:cubicBezTo>
                  <a:close/>
                  <a:moveTo>
                    <a:pt x="24409" y="1"/>
                  </a:moveTo>
                  <a:cubicBezTo>
                    <a:pt x="21214" y="1"/>
                    <a:pt x="19003" y="4161"/>
                    <a:pt x="17646" y="7107"/>
                  </a:cubicBezTo>
                  <a:cubicBezTo>
                    <a:pt x="17433" y="5801"/>
                    <a:pt x="15883" y="5069"/>
                    <a:pt x="14394" y="5069"/>
                  </a:cubicBezTo>
                  <a:cubicBezTo>
                    <a:pt x="13792" y="5069"/>
                    <a:pt x="13200" y="5189"/>
                    <a:pt x="12709" y="5439"/>
                  </a:cubicBezTo>
                  <a:cubicBezTo>
                    <a:pt x="10875" y="6406"/>
                    <a:pt x="9907" y="8341"/>
                    <a:pt x="9174" y="10142"/>
                  </a:cubicBezTo>
                  <a:cubicBezTo>
                    <a:pt x="8206" y="12411"/>
                    <a:pt x="7406" y="14946"/>
                    <a:pt x="7306" y="17414"/>
                  </a:cubicBezTo>
                  <a:lnTo>
                    <a:pt x="7306" y="17581"/>
                  </a:lnTo>
                  <a:cubicBezTo>
                    <a:pt x="7306" y="17761"/>
                    <a:pt x="7422" y="17854"/>
                    <a:pt x="7545" y="17854"/>
                  </a:cubicBezTo>
                  <a:cubicBezTo>
                    <a:pt x="7650" y="17854"/>
                    <a:pt x="7760" y="17786"/>
                    <a:pt x="7806" y="17648"/>
                  </a:cubicBezTo>
                  <a:cubicBezTo>
                    <a:pt x="8373" y="15046"/>
                    <a:pt x="8840" y="12544"/>
                    <a:pt x="9907" y="10076"/>
                  </a:cubicBezTo>
                  <a:cubicBezTo>
                    <a:pt x="10575" y="8608"/>
                    <a:pt x="11375" y="7073"/>
                    <a:pt x="12743" y="6206"/>
                  </a:cubicBezTo>
                  <a:cubicBezTo>
                    <a:pt x="13076" y="5973"/>
                    <a:pt x="13510" y="5806"/>
                    <a:pt x="13877" y="5739"/>
                  </a:cubicBezTo>
                  <a:lnTo>
                    <a:pt x="13877" y="5739"/>
                  </a:lnTo>
                  <a:cubicBezTo>
                    <a:pt x="13877" y="5773"/>
                    <a:pt x="13844" y="5806"/>
                    <a:pt x="13844" y="5873"/>
                  </a:cubicBezTo>
                  <a:cubicBezTo>
                    <a:pt x="13810" y="8308"/>
                    <a:pt x="13710" y="10743"/>
                    <a:pt x="13343" y="13144"/>
                  </a:cubicBezTo>
                  <a:cubicBezTo>
                    <a:pt x="13010" y="15279"/>
                    <a:pt x="12009" y="17581"/>
                    <a:pt x="11876" y="19716"/>
                  </a:cubicBezTo>
                  <a:cubicBezTo>
                    <a:pt x="9541" y="21784"/>
                    <a:pt x="7306" y="23986"/>
                    <a:pt x="5171" y="26287"/>
                  </a:cubicBezTo>
                  <a:cubicBezTo>
                    <a:pt x="5171" y="25987"/>
                    <a:pt x="5204" y="25653"/>
                    <a:pt x="5204" y="25320"/>
                  </a:cubicBezTo>
                  <a:cubicBezTo>
                    <a:pt x="5371" y="22318"/>
                    <a:pt x="5304" y="19282"/>
                    <a:pt x="4704" y="16380"/>
                  </a:cubicBezTo>
                  <a:lnTo>
                    <a:pt x="4570" y="16247"/>
                  </a:lnTo>
                  <a:cubicBezTo>
                    <a:pt x="4647" y="16237"/>
                    <a:pt x="4725" y="16233"/>
                    <a:pt x="4802" y="16233"/>
                  </a:cubicBezTo>
                  <a:cubicBezTo>
                    <a:pt x="5569" y="16233"/>
                    <a:pt x="6373" y="16688"/>
                    <a:pt x="7039" y="17748"/>
                  </a:cubicBezTo>
                  <a:cubicBezTo>
                    <a:pt x="7051" y="17760"/>
                    <a:pt x="7077" y="17768"/>
                    <a:pt x="7104" y="17768"/>
                  </a:cubicBezTo>
                  <a:cubicBezTo>
                    <a:pt x="7152" y="17768"/>
                    <a:pt x="7206" y="17745"/>
                    <a:pt x="7206" y="17681"/>
                  </a:cubicBezTo>
                  <a:cubicBezTo>
                    <a:pt x="7239" y="17614"/>
                    <a:pt x="7239" y="17514"/>
                    <a:pt x="7239" y="17448"/>
                  </a:cubicBezTo>
                  <a:cubicBezTo>
                    <a:pt x="7239" y="16413"/>
                    <a:pt x="6305" y="15646"/>
                    <a:pt x="5304" y="15479"/>
                  </a:cubicBezTo>
                  <a:cubicBezTo>
                    <a:pt x="5174" y="15462"/>
                    <a:pt x="5045" y="15453"/>
                    <a:pt x="4917" y="15453"/>
                  </a:cubicBezTo>
                  <a:cubicBezTo>
                    <a:pt x="3610" y="15453"/>
                    <a:pt x="2473" y="16353"/>
                    <a:pt x="1835" y="17448"/>
                  </a:cubicBezTo>
                  <a:cubicBezTo>
                    <a:pt x="801" y="19216"/>
                    <a:pt x="868" y="21484"/>
                    <a:pt x="868" y="23452"/>
                  </a:cubicBezTo>
                  <a:cubicBezTo>
                    <a:pt x="868" y="26387"/>
                    <a:pt x="1001" y="29289"/>
                    <a:pt x="34" y="32125"/>
                  </a:cubicBezTo>
                  <a:cubicBezTo>
                    <a:pt x="0" y="32292"/>
                    <a:pt x="67" y="32425"/>
                    <a:pt x="201" y="32492"/>
                  </a:cubicBezTo>
                  <a:cubicBezTo>
                    <a:pt x="75" y="32712"/>
                    <a:pt x="156" y="32962"/>
                    <a:pt x="418" y="32962"/>
                  </a:cubicBezTo>
                  <a:cubicBezTo>
                    <a:pt x="434" y="32962"/>
                    <a:pt x="450" y="32961"/>
                    <a:pt x="467" y="32959"/>
                  </a:cubicBezTo>
                  <a:cubicBezTo>
                    <a:pt x="2266" y="32659"/>
                    <a:pt x="4042" y="32582"/>
                    <a:pt x="5833" y="32582"/>
                  </a:cubicBezTo>
                  <a:cubicBezTo>
                    <a:pt x="6234" y="32582"/>
                    <a:pt x="6636" y="32586"/>
                    <a:pt x="7039" y="32592"/>
                  </a:cubicBezTo>
                  <a:cubicBezTo>
                    <a:pt x="7513" y="32616"/>
                    <a:pt x="7997" y="32649"/>
                    <a:pt x="8476" y="32649"/>
                  </a:cubicBezTo>
                  <a:cubicBezTo>
                    <a:pt x="9311" y="32649"/>
                    <a:pt x="10133" y="32549"/>
                    <a:pt x="10875" y="32125"/>
                  </a:cubicBezTo>
                  <a:cubicBezTo>
                    <a:pt x="12343" y="31291"/>
                    <a:pt x="13043" y="28989"/>
                    <a:pt x="11475" y="28155"/>
                  </a:cubicBezTo>
                  <a:lnTo>
                    <a:pt x="11475" y="28155"/>
                  </a:lnTo>
                  <a:cubicBezTo>
                    <a:pt x="12831" y="28449"/>
                    <a:pt x="14278" y="28528"/>
                    <a:pt x="15693" y="28528"/>
                  </a:cubicBezTo>
                  <a:cubicBezTo>
                    <a:pt x="16367" y="28528"/>
                    <a:pt x="17034" y="28510"/>
                    <a:pt x="17680" y="28489"/>
                  </a:cubicBezTo>
                  <a:cubicBezTo>
                    <a:pt x="19481" y="28455"/>
                    <a:pt x="21349" y="28155"/>
                    <a:pt x="22817" y="26988"/>
                  </a:cubicBezTo>
                  <a:cubicBezTo>
                    <a:pt x="24418" y="25653"/>
                    <a:pt x="25152" y="22318"/>
                    <a:pt x="23150" y="21284"/>
                  </a:cubicBezTo>
                  <a:cubicBezTo>
                    <a:pt x="26319" y="21217"/>
                    <a:pt x="29722" y="19749"/>
                    <a:pt x="31590" y="17214"/>
                  </a:cubicBezTo>
                  <a:cubicBezTo>
                    <a:pt x="32757" y="15646"/>
                    <a:pt x="32824" y="12644"/>
                    <a:pt x="30422" y="12577"/>
                  </a:cubicBezTo>
                  <a:cubicBezTo>
                    <a:pt x="32657" y="11310"/>
                    <a:pt x="36526" y="8308"/>
                    <a:pt x="35359" y="5606"/>
                  </a:cubicBezTo>
                  <a:cubicBezTo>
                    <a:pt x="34828" y="4384"/>
                    <a:pt x="33700" y="3950"/>
                    <a:pt x="32412" y="3950"/>
                  </a:cubicBezTo>
                  <a:cubicBezTo>
                    <a:pt x="30464" y="3950"/>
                    <a:pt x="28151" y="4943"/>
                    <a:pt x="26986" y="5706"/>
                  </a:cubicBezTo>
                  <a:lnTo>
                    <a:pt x="26920" y="5739"/>
                  </a:lnTo>
                  <a:cubicBezTo>
                    <a:pt x="26859" y="5800"/>
                    <a:pt x="26964" y="5944"/>
                    <a:pt x="27059" y="5944"/>
                  </a:cubicBezTo>
                  <a:cubicBezTo>
                    <a:pt x="27068" y="5944"/>
                    <a:pt x="27077" y="5942"/>
                    <a:pt x="27086" y="5939"/>
                  </a:cubicBezTo>
                  <a:cubicBezTo>
                    <a:pt x="28082" y="5592"/>
                    <a:pt x="30734" y="4553"/>
                    <a:pt x="32687" y="4553"/>
                  </a:cubicBezTo>
                  <a:cubicBezTo>
                    <a:pt x="33547" y="4553"/>
                    <a:pt x="34271" y="4755"/>
                    <a:pt x="34658" y="5306"/>
                  </a:cubicBezTo>
                  <a:cubicBezTo>
                    <a:pt x="29655" y="7407"/>
                    <a:pt x="24851" y="9976"/>
                    <a:pt x="20348" y="13044"/>
                  </a:cubicBezTo>
                  <a:cubicBezTo>
                    <a:pt x="20849" y="11510"/>
                    <a:pt x="22683" y="8108"/>
                    <a:pt x="22883" y="7474"/>
                  </a:cubicBezTo>
                  <a:cubicBezTo>
                    <a:pt x="23717" y="5306"/>
                    <a:pt x="24384" y="3004"/>
                    <a:pt x="24751" y="669"/>
                  </a:cubicBezTo>
                  <a:cubicBezTo>
                    <a:pt x="26920" y="1136"/>
                    <a:pt x="27220" y="4171"/>
                    <a:pt x="26386" y="5739"/>
                  </a:cubicBezTo>
                  <a:cubicBezTo>
                    <a:pt x="26291" y="5882"/>
                    <a:pt x="26433" y="6008"/>
                    <a:pt x="26571" y="6008"/>
                  </a:cubicBezTo>
                  <a:cubicBezTo>
                    <a:pt x="26626" y="6008"/>
                    <a:pt x="26681" y="5987"/>
                    <a:pt x="26719" y="5939"/>
                  </a:cubicBezTo>
                  <a:cubicBezTo>
                    <a:pt x="26753" y="5839"/>
                    <a:pt x="26853" y="5806"/>
                    <a:pt x="26886" y="5739"/>
                  </a:cubicBezTo>
                  <a:cubicBezTo>
                    <a:pt x="28221" y="3771"/>
                    <a:pt x="27086" y="102"/>
                    <a:pt x="24485" y="2"/>
                  </a:cubicBezTo>
                  <a:cubicBezTo>
                    <a:pt x="24459" y="1"/>
                    <a:pt x="24434" y="1"/>
                    <a:pt x="24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36"/>
            <p:cNvSpPr/>
            <p:nvPr/>
          </p:nvSpPr>
          <p:spPr>
            <a:xfrm rot="533168">
              <a:off x="7791412" y="2328242"/>
              <a:ext cx="104810" cy="188760"/>
            </a:xfrm>
            <a:custGeom>
              <a:avLst/>
              <a:gdLst/>
              <a:ahLst/>
              <a:cxnLst/>
              <a:rect l="l" t="t" r="r" b="b"/>
              <a:pathLst>
                <a:path w="6539" h="11777" extrusionOk="0">
                  <a:moveTo>
                    <a:pt x="0" y="1"/>
                  </a:moveTo>
                  <a:lnTo>
                    <a:pt x="0" y="1"/>
                  </a:lnTo>
                  <a:cubicBezTo>
                    <a:pt x="1201" y="2403"/>
                    <a:pt x="1568" y="5071"/>
                    <a:pt x="2702" y="7506"/>
                  </a:cubicBezTo>
                  <a:cubicBezTo>
                    <a:pt x="3469" y="9074"/>
                    <a:pt x="4403" y="10475"/>
                    <a:pt x="5538" y="11776"/>
                  </a:cubicBezTo>
                  <a:cubicBezTo>
                    <a:pt x="6538" y="8640"/>
                    <a:pt x="5571" y="5605"/>
                    <a:pt x="4470" y="2670"/>
                  </a:cubicBezTo>
                  <a:cubicBezTo>
                    <a:pt x="2969" y="1802"/>
                    <a:pt x="1501" y="902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36"/>
            <p:cNvSpPr/>
            <p:nvPr/>
          </p:nvSpPr>
          <p:spPr>
            <a:xfrm rot="533168">
              <a:off x="7801612" y="2318918"/>
              <a:ext cx="167898" cy="46914"/>
            </a:xfrm>
            <a:custGeom>
              <a:avLst/>
              <a:gdLst/>
              <a:ahLst/>
              <a:cxnLst/>
              <a:rect l="l" t="t" r="r" b="b"/>
              <a:pathLst>
                <a:path w="10475" h="2927" extrusionOk="0">
                  <a:moveTo>
                    <a:pt x="1251" y="1"/>
                  </a:moveTo>
                  <a:cubicBezTo>
                    <a:pt x="835" y="1"/>
                    <a:pt x="418" y="9"/>
                    <a:pt x="1" y="24"/>
                  </a:cubicBezTo>
                  <a:cubicBezTo>
                    <a:pt x="1568" y="992"/>
                    <a:pt x="3203" y="1992"/>
                    <a:pt x="4804" y="2926"/>
                  </a:cubicBezTo>
                  <a:cubicBezTo>
                    <a:pt x="6805" y="2726"/>
                    <a:pt x="8640" y="2193"/>
                    <a:pt x="10475" y="1392"/>
                  </a:cubicBezTo>
                  <a:cubicBezTo>
                    <a:pt x="7529" y="449"/>
                    <a:pt x="4401" y="1"/>
                    <a:pt x="1251" y="1"/>
                  </a:cubicBezTo>
                  <a:close/>
                </a:path>
              </a:pathLst>
            </a:custGeom>
            <a:solidFill>
              <a:srgbClr val="79A4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36"/>
            <p:cNvSpPr/>
            <p:nvPr/>
          </p:nvSpPr>
          <p:spPr>
            <a:xfrm rot="533168">
              <a:off x="7803479" y="2311445"/>
              <a:ext cx="67384" cy="30148"/>
            </a:xfrm>
            <a:custGeom>
              <a:avLst/>
              <a:gdLst/>
              <a:ahLst/>
              <a:cxnLst/>
              <a:rect l="l" t="t" r="r" b="b"/>
              <a:pathLst>
                <a:path w="4204" h="1881" extrusionOk="0">
                  <a:moveTo>
                    <a:pt x="997" y="0"/>
                  </a:moveTo>
                  <a:cubicBezTo>
                    <a:pt x="664" y="0"/>
                    <a:pt x="331" y="4"/>
                    <a:pt x="1" y="12"/>
                  </a:cubicBezTo>
                  <a:cubicBezTo>
                    <a:pt x="1001" y="646"/>
                    <a:pt x="2035" y="1247"/>
                    <a:pt x="3036" y="1880"/>
                  </a:cubicBezTo>
                  <a:cubicBezTo>
                    <a:pt x="3236" y="1180"/>
                    <a:pt x="3670" y="579"/>
                    <a:pt x="4204" y="146"/>
                  </a:cubicBezTo>
                  <a:cubicBezTo>
                    <a:pt x="3159" y="44"/>
                    <a:pt x="2075" y="0"/>
                    <a:pt x="997" y="0"/>
                  </a:cubicBezTo>
                  <a:close/>
                </a:path>
              </a:pathLst>
            </a:custGeom>
            <a:solidFill>
              <a:srgbClr val="79A4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36"/>
            <p:cNvSpPr/>
            <p:nvPr/>
          </p:nvSpPr>
          <p:spPr>
            <a:xfrm rot="533168">
              <a:off x="7861786" y="2389072"/>
              <a:ext cx="117104" cy="213331"/>
            </a:xfrm>
            <a:custGeom>
              <a:avLst/>
              <a:gdLst/>
              <a:ahLst/>
              <a:cxnLst/>
              <a:rect l="l" t="t" r="r" b="b"/>
              <a:pathLst>
                <a:path w="7306" h="13310" extrusionOk="0">
                  <a:moveTo>
                    <a:pt x="0" y="0"/>
                  </a:moveTo>
                  <a:cubicBezTo>
                    <a:pt x="134" y="434"/>
                    <a:pt x="467" y="1134"/>
                    <a:pt x="501" y="1268"/>
                  </a:cubicBezTo>
                  <a:cubicBezTo>
                    <a:pt x="1335" y="3803"/>
                    <a:pt x="1802" y="6338"/>
                    <a:pt x="968" y="8940"/>
                  </a:cubicBezTo>
                  <a:cubicBezTo>
                    <a:pt x="934" y="9007"/>
                    <a:pt x="868" y="9073"/>
                    <a:pt x="801" y="9073"/>
                  </a:cubicBezTo>
                  <a:cubicBezTo>
                    <a:pt x="1835" y="10241"/>
                    <a:pt x="3102" y="11241"/>
                    <a:pt x="4437" y="12009"/>
                  </a:cubicBezTo>
                  <a:cubicBezTo>
                    <a:pt x="5304" y="12509"/>
                    <a:pt x="6171" y="12943"/>
                    <a:pt x="7172" y="13310"/>
                  </a:cubicBezTo>
                  <a:cubicBezTo>
                    <a:pt x="7305" y="9674"/>
                    <a:pt x="6772" y="6405"/>
                    <a:pt x="5004" y="3136"/>
                  </a:cubicBezTo>
                  <a:cubicBezTo>
                    <a:pt x="4970" y="3102"/>
                    <a:pt x="4970" y="3036"/>
                    <a:pt x="4970" y="3002"/>
                  </a:cubicBezTo>
                  <a:cubicBezTo>
                    <a:pt x="3303" y="2002"/>
                    <a:pt x="1668" y="1001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36"/>
            <p:cNvSpPr/>
            <p:nvPr/>
          </p:nvSpPr>
          <p:spPr>
            <a:xfrm rot="533168">
              <a:off x="7946051" y="2458366"/>
              <a:ext cx="117633" cy="180714"/>
            </a:xfrm>
            <a:custGeom>
              <a:avLst/>
              <a:gdLst/>
              <a:ahLst/>
              <a:cxnLst/>
              <a:rect l="l" t="t" r="r" b="b"/>
              <a:pathLst>
                <a:path w="7339" h="11275" extrusionOk="0">
                  <a:moveTo>
                    <a:pt x="34" y="0"/>
                  </a:moveTo>
                  <a:cubicBezTo>
                    <a:pt x="0" y="334"/>
                    <a:pt x="334" y="701"/>
                    <a:pt x="501" y="1134"/>
                  </a:cubicBezTo>
                  <a:cubicBezTo>
                    <a:pt x="1668" y="3870"/>
                    <a:pt x="2169" y="7005"/>
                    <a:pt x="1802" y="9974"/>
                  </a:cubicBezTo>
                  <a:cubicBezTo>
                    <a:pt x="3601" y="10640"/>
                    <a:pt x="5467" y="11007"/>
                    <a:pt x="7333" y="11274"/>
                  </a:cubicBezTo>
                  <a:lnTo>
                    <a:pt x="7333" y="11274"/>
                  </a:lnTo>
                  <a:cubicBezTo>
                    <a:pt x="7305" y="11266"/>
                    <a:pt x="7303" y="11204"/>
                    <a:pt x="7272" y="11142"/>
                  </a:cubicBezTo>
                  <a:cubicBezTo>
                    <a:pt x="7172" y="8306"/>
                    <a:pt x="6705" y="5804"/>
                    <a:pt x="5438" y="3269"/>
                  </a:cubicBezTo>
                  <a:cubicBezTo>
                    <a:pt x="4870" y="2936"/>
                    <a:pt x="4303" y="2602"/>
                    <a:pt x="3770" y="2269"/>
                  </a:cubicBezTo>
                  <a:cubicBezTo>
                    <a:pt x="2535" y="1501"/>
                    <a:pt x="1301" y="767"/>
                    <a:pt x="34" y="0"/>
                  </a:cubicBezTo>
                  <a:close/>
                  <a:moveTo>
                    <a:pt x="7333" y="11274"/>
                  </a:moveTo>
                  <a:lnTo>
                    <a:pt x="7333" y="11274"/>
                  </a:lnTo>
                  <a:cubicBezTo>
                    <a:pt x="7335" y="11275"/>
                    <a:pt x="7337" y="11275"/>
                    <a:pt x="7339" y="11275"/>
                  </a:cubicBezTo>
                  <a:cubicBezTo>
                    <a:pt x="7337" y="11275"/>
                    <a:pt x="7335" y="11274"/>
                    <a:pt x="7333" y="1127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36"/>
            <p:cNvSpPr/>
            <p:nvPr/>
          </p:nvSpPr>
          <p:spPr>
            <a:xfrm rot="533168">
              <a:off x="8039826" y="2531439"/>
              <a:ext cx="107471" cy="128864"/>
            </a:xfrm>
            <a:custGeom>
              <a:avLst/>
              <a:gdLst/>
              <a:ahLst/>
              <a:cxnLst/>
              <a:rect l="l" t="t" r="r" b="b"/>
              <a:pathLst>
                <a:path w="6705" h="8040" extrusionOk="0">
                  <a:moveTo>
                    <a:pt x="0" y="1"/>
                  </a:moveTo>
                  <a:lnTo>
                    <a:pt x="0" y="1"/>
                  </a:lnTo>
                  <a:cubicBezTo>
                    <a:pt x="33" y="201"/>
                    <a:pt x="167" y="434"/>
                    <a:pt x="267" y="768"/>
                  </a:cubicBezTo>
                  <a:cubicBezTo>
                    <a:pt x="1168" y="2869"/>
                    <a:pt x="1601" y="5204"/>
                    <a:pt x="1434" y="7506"/>
                  </a:cubicBezTo>
                  <a:cubicBezTo>
                    <a:pt x="1434" y="7539"/>
                    <a:pt x="1401" y="7606"/>
                    <a:pt x="1368" y="7639"/>
                  </a:cubicBezTo>
                  <a:cubicBezTo>
                    <a:pt x="3102" y="7873"/>
                    <a:pt x="4904" y="8006"/>
                    <a:pt x="6705" y="8040"/>
                  </a:cubicBezTo>
                  <a:cubicBezTo>
                    <a:pt x="6538" y="6205"/>
                    <a:pt x="6071" y="4537"/>
                    <a:pt x="5070" y="2969"/>
                  </a:cubicBezTo>
                  <a:cubicBezTo>
                    <a:pt x="3403" y="1902"/>
                    <a:pt x="1668" y="968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36"/>
            <p:cNvSpPr/>
            <p:nvPr/>
          </p:nvSpPr>
          <p:spPr>
            <a:xfrm rot="533168">
              <a:off x="8128026" y="2600338"/>
              <a:ext cx="89311" cy="79674"/>
            </a:xfrm>
            <a:custGeom>
              <a:avLst/>
              <a:gdLst/>
              <a:ahLst/>
              <a:cxnLst/>
              <a:rect l="l" t="t" r="r" b="b"/>
              <a:pathLst>
                <a:path w="5572" h="4971" extrusionOk="0">
                  <a:moveTo>
                    <a:pt x="1" y="0"/>
                  </a:moveTo>
                  <a:cubicBezTo>
                    <a:pt x="802" y="1434"/>
                    <a:pt x="1235" y="3002"/>
                    <a:pt x="1235" y="4637"/>
                  </a:cubicBezTo>
                  <a:cubicBezTo>
                    <a:pt x="2703" y="4703"/>
                    <a:pt x="4171" y="4804"/>
                    <a:pt x="5572" y="4970"/>
                  </a:cubicBezTo>
                  <a:cubicBezTo>
                    <a:pt x="4071" y="3002"/>
                    <a:pt x="2069" y="1434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36"/>
            <p:cNvSpPr/>
            <p:nvPr/>
          </p:nvSpPr>
          <p:spPr>
            <a:xfrm rot="533168">
              <a:off x="7881645" y="2357734"/>
              <a:ext cx="191957" cy="82880"/>
            </a:xfrm>
            <a:custGeom>
              <a:avLst/>
              <a:gdLst/>
              <a:ahLst/>
              <a:cxnLst/>
              <a:rect l="l" t="t" r="r" b="b"/>
              <a:pathLst>
                <a:path w="11976" h="5171" extrusionOk="0">
                  <a:moveTo>
                    <a:pt x="5304" y="0"/>
                  </a:moveTo>
                  <a:cubicBezTo>
                    <a:pt x="4170" y="634"/>
                    <a:pt x="2936" y="1134"/>
                    <a:pt x="1601" y="1468"/>
                  </a:cubicBezTo>
                  <a:cubicBezTo>
                    <a:pt x="1201" y="1601"/>
                    <a:pt x="434" y="1568"/>
                    <a:pt x="0" y="1835"/>
                  </a:cubicBezTo>
                  <a:cubicBezTo>
                    <a:pt x="1835" y="2935"/>
                    <a:pt x="3669" y="4036"/>
                    <a:pt x="5504" y="5170"/>
                  </a:cubicBezTo>
                  <a:cubicBezTo>
                    <a:pt x="7772" y="4904"/>
                    <a:pt x="9874" y="4236"/>
                    <a:pt x="11975" y="3269"/>
                  </a:cubicBezTo>
                  <a:cubicBezTo>
                    <a:pt x="11875" y="3202"/>
                    <a:pt x="11708" y="3069"/>
                    <a:pt x="11575" y="2969"/>
                  </a:cubicBezTo>
                  <a:cubicBezTo>
                    <a:pt x="9607" y="1701"/>
                    <a:pt x="7472" y="701"/>
                    <a:pt x="53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36"/>
            <p:cNvSpPr/>
            <p:nvPr/>
          </p:nvSpPr>
          <p:spPr>
            <a:xfrm rot="533168">
              <a:off x="7968309" y="2426130"/>
              <a:ext cx="180737" cy="82768"/>
            </a:xfrm>
            <a:custGeom>
              <a:avLst/>
              <a:gdLst/>
              <a:ahLst/>
              <a:cxnLst/>
              <a:rect l="l" t="t" r="r" b="b"/>
              <a:pathLst>
                <a:path w="11276" h="5164" extrusionOk="0">
                  <a:moveTo>
                    <a:pt x="6238" y="1"/>
                  </a:moveTo>
                  <a:cubicBezTo>
                    <a:pt x="5004" y="768"/>
                    <a:pt x="3670" y="1335"/>
                    <a:pt x="2235" y="1735"/>
                  </a:cubicBezTo>
                  <a:cubicBezTo>
                    <a:pt x="1935" y="1802"/>
                    <a:pt x="668" y="1936"/>
                    <a:pt x="0" y="2069"/>
                  </a:cubicBezTo>
                  <a:cubicBezTo>
                    <a:pt x="1401" y="2936"/>
                    <a:pt x="2836" y="3770"/>
                    <a:pt x="4237" y="4637"/>
                  </a:cubicBezTo>
                  <a:cubicBezTo>
                    <a:pt x="4537" y="4771"/>
                    <a:pt x="4770" y="4938"/>
                    <a:pt x="5071" y="5138"/>
                  </a:cubicBezTo>
                  <a:cubicBezTo>
                    <a:pt x="5347" y="5155"/>
                    <a:pt x="5622" y="5163"/>
                    <a:pt x="5897" y="5163"/>
                  </a:cubicBezTo>
                  <a:cubicBezTo>
                    <a:pt x="7715" y="5163"/>
                    <a:pt x="9508" y="4824"/>
                    <a:pt x="11275" y="4738"/>
                  </a:cubicBezTo>
                  <a:cubicBezTo>
                    <a:pt x="9841" y="2970"/>
                    <a:pt x="8173" y="1402"/>
                    <a:pt x="62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36"/>
            <p:cNvSpPr/>
            <p:nvPr/>
          </p:nvSpPr>
          <p:spPr>
            <a:xfrm rot="533168">
              <a:off x="8139717" y="2584579"/>
              <a:ext cx="72737" cy="71116"/>
            </a:xfrm>
            <a:custGeom>
              <a:avLst/>
              <a:gdLst/>
              <a:ahLst/>
              <a:cxnLst/>
              <a:rect l="l" t="t" r="r" b="b"/>
              <a:pathLst>
                <a:path w="4538" h="4437" extrusionOk="0">
                  <a:moveTo>
                    <a:pt x="2002" y="0"/>
                  </a:moveTo>
                  <a:cubicBezTo>
                    <a:pt x="1368" y="367"/>
                    <a:pt x="701" y="601"/>
                    <a:pt x="1" y="634"/>
                  </a:cubicBezTo>
                  <a:cubicBezTo>
                    <a:pt x="1669" y="1768"/>
                    <a:pt x="3203" y="2969"/>
                    <a:pt x="4537" y="4437"/>
                  </a:cubicBezTo>
                  <a:cubicBezTo>
                    <a:pt x="3770" y="2936"/>
                    <a:pt x="2936" y="1435"/>
                    <a:pt x="20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36"/>
            <p:cNvSpPr/>
            <p:nvPr/>
          </p:nvSpPr>
          <p:spPr>
            <a:xfrm rot="533168">
              <a:off x="8051863" y="2515705"/>
              <a:ext cx="129414" cy="63102"/>
            </a:xfrm>
            <a:custGeom>
              <a:avLst/>
              <a:gdLst/>
              <a:ahLst/>
              <a:cxnLst/>
              <a:rect l="l" t="t" r="r" b="b"/>
              <a:pathLst>
                <a:path w="8074" h="3937" extrusionOk="0">
                  <a:moveTo>
                    <a:pt x="5572" y="0"/>
                  </a:moveTo>
                  <a:cubicBezTo>
                    <a:pt x="4071" y="267"/>
                    <a:pt x="2569" y="467"/>
                    <a:pt x="1068" y="600"/>
                  </a:cubicBezTo>
                  <a:cubicBezTo>
                    <a:pt x="568" y="634"/>
                    <a:pt x="234" y="634"/>
                    <a:pt x="1" y="667"/>
                  </a:cubicBezTo>
                  <a:cubicBezTo>
                    <a:pt x="1802" y="1701"/>
                    <a:pt x="3737" y="2769"/>
                    <a:pt x="5505" y="3936"/>
                  </a:cubicBezTo>
                  <a:cubicBezTo>
                    <a:pt x="6406" y="3936"/>
                    <a:pt x="7173" y="3703"/>
                    <a:pt x="8073" y="3469"/>
                  </a:cubicBezTo>
                  <a:cubicBezTo>
                    <a:pt x="7273" y="2268"/>
                    <a:pt x="6439" y="1101"/>
                    <a:pt x="55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36"/>
            <p:cNvSpPr/>
            <p:nvPr/>
          </p:nvSpPr>
          <p:spPr>
            <a:xfrm rot="533168">
              <a:off x="7925073" y="2371124"/>
              <a:ext cx="172530" cy="105511"/>
            </a:xfrm>
            <a:custGeom>
              <a:avLst/>
              <a:gdLst/>
              <a:ahLst/>
              <a:cxnLst/>
              <a:rect l="l" t="t" r="r" b="b"/>
              <a:pathLst>
                <a:path w="10764" h="6583" extrusionOk="0">
                  <a:moveTo>
                    <a:pt x="296" y="1"/>
                  </a:moveTo>
                  <a:cubicBezTo>
                    <a:pt x="96" y="1"/>
                    <a:pt x="1" y="350"/>
                    <a:pt x="247" y="442"/>
                  </a:cubicBezTo>
                  <a:cubicBezTo>
                    <a:pt x="1982" y="1343"/>
                    <a:pt x="3783" y="2043"/>
                    <a:pt x="5484" y="3077"/>
                  </a:cubicBezTo>
                  <a:cubicBezTo>
                    <a:pt x="7185" y="4111"/>
                    <a:pt x="8520" y="5579"/>
                    <a:pt x="10254" y="6546"/>
                  </a:cubicBezTo>
                  <a:cubicBezTo>
                    <a:pt x="10291" y="6571"/>
                    <a:pt x="10333" y="6582"/>
                    <a:pt x="10375" y="6582"/>
                  </a:cubicBezTo>
                  <a:cubicBezTo>
                    <a:pt x="10562" y="6582"/>
                    <a:pt x="10763" y="6370"/>
                    <a:pt x="10654" y="6179"/>
                  </a:cubicBezTo>
                  <a:cubicBezTo>
                    <a:pt x="8786" y="3011"/>
                    <a:pt x="3950" y="542"/>
                    <a:pt x="347" y="8"/>
                  </a:cubicBezTo>
                  <a:cubicBezTo>
                    <a:pt x="329" y="3"/>
                    <a:pt x="312" y="1"/>
                    <a:pt x="2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36"/>
            <p:cNvSpPr/>
            <p:nvPr/>
          </p:nvSpPr>
          <p:spPr>
            <a:xfrm rot="533168">
              <a:off x="7758886" y="2331532"/>
              <a:ext cx="498501" cy="333267"/>
            </a:xfrm>
            <a:custGeom>
              <a:avLst/>
              <a:gdLst/>
              <a:ahLst/>
              <a:cxnLst/>
              <a:rect l="l" t="t" r="r" b="b"/>
              <a:pathLst>
                <a:path w="31101" h="20793" extrusionOk="0">
                  <a:moveTo>
                    <a:pt x="2509" y="512"/>
                  </a:moveTo>
                  <a:cubicBezTo>
                    <a:pt x="5659" y="512"/>
                    <a:pt x="8787" y="960"/>
                    <a:pt x="11733" y="1903"/>
                  </a:cubicBezTo>
                  <a:cubicBezTo>
                    <a:pt x="9898" y="2704"/>
                    <a:pt x="8063" y="3237"/>
                    <a:pt x="6062" y="3437"/>
                  </a:cubicBezTo>
                  <a:cubicBezTo>
                    <a:pt x="4461" y="2503"/>
                    <a:pt x="2826" y="1503"/>
                    <a:pt x="1259" y="535"/>
                  </a:cubicBezTo>
                  <a:cubicBezTo>
                    <a:pt x="1676" y="520"/>
                    <a:pt x="2093" y="512"/>
                    <a:pt x="2509" y="512"/>
                  </a:cubicBezTo>
                  <a:close/>
                  <a:moveTo>
                    <a:pt x="12000" y="2003"/>
                  </a:moveTo>
                  <a:cubicBezTo>
                    <a:pt x="14168" y="2704"/>
                    <a:pt x="16269" y="3704"/>
                    <a:pt x="18271" y="5005"/>
                  </a:cubicBezTo>
                  <a:cubicBezTo>
                    <a:pt x="18404" y="5072"/>
                    <a:pt x="18571" y="5205"/>
                    <a:pt x="18671" y="5272"/>
                  </a:cubicBezTo>
                  <a:cubicBezTo>
                    <a:pt x="16603" y="6239"/>
                    <a:pt x="14468" y="6907"/>
                    <a:pt x="12166" y="7173"/>
                  </a:cubicBezTo>
                  <a:cubicBezTo>
                    <a:pt x="10332" y="6039"/>
                    <a:pt x="8497" y="4938"/>
                    <a:pt x="6662" y="3838"/>
                  </a:cubicBezTo>
                  <a:cubicBezTo>
                    <a:pt x="7129" y="3571"/>
                    <a:pt x="7897" y="3604"/>
                    <a:pt x="8297" y="3504"/>
                  </a:cubicBezTo>
                  <a:cubicBezTo>
                    <a:pt x="9598" y="3204"/>
                    <a:pt x="10832" y="2670"/>
                    <a:pt x="12000" y="2003"/>
                  </a:cubicBezTo>
                  <a:close/>
                  <a:moveTo>
                    <a:pt x="18971" y="5439"/>
                  </a:moveTo>
                  <a:cubicBezTo>
                    <a:pt x="20939" y="6806"/>
                    <a:pt x="22540" y="8408"/>
                    <a:pt x="24008" y="10142"/>
                  </a:cubicBezTo>
                  <a:cubicBezTo>
                    <a:pt x="22210" y="10258"/>
                    <a:pt x="20387" y="10601"/>
                    <a:pt x="18605" y="10601"/>
                  </a:cubicBezTo>
                  <a:cubicBezTo>
                    <a:pt x="18337" y="10601"/>
                    <a:pt x="18070" y="10593"/>
                    <a:pt x="17804" y="10576"/>
                  </a:cubicBezTo>
                  <a:cubicBezTo>
                    <a:pt x="17503" y="10409"/>
                    <a:pt x="17270" y="10242"/>
                    <a:pt x="16970" y="10075"/>
                  </a:cubicBezTo>
                  <a:cubicBezTo>
                    <a:pt x="15569" y="9208"/>
                    <a:pt x="14134" y="8374"/>
                    <a:pt x="12733" y="7507"/>
                  </a:cubicBezTo>
                  <a:cubicBezTo>
                    <a:pt x="13401" y="7340"/>
                    <a:pt x="14668" y="7240"/>
                    <a:pt x="14968" y="7140"/>
                  </a:cubicBezTo>
                  <a:cubicBezTo>
                    <a:pt x="16369" y="6773"/>
                    <a:pt x="17704" y="6239"/>
                    <a:pt x="18971" y="5439"/>
                  </a:cubicBezTo>
                  <a:close/>
                  <a:moveTo>
                    <a:pt x="1459" y="1403"/>
                  </a:moveTo>
                  <a:lnTo>
                    <a:pt x="1459" y="1403"/>
                  </a:lnTo>
                  <a:cubicBezTo>
                    <a:pt x="2960" y="2270"/>
                    <a:pt x="4427" y="3171"/>
                    <a:pt x="5929" y="4071"/>
                  </a:cubicBezTo>
                  <a:cubicBezTo>
                    <a:pt x="7063" y="7007"/>
                    <a:pt x="7963" y="10042"/>
                    <a:pt x="6996" y="13178"/>
                  </a:cubicBezTo>
                  <a:cubicBezTo>
                    <a:pt x="5828" y="11910"/>
                    <a:pt x="4894" y="10442"/>
                    <a:pt x="4161" y="8908"/>
                  </a:cubicBezTo>
                  <a:cubicBezTo>
                    <a:pt x="3060" y="6506"/>
                    <a:pt x="2660" y="3771"/>
                    <a:pt x="1459" y="1403"/>
                  </a:cubicBezTo>
                  <a:close/>
                  <a:moveTo>
                    <a:pt x="24175" y="10409"/>
                  </a:moveTo>
                  <a:cubicBezTo>
                    <a:pt x="25109" y="11510"/>
                    <a:pt x="25943" y="12677"/>
                    <a:pt x="26677" y="13878"/>
                  </a:cubicBezTo>
                  <a:cubicBezTo>
                    <a:pt x="25843" y="14178"/>
                    <a:pt x="25076" y="14345"/>
                    <a:pt x="24175" y="14345"/>
                  </a:cubicBezTo>
                  <a:cubicBezTo>
                    <a:pt x="22407" y="13178"/>
                    <a:pt x="20506" y="12110"/>
                    <a:pt x="18671" y="11076"/>
                  </a:cubicBezTo>
                  <a:cubicBezTo>
                    <a:pt x="18938" y="11043"/>
                    <a:pt x="19238" y="11009"/>
                    <a:pt x="19672" y="11009"/>
                  </a:cubicBezTo>
                  <a:cubicBezTo>
                    <a:pt x="21173" y="10876"/>
                    <a:pt x="22741" y="10676"/>
                    <a:pt x="24175" y="10409"/>
                  </a:cubicBezTo>
                  <a:close/>
                  <a:moveTo>
                    <a:pt x="6396" y="4438"/>
                  </a:moveTo>
                  <a:lnTo>
                    <a:pt x="6396" y="4438"/>
                  </a:lnTo>
                  <a:cubicBezTo>
                    <a:pt x="8063" y="5439"/>
                    <a:pt x="9665" y="6440"/>
                    <a:pt x="11332" y="7440"/>
                  </a:cubicBezTo>
                  <a:cubicBezTo>
                    <a:pt x="11332" y="7507"/>
                    <a:pt x="11332" y="7540"/>
                    <a:pt x="11399" y="7574"/>
                  </a:cubicBezTo>
                  <a:cubicBezTo>
                    <a:pt x="13134" y="10843"/>
                    <a:pt x="13667" y="14112"/>
                    <a:pt x="13567" y="17748"/>
                  </a:cubicBezTo>
                  <a:cubicBezTo>
                    <a:pt x="12633" y="17381"/>
                    <a:pt x="11766" y="16947"/>
                    <a:pt x="10899" y="16447"/>
                  </a:cubicBezTo>
                  <a:cubicBezTo>
                    <a:pt x="9564" y="15613"/>
                    <a:pt x="8330" y="14612"/>
                    <a:pt x="7263" y="13511"/>
                  </a:cubicBezTo>
                  <a:cubicBezTo>
                    <a:pt x="7296" y="13445"/>
                    <a:pt x="7396" y="13411"/>
                    <a:pt x="7330" y="13378"/>
                  </a:cubicBezTo>
                  <a:cubicBezTo>
                    <a:pt x="8230" y="10776"/>
                    <a:pt x="7730" y="8241"/>
                    <a:pt x="6896" y="5706"/>
                  </a:cubicBezTo>
                  <a:cubicBezTo>
                    <a:pt x="6829" y="5572"/>
                    <a:pt x="6496" y="4872"/>
                    <a:pt x="6396" y="4438"/>
                  </a:cubicBezTo>
                  <a:close/>
                  <a:moveTo>
                    <a:pt x="26810" y="14078"/>
                  </a:moveTo>
                  <a:cubicBezTo>
                    <a:pt x="27744" y="15513"/>
                    <a:pt x="28578" y="17014"/>
                    <a:pt x="29345" y="18515"/>
                  </a:cubicBezTo>
                  <a:cubicBezTo>
                    <a:pt x="28011" y="17047"/>
                    <a:pt x="26477" y="15846"/>
                    <a:pt x="24809" y="14712"/>
                  </a:cubicBezTo>
                  <a:cubicBezTo>
                    <a:pt x="25509" y="14679"/>
                    <a:pt x="26243" y="14445"/>
                    <a:pt x="26810" y="14078"/>
                  </a:cubicBezTo>
                  <a:close/>
                  <a:moveTo>
                    <a:pt x="12266" y="7907"/>
                  </a:moveTo>
                  <a:lnTo>
                    <a:pt x="12266" y="7907"/>
                  </a:lnTo>
                  <a:cubicBezTo>
                    <a:pt x="13467" y="8674"/>
                    <a:pt x="14735" y="9408"/>
                    <a:pt x="15969" y="10142"/>
                  </a:cubicBezTo>
                  <a:cubicBezTo>
                    <a:pt x="16503" y="10509"/>
                    <a:pt x="17070" y="10809"/>
                    <a:pt x="17637" y="11176"/>
                  </a:cubicBezTo>
                  <a:cubicBezTo>
                    <a:pt x="18938" y="13678"/>
                    <a:pt x="19405" y="16213"/>
                    <a:pt x="19472" y="19049"/>
                  </a:cubicBezTo>
                  <a:cubicBezTo>
                    <a:pt x="19472" y="19082"/>
                    <a:pt x="19472" y="19115"/>
                    <a:pt x="19505" y="19182"/>
                  </a:cubicBezTo>
                  <a:cubicBezTo>
                    <a:pt x="17604" y="18915"/>
                    <a:pt x="15769" y="18548"/>
                    <a:pt x="13968" y="17881"/>
                  </a:cubicBezTo>
                  <a:cubicBezTo>
                    <a:pt x="14335" y="14912"/>
                    <a:pt x="13801" y="11777"/>
                    <a:pt x="12733" y="9041"/>
                  </a:cubicBezTo>
                  <a:cubicBezTo>
                    <a:pt x="12500" y="8608"/>
                    <a:pt x="12233" y="8274"/>
                    <a:pt x="12266" y="7907"/>
                  </a:cubicBezTo>
                  <a:close/>
                  <a:moveTo>
                    <a:pt x="18404" y="11610"/>
                  </a:moveTo>
                  <a:cubicBezTo>
                    <a:pt x="20105" y="12577"/>
                    <a:pt x="21807" y="13545"/>
                    <a:pt x="23474" y="14579"/>
                  </a:cubicBezTo>
                  <a:cubicBezTo>
                    <a:pt x="24475" y="16180"/>
                    <a:pt x="24942" y="17848"/>
                    <a:pt x="25109" y="19682"/>
                  </a:cubicBezTo>
                  <a:cubicBezTo>
                    <a:pt x="23308" y="19549"/>
                    <a:pt x="21506" y="19416"/>
                    <a:pt x="19772" y="19215"/>
                  </a:cubicBezTo>
                  <a:cubicBezTo>
                    <a:pt x="19805" y="19215"/>
                    <a:pt x="19838" y="19182"/>
                    <a:pt x="19838" y="19082"/>
                  </a:cubicBezTo>
                  <a:cubicBezTo>
                    <a:pt x="20005" y="16780"/>
                    <a:pt x="19572" y="14445"/>
                    <a:pt x="18671" y="12377"/>
                  </a:cubicBezTo>
                  <a:cubicBezTo>
                    <a:pt x="18571" y="12044"/>
                    <a:pt x="18437" y="11777"/>
                    <a:pt x="18404" y="11610"/>
                  </a:cubicBezTo>
                  <a:close/>
                  <a:moveTo>
                    <a:pt x="24242" y="15079"/>
                  </a:moveTo>
                  <a:lnTo>
                    <a:pt x="24242" y="15079"/>
                  </a:lnTo>
                  <a:cubicBezTo>
                    <a:pt x="26343" y="16513"/>
                    <a:pt x="28311" y="18081"/>
                    <a:pt x="29812" y="20049"/>
                  </a:cubicBezTo>
                  <a:cubicBezTo>
                    <a:pt x="28411" y="19916"/>
                    <a:pt x="26944" y="19782"/>
                    <a:pt x="25476" y="19716"/>
                  </a:cubicBezTo>
                  <a:cubicBezTo>
                    <a:pt x="25476" y="18081"/>
                    <a:pt x="25009" y="16513"/>
                    <a:pt x="24242" y="15079"/>
                  </a:cubicBezTo>
                  <a:close/>
                  <a:moveTo>
                    <a:pt x="3814" y="1"/>
                  </a:moveTo>
                  <a:cubicBezTo>
                    <a:pt x="2782" y="1"/>
                    <a:pt x="1750" y="67"/>
                    <a:pt x="725" y="202"/>
                  </a:cubicBezTo>
                  <a:cubicBezTo>
                    <a:pt x="658" y="202"/>
                    <a:pt x="658" y="168"/>
                    <a:pt x="625" y="168"/>
                  </a:cubicBezTo>
                  <a:cubicBezTo>
                    <a:pt x="575" y="133"/>
                    <a:pt x="516" y="117"/>
                    <a:pt x="456" y="117"/>
                  </a:cubicBezTo>
                  <a:cubicBezTo>
                    <a:pt x="235" y="117"/>
                    <a:pt x="0" y="333"/>
                    <a:pt x="158" y="569"/>
                  </a:cubicBezTo>
                  <a:cubicBezTo>
                    <a:pt x="2126" y="3571"/>
                    <a:pt x="2393" y="7273"/>
                    <a:pt x="4127" y="10409"/>
                  </a:cubicBezTo>
                  <a:cubicBezTo>
                    <a:pt x="5662" y="13111"/>
                    <a:pt x="7897" y="15413"/>
                    <a:pt x="10498" y="17014"/>
                  </a:cubicBezTo>
                  <a:cubicBezTo>
                    <a:pt x="16603" y="20683"/>
                    <a:pt x="24008" y="19916"/>
                    <a:pt x="30680" y="20783"/>
                  </a:cubicBezTo>
                  <a:cubicBezTo>
                    <a:pt x="30705" y="20790"/>
                    <a:pt x="30730" y="20793"/>
                    <a:pt x="30754" y="20793"/>
                  </a:cubicBezTo>
                  <a:cubicBezTo>
                    <a:pt x="30976" y="20793"/>
                    <a:pt x="31100" y="20530"/>
                    <a:pt x="30980" y="20350"/>
                  </a:cubicBezTo>
                  <a:cubicBezTo>
                    <a:pt x="27811" y="14078"/>
                    <a:pt x="24342" y="8174"/>
                    <a:pt x="18271" y="4338"/>
                  </a:cubicBezTo>
                  <a:cubicBezTo>
                    <a:pt x="13974" y="1593"/>
                    <a:pt x="8893" y="1"/>
                    <a:pt x="38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36"/>
            <p:cNvSpPr/>
            <p:nvPr/>
          </p:nvSpPr>
          <p:spPr>
            <a:xfrm rot="533168">
              <a:off x="7721938" y="2256242"/>
              <a:ext cx="168956" cy="77014"/>
            </a:xfrm>
            <a:custGeom>
              <a:avLst/>
              <a:gdLst/>
              <a:ahLst/>
              <a:cxnLst/>
              <a:rect l="l" t="t" r="r" b="b"/>
              <a:pathLst>
                <a:path w="10541" h="4805" extrusionOk="0">
                  <a:moveTo>
                    <a:pt x="4336" y="1"/>
                  </a:moveTo>
                  <a:cubicBezTo>
                    <a:pt x="2869" y="468"/>
                    <a:pt x="1401" y="1001"/>
                    <a:pt x="0" y="1535"/>
                  </a:cubicBezTo>
                  <a:cubicBezTo>
                    <a:pt x="3669" y="2036"/>
                    <a:pt x="7072" y="3537"/>
                    <a:pt x="10541" y="4804"/>
                  </a:cubicBezTo>
                  <a:cubicBezTo>
                    <a:pt x="8706" y="2936"/>
                    <a:pt x="6772" y="1368"/>
                    <a:pt x="4403" y="101"/>
                  </a:cubicBezTo>
                  <a:cubicBezTo>
                    <a:pt x="4370" y="34"/>
                    <a:pt x="4336" y="34"/>
                    <a:pt x="4336" y="1"/>
                  </a:cubicBezTo>
                  <a:close/>
                </a:path>
              </a:pathLst>
            </a:custGeom>
            <a:solidFill>
              <a:srgbClr val="5E8F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36"/>
            <p:cNvSpPr/>
            <p:nvPr/>
          </p:nvSpPr>
          <p:spPr>
            <a:xfrm rot="533168">
              <a:off x="7719886" y="2182859"/>
              <a:ext cx="105884" cy="85557"/>
            </a:xfrm>
            <a:custGeom>
              <a:avLst/>
              <a:gdLst/>
              <a:ahLst/>
              <a:cxnLst/>
              <a:rect l="l" t="t" r="r" b="b"/>
              <a:pathLst>
                <a:path w="6606" h="5338" extrusionOk="0">
                  <a:moveTo>
                    <a:pt x="6606" y="1"/>
                  </a:moveTo>
                  <a:cubicBezTo>
                    <a:pt x="4170" y="1402"/>
                    <a:pt x="1936" y="3170"/>
                    <a:pt x="1" y="5338"/>
                  </a:cubicBezTo>
                  <a:cubicBezTo>
                    <a:pt x="1602" y="4704"/>
                    <a:pt x="3170" y="4170"/>
                    <a:pt x="4771" y="3637"/>
                  </a:cubicBezTo>
                  <a:cubicBezTo>
                    <a:pt x="5338" y="2369"/>
                    <a:pt x="5938" y="1168"/>
                    <a:pt x="6606" y="1"/>
                  </a:cubicBezTo>
                  <a:close/>
                </a:path>
              </a:pathLst>
            </a:custGeom>
            <a:solidFill>
              <a:srgbClr val="79A4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36"/>
            <p:cNvSpPr/>
            <p:nvPr/>
          </p:nvSpPr>
          <p:spPr>
            <a:xfrm rot="533168">
              <a:off x="7796975" y="2245646"/>
              <a:ext cx="218147" cy="132070"/>
            </a:xfrm>
            <a:custGeom>
              <a:avLst/>
              <a:gdLst/>
              <a:ahLst/>
              <a:cxnLst/>
              <a:rect l="l" t="t" r="r" b="b"/>
              <a:pathLst>
                <a:path w="13610" h="8240" extrusionOk="0">
                  <a:moveTo>
                    <a:pt x="4970" y="0"/>
                  </a:moveTo>
                  <a:cubicBezTo>
                    <a:pt x="3302" y="467"/>
                    <a:pt x="1635" y="934"/>
                    <a:pt x="0" y="1468"/>
                  </a:cubicBezTo>
                  <a:cubicBezTo>
                    <a:pt x="2569" y="2669"/>
                    <a:pt x="4904" y="4503"/>
                    <a:pt x="6638" y="6738"/>
                  </a:cubicBezTo>
                  <a:cubicBezTo>
                    <a:pt x="8906" y="7506"/>
                    <a:pt x="11175" y="8139"/>
                    <a:pt x="13610" y="8239"/>
                  </a:cubicBezTo>
                  <a:cubicBezTo>
                    <a:pt x="11075" y="5004"/>
                    <a:pt x="8173" y="2502"/>
                    <a:pt x="49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36"/>
            <p:cNvSpPr/>
            <p:nvPr/>
          </p:nvSpPr>
          <p:spPr>
            <a:xfrm rot="533168">
              <a:off x="7809571" y="2153645"/>
              <a:ext cx="126192" cy="98924"/>
            </a:xfrm>
            <a:custGeom>
              <a:avLst/>
              <a:gdLst/>
              <a:ahLst/>
              <a:cxnLst/>
              <a:rect l="l" t="t" r="r" b="b"/>
              <a:pathLst>
                <a:path w="7873" h="6172" extrusionOk="0">
                  <a:moveTo>
                    <a:pt x="7873" y="0"/>
                  </a:moveTo>
                  <a:lnTo>
                    <a:pt x="7873" y="0"/>
                  </a:lnTo>
                  <a:cubicBezTo>
                    <a:pt x="5705" y="601"/>
                    <a:pt x="3670" y="1434"/>
                    <a:pt x="1735" y="2469"/>
                  </a:cubicBezTo>
                  <a:cubicBezTo>
                    <a:pt x="1235" y="3769"/>
                    <a:pt x="634" y="4970"/>
                    <a:pt x="1" y="6171"/>
                  </a:cubicBezTo>
                  <a:cubicBezTo>
                    <a:pt x="1668" y="5637"/>
                    <a:pt x="3336" y="5170"/>
                    <a:pt x="5004" y="4737"/>
                  </a:cubicBezTo>
                  <a:lnTo>
                    <a:pt x="5004" y="4637"/>
                  </a:lnTo>
                  <a:cubicBezTo>
                    <a:pt x="5938" y="3102"/>
                    <a:pt x="6839" y="1501"/>
                    <a:pt x="7873" y="0"/>
                  </a:cubicBezTo>
                  <a:close/>
                </a:path>
              </a:pathLst>
            </a:custGeom>
            <a:solidFill>
              <a:srgbClr val="79A4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36"/>
            <p:cNvSpPr/>
            <p:nvPr/>
          </p:nvSpPr>
          <p:spPr>
            <a:xfrm rot="533168">
              <a:off x="7884400" y="2234471"/>
              <a:ext cx="244370" cy="159333"/>
            </a:xfrm>
            <a:custGeom>
              <a:avLst/>
              <a:gdLst/>
              <a:ahLst/>
              <a:cxnLst/>
              <a:rect l="l" t="t" r="r" b="b"/>
              <a:pathLst>
                <a:path w="15246" h="9941" extrusionOk="0">
                  <a:moveTo>
                    <a:pt x="7073" y="0"/>
                  </a:moveTo>
                  <a:cubicBezTo>
                    <a:pt x="4704" y="434"/>
                    <a:pt x="2336" y="934"/>
                    <a:pt x="1" y="1568"/>
                  </a:cubicBezTo>
                  <a:cubicBezTo>
                    <a:pt x="3403" y="3603"/>
                    <a:pt x="6406" y="6638"/>
                    <a:pt x="8741" y="9841"/>
                  </a:cubicBezTo>
                  <a:cubicBezTo>
                    <a:pt x="8774" y="9907"/>
                    <a:pt x="8774" y="9941"/>
                    <a:pt x="8774" y="9941"/>
                  </a:cubicBezTo>
                  <a:cubicBezTo>
                    <a:pt x="9675" y="9941"/>
                    <a:pt x="10575" y="9907"/>
                    <a:pt x="11509" y="9641"/>
                  </a:cubicBezTo>
                  <a:cubicBezTo>
                    <a:pt x="12877" y="9440"/>
                    <a:pt x="14078" y="9007"/>
                    <a:pt x="15245" y="8506"/>
                  </a:cubicBezTo>
                  <a:cubicBezTo>
                    <a:pt x="12877" y="5471"/>
                    <a:pt x="10208" y="2836"/>
                    <a:pt x="7506" y="134"/>
                  </a:cubicBezTo>
                  <a:lnTo>
                    <a:pt x="7506" y="100"/>
                  </a:lnTo>
                  <a:cubicBezTo>
                    <a:pt x="7506" y="134"/>
                    <a:pt x="7440" y="134"/>
                    <a:pt x="7440" y="167"/>
                  </a:cubicBezTo>
                  <a:cubicBezTo>
                    <a:pt x="7410" y="216"/>
                    <a:pt x="7364" y="236"/>
                    <a:pt x="7314" y="236"/>
                  </a:cubicBezTo>
                  <a:cubicBezTo>
                    <a:pt x="7192" y="236"/>
                    <a:pt x="7049" y="118"/>
                    <a:pt x="70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36"/>
            <p:cNvSpPr/>
            <p:nvPr/>
          </p:nvSpPr>
          <p:spPr>
            <a:xfrm rot="533168">
              <a:off x="8010412" y="2234750"/>
              <a:ext cx="211207" cy="150245"/>
            </a:xfrm>
            <a:custGeom>
              <a:avLst/>
              <a:gdLst/>
              <a:ahLst/>
              <a:cxnLst/>
              <a:rect l="l" t="t" r="r" b="b"/>
              <a:pathLst>
                <a:path w="13177" h="9374" extrusionOk="0">
                  <a:moveTo>
                    <a:pt x="6772" y="0"/>
                  </a:moveTo>
                  <a:cubicBezTo>
                    <a:pt x="4637" y="200"/>
                    <a:pt x="2603" y="534"/>
                    <a:pt x="635" y="834"/>
                  </a:cubicBezTo>
                  <a:lnTo>
                    <a:pt x="1" y="968"/>
                  </a:lnTo>
                  <a:cubicBezTo>
                    <a:pt x="3003" y="3336"/>
                    <a:pt x="5605" y="6305"/>
                    <a:pt x="7940" y="9307"/>
                  </a:cubicBezTo>
                  <a:cubicBezTo>
                    <a:pt x="7940" y="9340"/>
                    <a:pt x="7973" y="9340"/>
                    <a:pt x="7973" y="9374"/>
                  </a:cubicBezTo>
                  <a:cubicBezTo>
                    <a:pt x="9808" y="8506"/>
                    <a:pt x="11509" y="7339"/>
                    <a:pt x="13177" y="6005"/>
                  </a:cubicBezTo>
                  <a:cubicBezTo>
                    <a:pt x="11309" y="3670"/>
                    <a:pt x="9274" y="1702"/>
                    <a:pt x="67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36"/>
            <p:cNvSpPr/>
            <p:nvPr/>
          </p:nvSpPr>
          <p:spPr>
            <a:xfrm rot="533168">
              <a:off x="7900730" y="2155236"/>
              <a:ext cx="175383" cy="89516"/>
            </a:xfrm>
            <a:custGeom>
              <a:avLst/>
              <a:gdLst/>
              <a:ahLst/>
              <a:cxnLst/>
              <a:rect l="l" t="t" r="r" b="b"/>
              <a:pathLst>
                <a:path w="10942" h="5585" extrusionOk="0">
                  <a:moveTo>
                    <a:pt x="10196" y="0"/>
                  </a:moveTo>
                  <a:cubicBezTo>
                    <a:pt x="9520" y="0"/>
                    <a:pt x="8848" y="31"/>
                    <a:pt x="8139" y="80"/>
                  </a:cubicBezTo>
                  <a:cubicBezTo>
                    <a:pt x="6271" y="180"/>
                    <a:pt x="4470" y="480"/>
                    <a:pt x="2669" y="947"/>
                  </a:cubicBezTo>
                  <a:cubicBezTo>
                    <a:pt x="1902" y="2515"/>
                    <a:pt x="934" y="4016"/>
                    <a:pt x="0" y="5584"/>
                  </a:cubicBezTo>
                  <a:cubicBezTo>
                    <a:pt x="2569" y="4950"/>
                    <a:pt x="5104" y="4417"/>
                    <a:pt x="7639" y="3983"/>
                  </a:cubicBezTo>
                  <a:cubicBezTo>
                    <a:pt x="8740" y="2615"/>
                    <a:pt x="9774" y="1248"/>
                    <a:pt x="10941" y="13"/>
                  </a:cubicBezTo>
                  <a:cubicBezTo>
                    <a:pt x="10691" y="4"/>
                    <a:pt x="10443" y="0"/>
                    <a:pt x="101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36"/>
            <p:cNvSpPr/>
            <p:nvPr/>
          </p:nvSpPr>
          <p:spPr>
            <a:xfrm rot="533168">
              <a:off x="8035089" y="2174027"/>
              <a:ext cx="146516" cy="61499"/>
            </a:xfrm>
            <a:custGeom>
              <a:avLst/>
              <a:gdLst/>
              <a:ahLst/>
              <a:cxnLst/>
              <a:rect l="l" t="t" r="r" b="b"/>
              <a:pathLst>
                <a:path w="9141" h="3837" extrusionOk="0">
                  <a:moveTo>
                    <a:pt x="2936" y="0"/>
                  </a:moveTo>
                  <a:cubicBezTo>
                    <a:pt x="2102" y="1335"/>
                    <a:pt x="1068" y="2602"/>
                    <a:pt x="1" y="3836"/>
                  </a:cubicBezTo>
                  <a:cubicBezTo>
                    <a:pt x="267" y="3803"/>
                    <a:pt x="468" y="3770"/>
                    <a:pt x="734" y="3736"/>
                  </a:cubicBezTo>
                  <a:cubicBezTo>
                    <a:pt x="2669" y="3436"/>
                    <a:pt x="4737" y="3136"/>
                    <a:pt x="6805" y="2969"/>
                  </a:cubicBezTo>
                  <a:cubicBezTo>
                    <a:pt x="7473" y="2135"/>
                    <a:pt x="8340" y="1401"/>
                    <a:pt x="9140" y="668"/>
                  </a:cubicBezTo>
                  <a:cubicBezTo>
                    <a:pt x="7106" y="301"/>
                    <a:pt x="5004" y="67"/>
                    <a:pt x="29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36"/>
            <p:cNvSpPr/>
            <p:nvPr/>
          </p:nvSpPr>
          <p:spPr>
            <a:xfrm rot="533168">
              <a:off x="8128977" y="2244884"/>
              <a:ext cx="159884" cy="97594"/>
            </a:xfrm>
            <a:custGeom>
              <a:avLst/>
              <a:gdLst/>
              <a:ahLst/>
              <a:cxnLst/>
              <a:rect l="l" t="t" r="r" b="b"/>
              <a:pathLst>
                <a:path w="9975" h="6089" extrusionOk="0">
                  <a:moveTo>
                    <a:pt x="4626" y="0"/>
                  </a:moveTo>
                  <a:cubicBezTo>
                    <a:pt x="3087" y="0"/>
                    <a:pt x="1538" y="115"/>
                    <a:pt x="34" y="251"/>
                  </a:cubicBezTo>
                  <a:cubicBezTo>
                    <a:pt x="34" y="285"/>
                    <a:pt x="1" y="285"/>
                    <a:pt x="1" y="285"/>
                  </a:cubicBezTo>
                  <a:cubicBezTo>
                    <a:pt x="2469" y="1719"/>
                    <a:pt x="4671" y="3720"/>
                    <a:pt x="6305" y="6089"/>
                  </a:cubicBezTo>
                  <a:cubicBezTo>
                    <a:pt x="6605" y="5789"/>
                    <a:pt x="6939" y="5555"/>
                    <a:pt x="7272" y="5288"/>
                  </a:cubicBezTo>
                  <a:cubicBezTo>
                    <a:pt x="8140" y="4588"/>
                    <a:pt x="9007" y="3921"/>
                    <a:pt x="9974" y="3354"/>
                  </a:cubicBezTo>
                  <a:cubicBezTo>
                    <a:pt x="8473" y="2353"/>
                    <a:pt x="7039" y="1185"/>
                    <a:pt x="5638" y="18"/>
                  </a:cubicBezTo>
                  <a:cubicBezTo>
                    <a:pt x="5301" y="6"/>
                    <a:pt x="4964" y="0"/>
                    <a:pt x="46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36"/>
            <p:cNvSpPr/>
            <p:nvPr/>
          </p:nvSpPr>
          <p:spPr>
            <a:xfrm rot="533168">
              <a:off x="8154465" y="2200800"/>
              <a:ext cx="100001" cy="34764"/>
            </a:xfrm>
            <a:custGeom>
              <a:avLst/>
              <a:gdLst/>
              <a:ahLst/>
              <a:cxnLst/>
              <a:rect l="l" t="t" r="r" b="b"/>
              <a:pathLst>
                <a:path w="6239" h="2169" extrusionOk="0">
                  <a:moveTo>
                    <a:pt x="1902" y="0"/>
                  </a:moveTo>
                  <a:cubicBezTo>
                    <a:pt x="1302" y="734"/>
                    <a:pt x="668" y="1501"/>
                    <a:pt x="1" y="2168"/>
                  </a:cubicBezTo>
                  <a:cubicBezTo>
                    <a:pt x="1669" y="2035"/>
                    <a:pt x="3303" y="1935"/>
                    <a:pt x="4904" y="1935"/>
                  </a:cubicBezTo>
                  <a:cubicBezTo>
                    <a:pt x="5238" y="1535"/>
                    <a:pt x="5738" y="1234"/>
                    <a:pt x="6239" y="1034"/>
                  </a:cubicBezTo>
                  <a:cubicBezTo>
                    <a:pt x="4804" y="601"/>
                    <a:pt x="3337" y="267"/>
                    <a:pt x="19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36"/>
            <p:cNvSpPr/>
            <p:nvPr/>
          </p:nvSpPr>
          <p:spPr>
            <a:xfrm rot="533168">
              <a:off x="8228037" y="2256573"/>
              <a:ext cx="125134" cy="50263"/>
            </a:xfrm>
            <a:custGeom>
              <a:avLst/>
              <a:gdLst/>
              <a:ahLst/>
              <a:cxnLst/>
              <a:rect l="l" t="t" r="r" b="b"/>
              <a:pathLst>
                <a:path w="7807" h="3136" extrusionOk="0">
                  <a:moveTo>
                    <a:pt x="1" y="0"/>
                  </a:moveTo>
                  <a:lnTo>
                    <a:pt x="1" y="0"/>
                  </a:lnTo>
                  <a:cubicBezTo>
                    <a:pt x="1435" y="1001"/>
                    <a:pt x="2870" y="2002"/>
                    <a:pt x="4271" y="3136"/>
                  </a:cubicBezTo>
                  <a:cubicBezTo>
                    <a:pt x="5338" y="2435"/>
                    <a:pt x="6506" y="1835"/>
                    <a:pt x="7807" y="1401"/>
                  </a:cubicBezTo>
                  <a:cubicBezTo>
                    <a:pt x="5338" y="467"/>
                    <a:pt x="2703" y="10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36"/>
            <p:cNvSpPr/>
            <p:nvPr/>
          </p:nvSpPr>
          <p:spPr>
            <a:xfrm rot="533168">
              <a:off x="8237538" y="2233106"/>
              <a:ext cx="105355" cy="29427"/>
            </a:xfrm>
            <a:custGeom>
              <a:avLst/>
              <a:gdLst/>
              <a:ahLst/>
              <a:cxnLst/>
              <a:rect l="l" t="t" r="r" b="b"/>
              <a:pathLst>
                <a:path w="6573" h="1836" extrusionOk="0">
                  <a:moveTo>
                    <a:pt x="1268" y="1"/>
                  </a:moveTo>
                  <a:cubicBezTo>
                    <a:pt x="1001" y="101"/>
                    <a:pt x="735" y="234"/>
                    <a:pt x="501" y="401"/>
                  </a:cubicBezTo>
                  <a:cubicBezTo>
                    <a:pt x="334" y="534"/>
                    <a:pt x="168" y="701"/>
                    <a:pt x="1" y="835"/>
                  </a:cubicBezTo>
                  <a:cubicBezTo>
                    <a:pt x="2236" y="901"/>
                    <a:pt x="4437" y="1202"/>
                    <a:pt x="6572" y="1835"/>
                  </a:cubicBezTo>
                  <a:cubicBezTo>
                    <a:pt x="4871" y="1102"/>
                    <a:pt x="3070" y="534"/>
                    <a:pt x="12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36"/>
            <p:cNvSpPr/>
            <p:nvPr/>
          </p:nvSpPr>
          <p:spPr>
            <a:xfrm rot="533168">
              <a:off x="7722461" y="2256325"/>
              <a:ext cx="168972" cy="77014"/>
            </a:xfrm>
            <a:custGeom>
              <a:avLst/>
              <a:gdLst/>
              <a:ahLst/>
              <a:cxnLst/>
              <a:rect l="l" t="t" r="r" b="b"/>
              <a:pathLst>
                <a:path w="10542" h="4805" extrusionOk="0">
                  <a:moveTo>
                    <a:pt x="4303" y="1"/>
                  </a:moveTo>
                  <a:cubicBezTo>
                    <a:pt x="2836" y="468"/>
                    <a:pt x="1401" y="1001"/>
                    <a:pt x="0" y="1535"/>
                  </a:cubicBezTo>
                  <a:cubicBezTo>
                    <a:pt x="3670" y="2036"/>
                    <a:pt x="7072" y="3537"/>
                    <a:pt x="10541" y="4804"/>
                  </a:cubicBezTo>
                  <a:cubicBezTo>
                    <a:pt x="8673" y="2936"/>
                    <a:pt x="6739" y="1368"/>
                    <a:pt x="4370" y="34"/>
                  </a:cubicBezTo>
                  <a:cubicBezTo>
                    <a:pt x="4337" y="34"/>
                    <a:pt x="4303" y="1"/>
                    <a:pt x="4303" y="1"/>
                  </a:cubicBezTo>
                  <a:close/>
                </a:path>
              </a:pathLst>
            </a:custGeom>
            <a:solidFill>
              <a:srgbClr val="5E8F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36"/>
            <p:cNvSpPr/>
            <p:nvPr/>
          </p:nvSpPr>
          <p:spPr>
            <a:xfrm rot="533168">
              <a:off x="7716413" y="2227631"/>
              <a:ext cx="66326" cy="37441"/>
            </a:xfrm>
            <a:custGeom>
              <a:avLst/>
              <a:gdLst/>
              <a:ahLst/>
              <a:cxnLst/>
              <a:rect l="l" t="t" r="r" b="b"/>
              <a:pathLst>
                <a:path w="4138" h="2336" extrusionOk="0">
                  <a:moveTo>
                    <a:pt x="2369" y="1"/>
                  </a:moveTo>
                  <a:cubicBezTo>
                    <a:pt x="1535" y="701"/>
                    <a:pt x="768" y="1502"/>
                    <a:pt x="1" y="2336"/>
                  </a:cubicBezTo>
                  <a:cubicBezTo>
                    <a:pt x="1368" y="1802"/>
                    <a:pt x="2769" y="1302"/>
                    <a:pt x="4137" y="835"/>
                  </a:cubicBezTo>
                  <a:cubicBezTo>
                    <a:pt x="3537" y="568"/>
                    <a:pt x="2970" y="301"/>
                    <a:pt x="2369" y="1"/>
                  </a:cubicBezTo>
                  <a:close/>
                </a:path>
              </a:pathLst>
            </a:custGeom>
            <a:solidFill>
              <a:srgbClr val="79A4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36"/>
            <p:cNvSpPr/>
            <p:nvPr/>
          </p:nvSpPr>
          <p:spPr>
            <a:xfrm rot="533168">
              <a:off x="7875126" y="2169058"/>
              <a:ext cx="144112" cy="37281"/>
            </a:xfrm>
            <a:custGeom>
              <a:avLst/>
              <a:gdLst/>
              <a:ahLst/>
              <a:cxnLst/>
              <a:rect l="l" t="t" r="r" b="b"/>
              <a:pathLst>
                <a:path w="8991" h="2326" extrusionOk="0">
                  <a:moveTo>
                    <a:pt x="6659" y="0"/>
                  </a:moveTo>
                  <a:cubicBezTo>
                    <a:pt x="4335" y="0"/>
                    <a:pt x="2021" y="786"/>
                    <a:pt x="117" y="2047"/>
                  </a:cubicBezTo>
                  <a:cubicBezTo>
                    <a:pt x="0" y="2135"/>
                    <a:pt x="89" y="2325"/>
                    <a:pt x="203" y="2325"/>
                  </a:cubicBezTo>
                  <a:cubicBezTo>
                    <a:pt x="218" y="2325"/>
                    <a:pt x="235" y="2322"/>
                    <a:pt x="251" y="2314"/>
                  </a:cubicBezTo>
                  <a:cubicBezTo>
                    <a:pt x="2609" y="1346"/>
                    <a:pt x="4966" y="1036"/>
                    <a:pt x="7473" y="1036"/>
                  </a:cubicBezTo>
                  <a:cubicBezTo>
                    <a:pt x="7733" y="1036"/>
                    <a:pt x="7994" y="1040"/>
                    <a:pt x="8257" y="1046"/>
                  </a:cubicBezTo>
                  <a:cubicBezTo>
                    <a:pt x="8824" y="1046"/>
                    <a:pt x="8990" y="212"/>
                    <a:pt x="8357" y="145"/>
                  </a:cubicBezTo>
                  <a:cubicBezTo>
                    <a:pt x="7794" y="47"/>
                    <a:pt x="7226" y="0"/>
                    <a:pt x="66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36"/>
            <p:cNvSpPr/>
            <p:nvPr/>
          </p:nvSpPr>
          <p:spPr>
            <a:xfrm rot="533005">
              <a:off x="7694896" y="2154004"/>
              <a:ext cx="692650" cy="255548"/>
            </a:xfrm>
            <a:custGeom>
              <a:avLst/>
              <a:gdLst/>
              <a:ahLst/>
              <a:cxnLst/>
              <a:rect l="l" t="t" r="r" b="b"/>
              <a:pathLst>
                <a:path w="43217" h="15945" extrusionOk="0">
                  <a:moveTo>
                    <a:pt x="29874" y="1393"/>
                  </a:moveTo>
                  <a:cubicBezTo>
                    <a:pt x="31341" y="1660"/>
                    <a:pt x="32742" y="1994"/>
                    <a:pt x="34243" y="2427"/>
                  </a:cubicBezTo>
                  <a:cubicBezTo>
                    <a:pt x="33710" y="2627"/>
                    <a:pt x="33243" y="2928"/>
                    <a:pt x="32909" y="3328"/>
                  </a:cubicBezTo>
                  <a:cubicBezTo>
                    <a:pt x="31275" y="3328"/>
                    <a:pt x="29607" y="3428"/>
                    <a:pt x="28006" y="3561"/>
                  </a:cubicBezTo>
                  <a:cubicBezTo>
                    <a:pt x="28673" y="2894"/>
                    <a:pt x="29273" y="2094"/>
                    <a:pt x="29874" y="1393"/>
                  </a:cubicBezTo>
                  <a:close/>
                  <a:moveTo>
                    <a:pt x="34610" y="2561"/>
                  </a:moveTo>
                  <a:cubicBezTo>
                    <a:pt x="36412" y="3094"/>
                    <a:pt x="38180" y="3728"/>
                    <a:pt x="39914" y="4395"/>
                  </a:cubicBezTo>
                  <a:cubicBezTo>
                    <a:pt x="37846" y="3762"/>
                    <a:pt x="35578" y="3461"/>
                    <a:pt x="33343" y="3395"/>
                  </a:cubicBezTo>
                  <a:cubicBezTo>
                    <a:pt x="33510" y="3228"/>
                    <a:pt x="33676" y="3094"/>
                    <a:pt x="33843" y="2961"/>
                  </a:cubicBezTo>
                  <a:cubicBezTo>
                    <a:pt x="34043" y="2794"/>
                    <a:pt x="34343" y="2661"/>
                    <a:pt x="34610" y="2561"/>
                  </a:cubicBezTo>
                  <a:close/>
                  <a:moveTo>
                    <a:pt x="23369" y="626"/>
                  </a:moveTo>
                  <a:cubicBezTo>
                    <a:pt x="25437" y="659"/>
                    <a:pt x="27539" y="926"/>
                    <a:pt x="29573" y="1293"/>
                  </a:cubicBezTo>
                  <a:cubicBezTo>
                    <a:pt x="28773" y="1994"/>
                    <a:pt x="27906" y="2761"/>
                    <a:pt x="27238" y="3595"/>
                  </a:cubicBezTo>
                  <a:cubicBezTo>
                    <a:pt x="25170" y="3795"/>
                    <a:pt x="23102" y="4095"/>
                    <a:pt x="21167" y="4395"/>
                  </a:cubicBezTo>
                  <a:cubicBezTo>
                    <a:pt x="20901" y="4429"/>
                    <a:pt x="20700" y="4462"/>
                    <a:pt x="20434" y="4495"/>
                  </a:cubicBezTo>
                  <a:cubicBezTo>
                    <a:pt x="21501" y="3261"/>
                    <a:pt x="22535" y="1994"/>
                    <a:pt x="23369" y="626"/>
                  </a:cubicBezTo>
                  <a:close/>
                  <a:moveTo>
                    <a:pt x="23069" y="626"/>
                  </a:moveTo>
                  <a:cubicBezTo>
                    <a:pt x="21868" y="1827"/>
                    <a:pt x="20834" y="3261"/>
                    <a:pt x="19766" y="4596"/>
                  </a:cubicBezTo>
                  <a:cubicBezTo>
                    <a:pt x="17198" y="4996"/>
                    <a:pt x="14663" y="5563"/>
                    <a:pt x="12094" y="6230"/>
                  </a:cubicBezTo>
                  <a:cubicBezTo>
                    <a:pt x="13028" y="4729"/>
                    <a:pt x="13996" y="3161"/>
                    <a:pt x="14763" y="1593"/>
                  </a:cubicBezTo>
                  <a:cubicBezTo>
                    <a:pt x="16531" y="1126"/>
                    <a:pt x="18365" y="826"/>
                    <a:pt x="20267" y="659"/>
                  </a:cubicBezTo>
                  <a:cubicBezTo>
                    <a:pt x="21201" y="626"/>
                    <a:pt x="22168" y="626"/>
                    <a:pt x="23069" y="626"/>
                  </a:cubicBezTo>
                  <a:close/>
                  <a:moveTo>
                    <a:pt x="33043" y="4062"/>
                  </a:moveTo>
                  <a:lnTo>
                    <a:pt x="33043" y="4062"/>
                  </a:lnTo>
                  <a:cubicBezTo>
                    <a:pt x="35744" y="4095"/>
                    <a:pt x="38413" y="4495"/>
                    <a:pt x="40781" y="5429"/>
                  </a:cubicBezTo>
                  <a:cubicBezTo>
                    <a:pt x="39547" y="5830"/>
                    <a:pt x="38413" y="6464"/>
                    <a:pt x="37279" y="7164"/>
                  </a:cubicBezTo>
                  <a:cubicBezTo>
                    <a:pt x="35945" y="6063"/>
                    <a:pt x="34510" y="5063"/>
                    <a:pt x="33043" y="4062"/>
                  </a:cubicBezTo>
                  <a:close/>
                  <a:moveTo>
                    <a:pt x="14429" y="1727"/>
                  </a:moveTo>
                  <a:cubicBezTo>
                    <a:pt x="13395" y="3228"/>
                    <a:pt x="12528" y="4796"/>
                    <a:pt x="11561" y="6330"/>
                  </a:cubicBezTo>
                  <a:cubicBezTo>
                    <a:pt x="11527" y="6330"/>
                    <a:pt x="11527" y="6397"/>
                    <a:pt x="11527" y="6397"/>
                  </a:cubicBezTo>
                  <a:cubicBezTo>
                    <a:pt x="9859" y="6797"/>
                    <a:pt x="8191" y="7297"/>
                    <a:pt x="6524" y="7831"/>
                  </a:cubicBezTo>
                  <a:cubicBezTo>
                    <a:pt x="7091" y="6630"/>
                    <a:pt x="7724" y="5429"/>
                    <a:pt x="8325" y="4162"/>
                  </a:cubicBezTo>
                  <a:cubicBezTo>
                    <a:pt x="10226" y="3128"/>
                    <a:pt x="12261" y="2294"/>
                    <a:pt x="14429" y="1727"/>
                  </a:cubicBezTo>
                  <a:close/>
                  <a:moveTo>
                    <a:pt x="7791" y="4429"/>
                  </a:moveTo>
                  <a:lnTo>
                    <a:pt x="7791" y="4429"/>
                  </a:lnTo>
                  <a:cubicBezTo>
                    <a:pt x="7157" y="5596"/>
                    <a:pt x="6557" y="6830"/>
                    <a:pt x="5990" y="8065"/>
                  </a:cubicBezTo>
                  <a:cubicBezTo>
                    <a:pt x="4355" y="8598"/>
                    <a:pt x="2821" y="9132"/>
                    <a:pt x="1220" y="9766"/>
                  </a:cubicBezTo>
                  <a:cubicBezTo>
                    <a:pt x="3188" y="7598"/>
                    <a:pt x="5389" y="5796"/>
                    <a:pt x="7791" y="4429"/>
                  </a:cubicBezTo>
                  <a:close/>
                  <a:moveTo>
                    <a:pt x="32099" y="3990"/>
                  </a:moveTo>
                  <a:cubicBezTo>
                    <a:pt x="32292" y="3990"/>
                    <a:pt x="32484" y="3992"/>
                    <a:pt x="32676" y="3995"/>
                  </a:cubicBezTo>
                  <a:cubicBezTo>
                    <a:pt x="34077" y="5129"/>
                    <a:pt x="35511" y="6297"/>
                    <a:pt x="37012" y="7331"/>
                  </a:cubicBezTo>
                  <a:cubicBezTo>
                    <a:pt x="36078" y="7931"/>
                    <a:pt x="35211" y="8598"/>
                    <a:pt x="34343" y="9299"/>
                  </a:cubicBezTo>
                  <a:cubicBezTo>
                    <a:pt x="34043" y="9599"/>
                    <a:pt x="33710" y="9833"/>
                    <a:pt x="33376" y="10099"/>
                  </a:cubicBezTo>
                  <a:cubicBezTo>
                    <a:pt x="31742" y="7764"/>
                    <a:pt x="29540" y="5763"/>
                    <a:pt x="27038" y="4295"/>
                  </a:cubicBezTo>
                  <a:cubicBezTo>
                    <a:pt x="27038" y="4262"/>
                    <a:pt x="27072" y="4262"/>
                    <a:pt x="27072" y="4262"/>
                  </a:cubicBezTo>
                  <a:cubicBezTo>
                    <a:pt x="28745" y="4113"/>
                    <a:pt x="30445" y="3990"/>
                    <a:pt x="32099" y="3990"/>
                  </a:cubicBezTo>
                  <a:close/>
                  <a:moveTo>
                    <a:pt x="6357" y="8598"/>
                  </a:moveTo>
                  <a:lnTo>
                    <a:pt x="6424" y="8665"/>
                  </a:lnTo>
                  <a:cubicBezTo>
                    <a:pt x="8825" y="9999"/>
                    <a:pt x="10727" y="11500"/>
                    <a:pt x="12561" y="13435"/>
                  </a:cubicBezTo>
                  <a:cubicBezTo>
                    <a:pt x="9092" y="12168"/>
                    <a:pt x="5690" y="10667"/>
                    <a:pt x="2020" y="10166"/>
                  </a:cubicBezTo>
                  <a:cubicBezTo>
                    <a:pt x="3421" y="9599"/>
                    <a:pt x="4889" y="9099"/>
                    <a:pt x="6357" y="8598"/>
                  </a:cubicBezTo>
                  <a:close/>
                  <a:moveTo>
                    <a:pt x="26671" y="4295"/>
                  </a:moveTo>
                  <a:cubicBezTo>
                    <a:pt x="29173" y="5997"/>
                    <a:pt x="31208" y="7965"/>
                    <a:pt x="33076" y="10300"/>
                  </a:cubicBezTo>
                  <a:cubicBezTo>
                    <a:pt x="31408" y="11601"/>
                    <a:pt x="29740" y="12801"/>
                    <a:pt x="27872" y="13669"/>
                  </a:cubicBezTo>
                  <a:cubicBezTo>
                    <a:pt x="27872" y="13635"/>
                    <a:pt x="27872" y="13635"/>
                    <a:pt x="27839" y="13602"/>
                  </a:cubicBezTo>
                  <a:cubicBezTo>
                    <a:pt x="25504" y="10600"/>
                    <a:pt x="22902" y="7631"/>
                    <a:pt x="19900" y="5263"/>
                  </a:cubicBezTo>
                  <a:lnTo>
                    <a:pt x="20534" y="5129"/>
                  </a:lnTo>
                  <a:cubicBezTo>
                    <a:pt x="22502" y="4829"/>
                    <a:pt x="24570" y="4495"/>
                    <a:pt x="26671" y="4295"/>
                  </a:cubicBezTo>
                  <a:close/>
                  <a:moveTo>
                    <a:pt x="11727" y="6997"/>
                  </a:moveTo>
                  <a:cubicBezTo>
                    <a:pt x="14930" y="9499"/>
                    <a:pt x="17798" y="12001"/>
                    <a:pt x="20367" y="15236"/>
                  </a:cubicBezTo>
                  <a:cubicBezTo>
                    <a:pt x="17932" y="15136"/>
                    <a:pt x="15630" y="14503"/>
                    <a:pt x="13395" y="13735"/>
                  </a:cubicBezTo>
                  <a:cubicBezTo>
                    <a:pt x="11661" y="11500"/>
                    <a:pt x="9326" y="9666"/>
                    <a:pt x="6757" y="8465"/>
                  </a:cubicBezTo>
                  <a:cubicBezTo>
                    <a:pt x="8392" y="7931"/>
                    <a:pt x="10059" y="7464"/>
                    <a:pt x="11727" y="6997"/>
                  </a:cubicBezTo>
                  <a:close/>
                  <a:moveTo>
                    <a:pt x="19266" y="5429"/>
                  </a:moveTo>
                  <a:cubicBezTo>
                    <a:pt x="19242" y="5547"/>
                    <a:pt x="19369" y="5665"/>
                    <a:pt x="19504" y="5665"/>
                  </a:cubicBezTo>
                  <a:cubicBezTo>
                    <a:pt x="19560" y="5665"/>
                    <a:pt x="19617" y="5645"/>
                    <a:pt x="19666" y="5596"/>
                  </a:cubicBezTo>
                  <a:cubicBezTo>
                    <a:pt x="19666" y="5563"/>
                    <a:pt x="19700" y="5563"/>
                    <a:pt x="19700" y="5496"/>
                  </a:cubicBezTo>
                  <a:lnTo>
                    <a:pt x="19700" y="5563"/>
                  </a:lnTo>
                  <a:cubicBezTo>
                    <a:pt x="22435" y="8265"/>
                    <a:pt x="25104" y="10900"/>
                    <a:pt x="27439" y="13936"/>
                  </a:cubicBezTo>
                  <a:cubicBezTo>
                    <a:pt x="26271" y="14436"/>
                    <a:pt x="25037" y="14803"/>
                    <a:pt x="23703" y="15070"/>
                  </a:cubicBezTo>
                  <a:cubicBezTo>
                    <a:pt x="22769" y="15236"/>
                    <a:pt x="21868" y="15270"/>
                    <a:pt x="20934" y="15270"/>
                  </a:cubicBezTo>
                  <a:cubicBezTo>
                    <a:pt x="20934" y="15236"/>
                    <a:pt x="20901" y="15236"/>
                    <a:pt x="20901" y="15170"/>
                  </a:cubicBezTo>
                  <a:cubicBezTo>
                    <a:pt x="18566" y="11967"/>
                    <a:pt x="15563" y="8932"/>
                    <a:pt x="12194" y="6964"/>
                  </a:cubicBezTo>
                  <a:cubicBezTo>
                    <a:pt x="14529" y="6330"/>
                    <a:pt x="16898" y="5830"/>
                    <a:pt x="19266" y="5429"/>
                  </a:cubicBezTo>
                  <a:close/>
                  <a:moveTo>
                    <a:pt x="22393" y="1"/>
                  </a:moveTo>
                  <a:cubicBezTo>
                    <a:pt x="21419" y="1"/>
                    <a:pt x="20444" y="41"/>
                    <a:pt x="19466" y="126"/>
                  </a:cubicBezTo>
                  <a:cubicBezTo>
                    <a:pt x="12294" y="759"/>
                    <a:pt x="4756" y="3962"/>
                    <a:pt x="519" y="9999"/>
                  </a:cubicBezTo>
                  <a:cubicBezTo>
                    <a:pt x="486" y="10066"/>
                    <a:pt x="486" y="10066"/>
                    <a:pt x="419" y="10066"/>
                  </a:cubicBezTo>
                  <a:cubicBezTo>
                    <a:pt x="252" y="10099"/>
                    <a:pt x="186" y="10266"/>
                    <a:pt x="219" y="10433"/>
                  </a:cubicBezTo>
                  <a:cubicBezTo>
                    <a:pt x="186" y="10533"/>
                    <a:pt x="86" y="10633"/>
                    <a:pt x="52" y="10733"/>
                  </a:cubicBezTo>
                  <a:cubicBezTo>
                    <a:pt x="0" y="10812"/>
                    <a:pt x="91" y="10931"/>
                    <a:pt x="181" y="10931"/>
                  </a:cubicBezTo>
                  <a:cubicBezTo>
                    <a:pt x="206" y="10931"/>
                    <a:pt x="231" y="10922"/>
                    <a:pt x="252" y="10900"/>
                  </a:cubicBezTo>
                  <a:cubicBezTo>
                    <a:pt x="319" y="10800"/>
                    <a:pt x="386" y="10767"/>
                    <a:pt x="386" y="10667"/>
                  </a:cubicBezTo>
                  <a:cubicBezTo>
                    <a:pt x="419" y="10733"/>
                    <a:pt x="419" y="10733"/>
                    <a:pt x="453" y="10733"/>
                  </a:cubicBezTo>
                  <a:cubicBezTo>
                    <a:pt x="7601" y="11190"/>
                    <a:pt x="13778" y="15945"/>
                    <a:pt x="20957" y="15945"/>
                  </a:cubicBezTo>
                  <a:cubicBezTo>
                    <a:pt x="21651" y="15945"/>
                    <a:pt x="22354" y="15901"/>
                    <a:pt x="23069" y="15804"/>
                  </a:cubicBezTo>
                  <a:cubicBezTo>
                    <a:pt x="26538" y="15337"/>
                    <a:pt x="29540" y="13902"/>
                    <a:pt x="32275" y="11801"/>
                  </a:cubicBezTo>
                  <a:cubicBezTo>
                    <a:pt x="35578" y="9299"/>
                    <a:pt x="38580" y="6230"/>
                    <a:pt x="42816" y="5596"/>
                  </a:cubicBezTo>
                  <a:cubicBezTo>
                    <a:pt x="43116" y="5563"/>
                    <a:pt x="43217" y="5096"/>
                    <a:pt x="42916" y="4962"/>
                  </a:cubicBezTo>
                  <a:cubicBezTo>
                    <a:pt x="36463" y="2146"/>
                    <a:pt x="29493" y="1"/>
                    <a:pt x="223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36"/>
            <p:cNvSpPr/>
            <p:nvPr/>
          </p:nvSpPr>
          <p:spPr>
            <a:xfrm rot="533168">
              <a:off x="7253192" y="1417568"/>
              <a:ext cx="710573" cy="1534443"/>
            </a:xfrm>
            <a:custGeom>
              <a:avLst/>
              <a:gdLst/>
              <a:ahLst/>
              <a:cxnLst/>
              <a:rect l="l" t="t" r="r" b="b"/>
              <a:pathLst>
                <a:path w="44332" h="95736" extrusionOk="0">
                  <a:moveTo>
                    <a:pt x="10174" y="1"/>
                  </a:moveTo>
                  <a:cubicBezTo>
                    <a:pt x="7706" y="2136"/>
                    <a:pt x="9941" y="5605"/>
                    <a:pt x="9740" y="8273"/>
                  </a:cubicBezTo>
                  <a:cubicBezTo>
                    <a:pt x="9574" y="10341"/>
                    <a:pt x="8373" y="12109"/>
                    <a:pt x="7172" y="13677"/>
                  </a:cubicBezTo>
                  <a:cubicBezTo>
                    <a:pt x="4070" y="17747"/>
                    <a:pt x="0" y="24018"/>
                    <a:pt x="4603" y="28588"/>
                  </a:cubicBezTo>
                  <a:cubicBezTo>
                    <a:pt x="10875" y="34759"/>
                    <a:pt x="22183" y="28688"/>
                    <a:pt x="27720" y="36293"/>
                  </a:cubicBezTo>
                  <a:cubicBezTo>
                    <a:pt x="28621" y="37594"/>
                    <a:pt x="29254" y="39129"/>
                    <a:pt x="29121" y="40697"/>
                  </a:cubicBezTo>
                  <a:cubicBezTo>
                    <a:pt x="29021" y="42765"/>
                    <a:pt x="27286" y="44266"/>
                    <a:pt x="28387" y="46334"/>
                  </a:cubicBezTo>
                  <a:cubicBezTo>
                    <a:pt x="29621" y="48702"/>
                    <a:pt x="32357" y="50370"/>
                    <a:pt x="30922" y="53339"/>
                  </a:cubicBezTo>
                  <a:cubicBezTo>
                    <a:pt x="29121" y="57042"/>
                    <a:pt x="24918" y="59443"/>
                    <a:pt x="22016" y="62112"/>
                  </a:cubicBezTo>
                  <a:cubicBezTo>
                    <a:pt x="18447" y="65381"/>
                    <a:pt x="15578" y="69517"/>
                    <a:pt x="13877" y="74054"/>
                  </a:cubicBezTo>
                  <a:cubicBezTo>
                    <a:pt x="12776" y="77023"/>
                    <a:pt x="12609" y="79724"/>
                    <a:pt x="14344" y="82493"/>
                  </a:cubicBezTo>
                  <a:cubicBezTo>
                    <a:pt x="15378" y="84161"/>
                    <a:pt x="16946" y="85562"/>
                    <a:pt x="17713" y="87363"/>
                  </a:cubicBezTo>
                  <a:cubicBezTo>
                    <a:pt x="19047" y="90566"/>
                    <a:pt x="14577" y="92767"/>
                    <a:pt x="15611" y="95736"/>
                  </a:cubicBezTo>
                  <a:cubicBezTo>
                    <a:pt x="17613" y="94602"/>
                    <a:pt x="19547" y="93368"/>
                    <a:pt x="21382" y="91933"/>
                  </a:cubicBezTo>
                  <a:cubicBezTo>
                    <a:pt x="31156" y="84528"/>
                    <a:pt x="38227" y="73687"/>
                    <a:pt x="41230" y="61812"/>
                  </a:cubicBezTo>
                  <a:cubicBezTo>
                    <a:pt x="44332" y="49636"/>
                    <a:pt x="41830" y="37327"/>
                    <a:pt x="36493" y="26119"/>
                  </a:cubicBezTo>
                  <a:cubicBezTo>
                    <a:pt x="31723" y="16179"/>
                    <a:pt x="24351" y="7840"/>
                    <a:pt x="14744" y="2302"/>
                  </a:cubicBezTo>
                  <a:cubicBezTo>
                    <a:pt x="13243" y="1468"/>
                    <a:pt x="11709" y="735"/>
                    <a:pt x="10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36"/>
            <p:cNvSpPr/>
            <p:nvPr/>
          </p:nvSpPr>
          <p:spPr>
            <a:xfrm rot="533168">
              <a:off x="6396927" y="1262563"/>
              <a:ext cx="1361264" cy="1723941"/>
            </a:xfrm>
            <a:custGeom>
              <a:avLst/>
              <a:gdLst/>
              <a:ahLst/>
              <a:cxnLst/>
              <a:rect l="l" t="t" r="r" b="b"/>
              <a:pathLst>
                <a:path w="84928" h="107559" extrusionOk="0">
                  <a:moveTo>
                    <a:pt x="42420" y="1"/>
                  </a:moveTo>
                  <a:cubicBezTo>
                    <a:pt x="34462" y="1"/>
                    <a:pt x="26538" y="1803"/>
                    <a:pt x="19281" y="5344"/>
                  </a:cubicBezTo>
                  <a:cubicBezTo>
                    <a:pt x="21749" y="10514"/>
                    <a:pt x="19047" y="16018"/>
                    <a:pt x="15278" y="19787"/>
                  </a:cubicBezTo>
                  <a:cubicBezTo>
                    <a:pt x="13076" y="21989"/>
                    <a:pt x="10308" y="23623"/>
                    <a:pt x="8206" y="25858"/>
                  </a:cubicBezTo>
                  <a:cubicBezTo>
                    <a:pt x="5071" y="29127"/>
                    <a:pt x="8406" y="32096"/>
                    <a:pt x="8640" y="35665"/>
                  </a:cubicBezTo>
                  <a:cubicBezTo>
                    <a:pt x="8807" y="38034"/>
                    <a:pt x="8006" y="40369"/>
                    <a:pt x="6472" y="42170"/>
                  </a:cubicBezTo>
                  <a:cubicBezTo>
                    <a:pt x="5604" y="43204"/>
                    <a:pt x="4503" y="44038"/>
                    <a:pt x="3636" y="45105"/>
                  </a:cubicBezTo>
                  <a:cubicBezTo>
                    <a:pt x="2102" y="47007"/>
                    <a:pt x="2269" y="48975"/>
                    <a:pt x="2736" y="51210"/>
                  </a:cubicBezTo>
                  <a:cubicBezTo>
                    <a:pt x="3269" y="53978"/>
                    <a:pt x="3603" y="56180"/>
                    <a:pt x="2135" y="58715"/>
                  </a:cubicBezTo>
                  <a:cubicBezTo>
                    <a:pt x="1802" y="59316"/>
                    <a:pt x="1335" y="59983"/>
                    <a:pt x="934" y="60683"/>
                  </a:cubicBezTo>
                  <a:cubicBezTo>
                    <a:pt x="234" y="62851"/>
                    <a:pt x="0" y="65020"/>
                    <a:pt x="501" y="67121"/>
                  </a:cubicBezTo>
                  <a:cubicBezTo>
                    <a:pt x="1101" y="68522"/>
                    <a:pt x="1968" y="69823"/>
                    <a:pt x="2902" y="71191"/>
                  </a:cubicBezTo>
                  <a:cubicBezTo>
                    <a:pt x="5337" y="73793"/>
                    <a:pt x="8506" y="75494"/>
                    <a:pt x="12176" y="76695"/>
                  </a:cubicBezTo>
                  <a:cubicBezTo>
                    <a:pt x="16479" y="78062"/>
                    <a:pt x="21115" y="79363"/>
                    <a:pt x="23650" y="83433"/>
                  </a:cubicBezTo>
                  <a:cubicBezTo>
                    <a:pt x="24584" y="84967"/>
                    <a:pt x="25118" y="86702"/>
                    <a:pt x="24818" y="88436"/>
                  </a:cubicBezTo>
                  <a:cubicBezTo>
                    <a:pt x="24651" y="89437"/>
                    <a:pt x="23951" y="90538"/>
                    <a:pt x="23951" y="91539"/>
                  </a:cubicBezTo>
                  <a:cubicBezTo>
                    <a:pt x="23951" y="94341"/>
                    <a:pt x="25819" y="93240"/>
                    <a:pt x="26919" y="94374"/>
                  </a:cubicBezTo>
                  <a:cubicBezTo>
                    <a:pt x="29288" y="96842"/>
                    <a:pt x="25652" y="102113"/>
                    <a:pt x="23851" y="104048"/>
                  </a:cubicBezTo>
                  <a:cubicBezTo>
                    <a:pt x="25785" y="104882"/>
                    <a:pt x="27787" y="105582"/>
                    <a:pt x="29822" y="106182"/>
                  </a:cubicBezTo>
                  <a:cubicBezTo>
                    <a:pt x="32624" y="106750"/>
                    <a:pt x="35426" y="107150"/>
                    <a:pt x="38294" y="107417"/>
                  </a:cubicBezTo>
                  <a:cubicBezTo>
                    <a:pt x="38561" y="107450"/>
                    <a:pt x="38828" y="107517"/>
                    <a:pt x="39128" y="107517"/>
                  </a:cubicBezTo>
                  <a:lnTo>
                    <a:pt x="40796" y="107517"/>
                  </a:lnTo>
                  <a:lnTo>
                    <a:pt x="40796" y="107550"/>
                  </a:lnTo>
                  <a:cubicBezTo>
                    <a:pt x="41110" y="107555"/>
                    <a:pt x="41424" y="107558"/>
                    <a:pt x="41737" y="107558"/>
                  </a:cubicBezTo>
                  <a:cubicBezTo>
                    <a:pt x="51192" y="107558"/>
                    <a:pt x="60549" y="105130"/>
                    <a:pt x="68749" y="100545"/>
                  </a:cubicBezTo>
                  <a:cubicBezTo>
                    <a:pt x="68149" y="99211"/>
                    <a:pt x="68583" y="98077"/>
                    <a:pt x="69250" y="96876"/>
                  </a:cubicBezTo>
                  <a:cubicBezTo>
                    <a:pt x="69750" y="95908"/>
                    <a:pt x="70484" y="95008"/>
                    <a:pt x="70751" y="93907"/>
                  </a:cubicBezTo>
                  <a:cubicBezTo>
                    <a:pt x="71118" y="92273"/>
                    <a:pt x="69950" y="90938"/>
                    <a:pt x="69016" y="89737"/>
                  </a:cubicBezTo>
                  <a:cubicBezTo>
                    <a:pt x="67649" y="87903"/>
                    <a:pt x="66248" y="86035"/>
                    <a:pt x="65914" y="83700"/>
                  </a:cubicBezTo>
                  <a:cubicBezTo>
                    <a:pt x="65580" y="81398"/>
                    <a:pt x="66448" y="79096"/>
                    <a:pt x="67315" y="77062"/>
                  </a:cubicBezTo>
                  <a:cubicBezTo>
                    <a:pt x="69016" y="73159"/>
                    <a:pt x="71518" y="69523"/>
                    <a:pt x="74620" y="66554"/>
                  </a:cubicBezTo>
                  <a:cubicBezTo>
                    <a:pt x="76421" y="64853"/>
                    <a:pt x="78456" y="63352"/>
                    <a:pt x="80324" y="61684"/>
                  </a:cubicBezTo>
                  <a:cubicBezTo>
                    <a:pt x="82025" y="60150"/>
                    <a:pt x="84928" y="57681"/>
                    <a:pt x="83960" y="55146"/>
                  </a:cubicBezTo>
                  <a:cubicBezTo>
                    <a:pt x="82859" y="52211"/>
                    <a:pt x="79924" y="51110"/>
                    <a:pt x="81292" y="47607"/>
                  </a:cubicBezTo>
                  <a:cubicBezTo>
                    <a:pt x="81959" y="45773"/>
                    <a:pt x="82426" y="44372"/>
                    <a:pt x="81492" y="42470"/>
                  </a:cubicBezTo>
                  <a:cubicBezTo>
                    <a:pt x="80991" y="41436"/>
                    <a:pt x="80258" y="40502"/>
                    <a:pt x="79357" y="39768"/>
                  </a:cubicBezTo>
                  <a:cubicBezTo>
                    <a:pt x="77255" y="37900"/>
                    <a:pt x="74420" y="37433"/>
                    <a:pt x="71685" y="37200"/>
                  </a:cubicBezTo>
                  <a:cubicBezTo>
                    <a:pt x="67649" y="36866"/>
                    <a:pt x="63345" y="37133"/>
                    <a:pt x="59676" y="35032"/>
                  </a:cubicBezTo>
                  <a:cubicBezTo>
                    <a:pt x="56574" y="33264"/>
                    <a:pt x="55006" y="29995"/>
                    <a:pt x="55640" y="26459"/>
                  </a:cubicBezTo>
                  <a:cubicBezTo>
                    <a:pt x="56441" y="21956"/>
                    <a:pt x="59810" y="19187"/>
                    <a:pt x="61844" y="15351"/>
                  </a:cubicBezTo>
                  <a:cubicBezTo>
                    <a:pt x="63446" y="12415"/>
                    <a:pt x="61778" y="10014"/>
                    <a:pt x="61978" y="7012"/>
                  </a:cubicBezTo>
                  <a:cubicBezTo>
                    <a:pt x="62011" y="5911"/>
                    <a:pt x="62411" y="4977"/>
                    <a:pt x="63179" y="4276"/>
                  </a:cubicBezTo>
                  <a:cubicBezTo>
                    <a:pt x="56525" y="1411"/>
                    <a:pt x="49459" y="1"/>
                    <a:pt x="42420" y="1"/>
                  </a:cubicBezTo>
                  <a:close/>
                </a:path>
              </a:pathLst>
            </a:custGeom>
            <a:solidFill>
              <a:srgbClr val="B1EA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36"/>
            <p:cNvSpPr/>
            <p:nvPr/>
          </p:nvSpPr>
          <p:spPr>
            <a:xfrm rot="533168">
              <a:off x="6144987" y="1178346"/>
              <a:ext cx="700427" cy="1657842"/>
            </a:xfrm>
            <a:custGeom>
              <a:avLst/>
              <a:gdLst/>
              <a:ahLst/>
              <a:cxnLst/>
              <a:rect l="l" t="t" r="r" b="b"/>
              <a:pathLst>
                <a:path w="43699" h="103435" extrusionOk="0">
                  <a:moveTo>
                    <a:pt x="2147" y="0"/>
                  </a:moveTo>
                  <a:cubicBezTo>
                    <a:pt x="1458" y="0"/>
                    <a:pt x="821" y="634"/>
                    <a:pt x="534" y="1428"/>
                  </a:cubicBezTo>
                  <a:cubicBezTo>
                    <a:pt x="301" y="2162"/>
                    <a:pt x="334" y="2996"/>
                    <a:pt x="301" y="3697"/>
                  </a:cubicBezTo>
                  <a:cubicBezTo>
                    <a:pt x="267" y="5098"/>
                    <a:pt x="434" y="6599"/>
                    <a:pt x="167" y="8033"/>
                  </a:cubicBezTo>
                  <a:cubicBezTo>
                    <a:pt x="167" y="8067"/>
                    <a:pt x="134" y="8100"/>
                    <a:pt x="134" y="8100"/>
                  </a:cubicBezTo>
                  <a:lnTo>
                    <a:pt x="134" y="8167"/>
                  </a:lnTo>
                  <a:cubicBezTo>
                    <a:pt x="201" y="9434"/>
                    <a:pt x="1" y="10568"/>
                    <a:pt x="601" y="11836"/>
                  </a:cubicBezTo>
                  <a:cubicBezTo>
                    <a:pt x="1135" y="13037"/>
                    <a:pt x="2102" y="13771"/>
                    <a:pt x="3169" y="14505"/>
                  </a:cubicBezTo>
                  <a:cubicBezTo>
                    <a:pt x="3270" y="14538"/>
                    <a:pt x="3303" y="14605"/>
                    <a:pt x="3303" y="14705"/>
                  </a:cubicBezTo>
                  <a:cubicBezTo>
                    <a:pt x="3370" y="14738"/>
                    <a:pt x="3436" y="14838"/>
                    <a:pt x="3436" y="14938"/>
                  </a:cubicBezTo>
                  <a:cubicBezTo>
                    <a:pt x="3203" y="19108"/>
                    <a:pt x="3636" y="23277"/>
                    <a:pt x="4804" y="27347"/>
                  </a:cubicBezTo>
                  <a:cubicBezTo>
                    <a:pt x="5838" y="30950"/>
                    <a:pt x="7306" y="34419"/>
                    <a:pt x="10875" y="36120"/>
                  </a:cubicBezTo>
                  <a:cubicBezTo>
                    <a:pt x="11008" y="36187"/>
                    <a:pt x="10942" y="36287"/>
                    <a:pt x="10842" y="36287"/>
                  </a:cubicBezTo>
                  <a:cubicBezTo>
                    <a:pt x="10108" y="36153"/>
                    <a:pt x="9441" y="35786"/>
                    <a:pt x="8807" y="35386"/>
                  </a:cubicBezTo>
                  <a:cubicBezTo>
                    <a:pt x="5938" y="43859"/>
                    <a:pt x="5104" y="52965"/>
                    <a:pt x="6539" y="61938"/>
                  </a:cubicBezTo>
                  <a:cubicBezTo>
                    <a:pt x="6605" y="61938"/>
                    <a:pt x="6672" y="61972"/>
                    <a:pt x="6705" y="62039"/>
                  </a:cubicBezTo>
                  <a:cubicBezTo>
                    <a:pt x="8273" y="63907"/>
                    <a:pt x="9841" y="65241"/>
                    <a:pt x="11776" y="66742"/>
                  </a:cubicBezTo>
                  <a:cubicBezTo>
                    <a:pt x="13210" y="67876"/>
                    <a:pt x="14711" y="69110"/>
                    <a:pt x="15478" y="70878"/>
                  </a:cubicBezTo>
                  <a:cubicBezTo>
                    <a:pt x="16846" y="74014"/>
                    <a:pt x="15645" y="77783"/>
                    <a:pt x="12810" y="79584"/>
                  </a:cubicBezTo>
                  <a:cubicBezTo>
                    <a:pt x="16279" y="85622"/>
                    <a:pt x="20882" y="91026"/>
                    <a:pt x="26319" y="95362"/>
                  </a:cubicBezTo>
                  <a:cubicBezTo>
                    <a:pt x="30322" y="98565"/>
                    <a:pt x="34725" y="101233"/>
                    <a:pt x="39395" y="103235"/>
                  </a:cubicBezTo>
                  <a:cubicBezTo>
                    <a:pt x="39562" y="103301"/>
                    <a:pt x="39696" y="103401"/>
                    <a:pt x="39862" y="103435"/>
                  </a:cubicBezTo>
                  <a:cubicBezTo>
                    <a:pt x="40963" y="102067"/>
                    <a:pt x="41897" y="100599"/>
                    <a:pt x="42564" y="98965"/>
                  </a:cubicBezTo>
                  <a:cubicBezTo>
                    <a:pt x="42998" y="97931"/>
                    <a:pt x="43698" y="96263"/>
                    <a:pt x="43231" y="95129"/>
                  </a:cubicBezTo>
                  <a:cubicBezTo>
                    <a:pt x="42564" y="93461"/>
                    <a:pt x="40163" y="94295"/>
                    <a:pt x="39529" y="92460"/>
                  </a:cubicBezTo>
                  <a:cubicBezTo>
                    <a:pt x="39128" y="90659"/>
                    <a:pt x="40496" y="88891"/>
                    <a:pt x="40496" y="87123"/>
                  </a:cubicBezTo>
                  <a:cubicBezTo>
                    <a:pt x="40496" y="84421"/>
                    <a:pt x="38561" y="81986"/>
                    <a:pt x="36460" y="80452"/>
                  </a:cubicBezTo>
                  <a:cubicBezTo>
                    <a:pt x="32457" y="77550"/>
                    <a:pt x="27187" y="77283"/>
                    <a:pt x="22950" y="74914"/>
                  </a:cubicBezTo>
                  <a:cubicBezTo>
                    <a:pt x="20715" y="73647"/>
                    <a:pt x="18814" y="71946"/>
                    <a:pt x="17346" y="69911"/>
                  </a:cubicBezTo>
                  <a:lnTo>
                    <a:pt x="17346" y="69911"/>
                  </a:lnTo>
                  <a:cubicBezTo>
                    <a:pt x="17380" y="69944"/>
                    <a:pt x="17480" y="69944"/>
                    <a:pt x="17546" y="69944"/>
                  </a:cubicBezTo>
                  <a:cubicBezTo>
                    <a:pt x="16946" y="69310"/>
                    <a:pt x="16446" y="68443"/>
                    <a:pt x="16179" y="67576"/>
                  </a:cubicBezTo>
                  <a:cubicBezTo>
                    <a:pt x="14878" y="64974"/>
                    <a:pt x="14644" y="61972"/>
                    <a:pt x="16512" y="59637"/>
                  </a:cubicBezTo>
                  <a:cubicBezTo>
                    <a:pt x="16546" y="59570"/>
                    <a:pt x="16646" y="59570"/>
                    <a:pt x="16712" y="59570"/>
                  </a:cubicBezTo>
                  <a:cubicBezTo>
                    <a:pt x="17680" y="57869"/>
                    <a:pt x="18647" y="56268"/>
                    <a:pt x="18714" y="55034"/>
                  </a:cubicBezTo>
                  <a:cubicBezTo>
                    <a:pt x="18947" y="52098"/>
                    <a:pt x="17113" y="49263"/>
                    <a:pt x="18047" y="46361"/>
                  </a:cubicBezTo>
                  <a:cubicBezTo>
                    <a:pt x="18981" y="43692"/>
                    <a:pt x="21783" y="42358"/>
                    <a:pt x="23117" y="39923"/>
                  </a:cubicBezTo>
                  <a:cubicBezTo>
                    <a:pt x="24051" y="38221"/>
                    <a:pt x="24351" y="36187"/>
                    <a:pt x="23951" y="34252"/>
                  </a:cubicBezTo>
                  <a:cubicBezTo>
                    <a:pt x="23551" y="32517"/>
                    <a:pt x="22450" y="31016"/>
                    <a:pt x="22216" y="29215"/>
                  </a:cubicBezTo>
                  <a:cubicBezTo>
                    <a:pt x="21950" y="26780"/>
                    <a:pt x="23517" y="25212"/>
                    <a:pt x="25219" y="23778"/>
                  </a:cubicBezTo>
                  <a:cubicBezTo>
                    <a:pt x="30556" y="19408"/>
                    <a:pt x="38461" y="13270"/>
                    <a:pt x="34859" y="5365"/>
                  </a:cubicBezTo>
                  <a:lnTo>
                    <a:pt x="34859" y="5365"/>
                  </a:lnTo>
                  <a:cubicBezTo>
                    <a:pt x="31456" y="7066"/>
                    <a:pt x="28187" y="9167"/>
                    <a:pt x="25152" y="11669"/>
                  </a:cubicBezTo>
                  <a:cubicBezTo>
                    <a:pt x="19681" y="16106"/>
                    <a:pt x="15311" y="21576"/>
                    <a:pt x="12109" y="27614"/>
                  </a:cubicBezTo>
                  <a:cubicBezTo>
                    <a:pt x="12843" y="28114"/>
                    <a:pt x="13710" y="28581"/>
                    <a:pt x="14644" y="28881"/>
                  </a:cubicBezTo>
                  <a:cubicBezTo>
                    <a:pt x="14778" y="28915"/>
                    <a:pt x="14778" y="29115"/>
                    <a:pt x="14611" y="29115"/>
                  </a:cubicBezTo>
                  <a:cubicBezTo>
                    <a:pt x="11709" y="29082"/>
                    <a:pt x="9474" y="26380"/>
                    <a:pt x="7973" y="24211"/>
                  </a:cubicBezTo>
                  <a:cubicBezTo>
                    <a:pt x="6105" y="21510"/>
                    <a:pt x="4771" y="18074"/>
                    <a:pt x="4704" y="14738"/>
                  </a:cubicBezTo>
                  <a:cubicBezTo>
                    <a:pt x="4704" y="14576"/>
                    <a:pt x="4849" y="14478"/>
                    <a:pt x="4993" y="14478"/>
                  </a:cubicBezTo>
                  <a:cubicBezTo>
                    <a:pt x="5056" y="14478"/>
                    <a:pt x="5120" y="14497"/>
                    <a:pt x="5171" y="14538"/>
                  </a:cubicBezTo>
                  <a:cubicBezTo>
                    <a:pt x="6438" y="14004"/>
                    <a:pt x="7272" y="13037"/>
                    <a:pt x="7539" y="11703"/>
                  </a:cubicBezTo>
                  <a:cubicBezTo>
                    <a:pt x="7539" y="11669"/>
                    <a:pt x="7606" y="11602"/>
                    <a:pt x="7639" y="11569"/>
                  </a:cubicBezTo>
                  <a:lnTo>
                    <a:pt x="7773" y="11436"/>
                  </a:lnTo>
                  <a:cubicBezTo>
                    <a:pt x="9007" y="11002"/>
                    <a:pt x="10641" y="10368"/>
                    <a:pt x="11008" y="8867"/>
                  </a:cubicBezTo>
                  <a:cubicBezTo>
                    <a:pt x="11205" y="8033"/>
                    <a:pt x="10625" y="7595"/>
                    <a:pt x="9945" y="7595"/>
                  </a:cubicBezTo>
                  <a:cubicBezTo>
                    <a:pt x="9702" y="7595"/>
                    <a:pt x="9445" y="7652"/>
                    <a:pt x="9207" y="7766"/>
                  </a:cubicBezTo>
                  <a:cubicBezTo>
                    <a:pt x="8607" y="8100"/>
                    <a:pt x="8140" y="8767"/>
                    <a:pt x="7706" y="9334"/>
                  </a:cubicBezTo>
                  <a:cubicBezTo>
                    <a:pt x="7666" y="9401"/>
                    <a:pt x="7598" y="9431"/>
                    <a:pt x="7527" y="9431"/>
                  </a:cubicBezTo>
                  <a:cubicBezTo>
                    <a:pt x="7423" y="9431"/>
                    <a:pt x="7312" y="9367"/>
                    <a:pt x="7272" y="9267"/>
                  </a:cubicBezTo>
                  <a:lnTo>
                    <a:pt x="7272" y="9234"/>
                  </a:lnTo>
                  <a:lnTo>
                    <a:pt x="7272" y="9101"/>
                  </a:lnTo>
                  <a:cubicBezTo>
                    <a:pt x="7473" y="7866"/>
                    <a:pt x="7839" y="6666"/>
                    <a:pt x="8140" y="5431"/>
                  </a:cubicBezTo>
                  <a:cubicBezTo>
                    <a:pt x="8267" y="4891"/>
                    <a:pt x="9271" y="57"/>
                    <a:pt x="7754" y="57"/>
                  </a:cubicBezTo>
                  <a:cubicBezTo>
                    <a:pt x="7678" y="57"/>
                    <a:pt x="7595" y="69"/>
                    <a:pt x="7506" y="94"/>
                  </a:cubicBezTo>
                  <a:lnTo>
                    <a:pt x="7439" y="94"/>
                  </a:lnTo>
                  <a:cubicBezTo>
                    <a:pt x="6705" y="761"/>
                    <a:pt x="6672" y="2429"/>
                    <a:pt x="6505" y="3330"/>
                  </a:cubicBezTo>
                  <a:cubicBezTo>
                    <a:pt x="6205" y="4831"/>
                    <a:pt x="6005" y="6365"/>
                    <a:pt x="5671" y="7900"/>
                  </a:cubicBezTo>
                  <a:cubicBezTo>
                    <a:pt x="5938" y="8033"/>
                    <a:pt x="6172" y="8233"/>
                    <a:pt x="6338" y="8434"/>
                  </a:cubicBezTo>
                  <a:cubicBezTo>
                    <a:pt x="6459" y="8584"/>
                    <a:pt x="6389" y="8843"/>
                    <a:pt x="6203" y="8843"/>
                  </a:cubicBezTo>
                  <a:cubicBezTo>
                    <a:pt x="6182" y="8843"/>
                    <a:pt x="6161" y="8840"/>
                    <a:pt x="6138" y="8834"/>
                  </a:cubicBezTo>
                  <a:cubicBezTo>
                    <a:pt x="5438" y="8600"/>
                    <a:pt x="4837" y="8167"/>
                    <a:pt x="4103" y="8000"/>
                  </a:cubicBezTo>
                  <a:cubicBezTo>
                    <a:pt x="3670" y="7866"/>
                    <a:pt x="3303" y="7833"/>
                    <a:pt x="2936" y="7833"/>
                  </a:cubicBezTo>
                  <a:cubicBezTo>
                    <a:pt x="2888" y="7929"/>
                    <a:pt x="2795" y="7971"/>
                    <a:pt x="2699" y="7971"/>
                  </a:cubicBezTo>
                  <a:cubicBezTo>
                    <a:pt x="2595" y="7971"/>
                    <a:pt x="2488" y="7920"/>
                    <a:pt x="2436" y="7833"/>
                  </a:cubicBezTo>
                  <a:cubicBezTo>
                    <a:pt x="2135" y="7833"/>
                    <a:pt x="1802" y="7866"/>
                    <a:pt x="1468" y="7933"/>
                  </a:cubicBezTo>
                  <a:cubicBezTo>
                    <a:pt x="1449" y="7940"/>
                    <a:pt x="1430" y="7943"/>
                    <a:pt x="1412" y="7943"/>
                  </a:cubicBezTo>
                  <a:cubicBezTo>
                    <a:pt x="1251" y="7943"/>
                    <a:pt x="1188" y="7690"/>
                    <a:pt x="1368" y="7600"/>
                  </a:cubicBezTo>
                  <a:cubicBezTo>
                    <a:pt x="1668" y="7500"/>
                    <a:pt x="2035" y="7399"/>
                    <a:pt x="2436" y="7366"/>
                  </a:cubicBezTo>
                  <a:cubicBezTo>
                    <a:pt x="2602" y="5198"/>
                    <a:pt x="2836" y="3030"/>
                    <a:pt x="3303" y="895"/>
                  </a:cubicBezTo>
                  <a:cubicBezTo>
                    <a:pt x="3336" y="761"/>
                    <a:pt x="3336" y="695"/>
                    <a:pt x="3370" y="595"/>
                  </a:cubicBezTo>
                  <a:cubicBezTo>
                    <a:pt x="3303" y="595"/>
                    <a:pt x="3270" y="595"/>
                    <a:pt x="3203" y="561"/>
                  </a:cubicBezTo>
                  <a:cubicBezTo>
                    <a:pt x="2864" y="166"/>
                    <a:pt x="2499" y="0"/>
                    <a:pt x="21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36"/>
            <p:cNvSpPr/>
            <p:nvPr/>
          </p:nvSpPr>
          <p:spPr>
            <a:xfrm rot="533168">
              <a:off x="6207569" y="2165245"/>
              <a:ext cx="150796" cy="253961"/>
            </a:xfrm>
            <a:custGeom>
              <a:avLst/>
              <a:gdLst/>
              <a:ahLst/>
              <a:cxnLst/>
              <a:rect l="l" t="t" r="r" b="b"/>
              <a:pathLst>
                <a:path w="9408" h="15845" extrusionOk="0">
                  <a:moveTo>
                    <a:pt x="0" y="0"/>
                  </a:moveTo>
                  <a:cubicBezTo>
                    <a:pt x="501" y="2602"/>
                    <a:pt x="1168" y="5171"/>
                    <a:pt x="2035" y="7672"/>
                  </a:cubicBezTo>
                  <a:cubicBezTo>
                    <a:pt x="3036" y="10508"/>
                    <a:pt x="4303" y="13210"/>
                    <a:pt x="5738" y="15845"/>
                  </a:cubicBezTo>
                  <a:cubicBezTo>
                    <a:pt x="9407" y="12943"/>
                    <a:pt x="9207" y="8039"/>
                    <a:pt x="5805" y="5037"/>
                  </a:cubicBezTo>
                  <a:cubicBezTo>
                    <a:pt x="4003" y="3469"/>
                    <a:pt x="1268" y="2135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36"/>
            <p:cNvSpPr/>
            <p:nvPr/>
          </p:nvSpPr>
          <p:spPr>
            <a:xfrm rot="533168">
              <a:off x="6317342" y="1125870"/>
              <a:ext cx="59898" cy="142792"/>
            </a:xfrm>
            <a:custGeom>
              <a:avLst/>
              <a:gdLst/>
              <a:ahLst/>
              <a:cxnLst/>
              <a:rect l="l" t="t" r="r" b="b"/>
              <a:pathLst>
                <a:path w="3737" h="8909" extrusionOk="0">
                  <a:moveTo>
                    <a:pt x="2536" y="1"/>
                  </a:moveTo>
                  <a:cubicBezTo>
                    <a:pt x="2336" y="1"/>
                    <a:pt x="2172" y="108"/>
                    <a:pt x="1968" y="235"/>
                  </a:cubicBezTo>
                  <a:cubicBezTo>
                    <a:pt x="801" y="1136"/>
                    <a:pt x="734" y="2904"/>
                    <a:pt x="534" y="4272"/>
                  </a:cubicBezTo>
                  <a:cubicBezTo>
                    <a:pt x="301" y="5673"/>
                    <a:pt x="134" y="7140"/>
                    <a:pt x="0" y="8608"/>
                  </a:cubicBezTo>
                  <a:cubicBezTo>
                    <a:pt x="119" y="8603"/>
                    <a:pt x="238" y="8600"/>
                    <a:pt x="356" y="8600"/>
                  </a:cubicBezTo>
                  <a:cubicBezTo>
                    <a:pt x="1003" y="8600"/>
                    <a:pt x="1638" y="8683"/>
                    <a:pt x="2202" y="8908"/>
                  </a:cubicBezTo>
                  <a:cubicBezTo>
                    <a:pt x="2435" y="6273"/>
                    <a:pt x="3069" y="3671"/>
                    <a:pt x="3736" y="1136"/>
                  </a:cubicBezTo>
                  <a:cubicBezTo>
                    <a:pt x="3603" y="602"/>
                    <a:pt x="3303" y="135"/>
                    <a:pt x="2736" y="35"/>
                  </a:cubicBezTo>
                  <a:cubicBezTo>
                    <a:pt x="2664" y="11"/>
                    <a:pt x="2598" y="1"/>
                    <a:pt x="25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36"/>
            <p:cNvSpPr/>
            <p:nvPr/>
          </p:nvSpPr>
          <p:spPr>
            <a:xfrm rot="533168">
              <a:off x="7375701" y="1429235"/>
              <a:ext cx="587074" cy="1533369"/>
            </a:xfrm>
            <a:custGeom>
              <a:avLst/>
              <a:gdLst/>
              <a:ahLst/>
              <a:cxnLst/>
              <a:rect l="l" t="t" r="r" b="b"/>
              <a:pathLst>
                <a:path w="36627" h="95669" extrusionOk="0">
                  <a:moveTo>
                    <a:pt x="2469" y="0"/>
                  </a:moveTo>
                  <a:cubicBezTo>
                    <a:pt x="1" y="2135"/>
                    <a:pt x="2236" y="5604"/>
                    <a:pt x="2035" y="8239"/>
                  </a:cubicBezTo>
                  <a:lnTo>
                    <a:pt x="1902" y="9140"/>
                  </a:lnTo>
                  <a:cubicBezTo>
                    <a:pt x="5004" y="12743"/>
                    <a:pt x="7573" y="16846"/>
                    <a:pt x="9674" y="21215"/>
                  </a:cubicBezTo>
                  <a:cubicBezTo>
                    <a:pt x="11375" y="24818"/>
                    <a:pt x="12710" y="28554"/>
                    <a:pt x="13710" y="32390"/>
                  </a:cubicBezTo>
                  <a:cubicBezTo>
                    <a:pt x="16179" y="32890"/>
                    <a:pt x="18380" y="33924"/>
                    <a:pt x="20048" y="36226"/>
                  </a:cubicBezTo>
                  <a:cubicBezTo>
                    <a:pt x="20982" y="37527"/>
                    <a:pt x="21583" y="39061"/>
                    <a:pt x="21483" y="40663"/>
                  </a:cubicBezTo>
                  <a:cubicBezTo>
                    <a:pt x="21316" y="42697"/>
                    <a:pt x="19581" y="44198"/>
                    <a:pt x="20715" y="46267"/>
                  </a:cubicBezTo>
                  <a:cubicBezTo>
                    <a:pt x="21983" y="48602"/>
                    <a:pt x="24685" y="50269"/>
                    <a:pt x="23251" y="53305"/>
                  </a:cubicBezTo>
                  <a:cubicBezTo>
                    <a:pt x="21516" y="57008"/>
                    <a:pt x="17280" y="59343"/>
                    <a:pt x="14344" y="62045"/>
                  </a:cubicBezTo>
                  <a:cubicBezTo>
                    <a:pt x="14177" y="62178"/>
                    <a:pt x="14044" y="62345"/>
                    <a:pt x="13877" y="62478"/>
                  </a:cubicBezTo>
                  <a:cubicBezTo>
                    <a:pt x="13677" y="63312"/>
                    <a:pt x="13477" y="64079"/>
                    <a:pt x="13210" y="64913"/>
                  </a:cubicBezTo>
                  <a:cubicBezTo>
                    <a:pt x="11576" y="70484"/>
                    <a:pt x="9141" y="75754"/>
                    <a:pt x="5705" y="80424"/>
                  </a:cubicBezTo>
                  <a:cubicBezTo>
                    <a:pt x="5905" y="81092"/>
                    <a:pt x="6205" y="81725"/>
                    <a:pt x="6639" y="82392"/>
                  </a:cubicBezTo>
                  <a:cubicBezTo>
                    <a:pt x="7639" y="84027"/>
                    <a:pt x="9241" y="85461"/>
                    <a:pt x="10008" y="87263"/>
                  </a:cubicBezTo>
                  <a:cubicBezTo>
                    <a:pt x="11342" y="90465"/>
                    <a:pt x="6906" y="92700"/>
                    <a:pt x="7906" y="95669"/>
                  </a:cubicBezTo>
                  <a:cubicBezTo>
                    <a:pt x="9908" y="94534"/>
                    <a:pt x="11842" y="93234"/>
                    <a:pt x="13677" y="91866"/>
                  </a:cubicBezTo>
                  <a:cubicBezTo>
                    <a:pt x="23417" y="84427"/>
                    <a:pt x="30522" y="73586"/>
                    <a:pt x="33525" y="61711"/>
                  </a:cubicBezTo>
                  <a:cubicBezTo>
                    <a:pt x="36627" y="49502"/>
                    <a:pt x="34125" y="37193"/>
                    <a:pt x="28788" y="25985"/>
                  </a:cubicBezTo>
                  <a:cubicBezTo>
                    <a:pt x="24018" y="16045"/>
                    <a:pt x="16646" y="7706"/>
                    <a:pt x="7039" y="2302"/>
                  </a:cubicBezTo>
                  <a:cubicBezTo>
                    <a:pt x="5538" y="1468"/>
                    <a:pt x="4037" y="667"/>
                    <a:pt x="24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36"/>
            <p:cNvSpPr/>
            <p:nvPr/>
          </p:nvSpPr>
          <p:spPr>
            <a:xfrm rot="533168">
              <a:off x="7199848" y="1299508"/>
              <a:ext cx="324031" cy="205317"/>
            </a:xfrm>
            <a:custGeom>
              <a:avLst/>
              <a:gdLst/>
              <a:ahLst/>
              <a:cxnLst/>
              <a:rect l="l" t="t" r="r" b="b"/>
              <a:pathLst>
                <a:path w="20216" h="12810" extrusionOk="0">
                  <a:moveTo>
                    <a:pt x="1" y="1"/>
                  </a:moveTo>
                  <a:cubicBezTo>
                    <a:pt x="4304" y="1335"/>
                    <a:pt x="8240" y="3136"/>
                    <a:pt x="12043" y="5905"/>
                  </a:cubicBezTo>
                  <a:cubicBezTo>
                    <a:pt x="14811" y="7973"/>
                    <a:pt x="17313" y="10241"/>
                    <a:pt x="19515" y="12810"/>
                  </a:cubicBezTo>
                  <a:cubicBezTo>
                    <a:pt x="19582" y="10875"/>
                    <a:pt x="18814" y="9074"/>
                    <a:pt x="18948" y="6972"/>
                  </a:cubicBezTo>
                  <a:cubicBezTo>
                    <a:pt x="19048" y="5871"/>
                    <a:pt x="19415" y="4971"/>
                    <a:pt x="20215" y="4237"/>
                  </a:cubicBezTo>
                  <a:cubicBezTo>
                    <a:pt x="13744" y="1468"/>
                    <a:pt x="6872" y="67"/>
                    <a:pt x="1" y="1"/>
                  </a:cubicBezTo>
                  <a:close/>
                </a:path>
              </a:pathLst>
            </a:custGeom>
            <a:solidFill>
              <a:srgbClr val="B1EA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36"/>
            <p:cNvSpPr/>
            <p:nvPr/>
          </p:nvSpPr>
          <p:spPr>
            <a:xfrm rot="533168">
              <a:off x="6672673" y="2642496"/>
              <a:ext cx="756575" cy="348205"/>
            </a:xfrm>
            <a:custGeom>
              <a:avLst/>
              <a:gdLst/>
              <a:ahLst/>
              <a:cxnLst/>
              <a:rect l="l" t="t" r="r" b="b"/>
              <a:pathLst>
                <a:path w="47202" h="21725" extrusionOk="0">
                  <a:moveTo>
                    <a:pt x="42598" y="1"/>
                  </a:moveTo>
                  <a:cubicBezTo>
                    <a:pt x="41864" y="1001"/>
                    <a:pt x="41030" y="2002"/>
                    <a:pt x="40196" y="2903"/>
                  </a:cubicBezTo>
                  <a:cubicBezTo>
                    <a:pt x="35093" y="8507"/>
                    <a:pt x="28588" y="12209"/>
                    <a:pt x="21416" y="14378"/>
                  </a:cubicBezTo>
                  <a:cubicBezTo>
                    <a:pt x="15699" y="16108"/>
                    <a:pt x="9620" y="16961"/>
                    <a:pt x="3589" y="16961"/>
                  </a:cubicBezTo>
                  <a:cubicBezTo>
                    <a:pt x="2758" y="16961"/>
                    <a:pt x="1929" y="16945"/>
                    <a:pt x="1102" y="16913"/>
                  </a:cubicBezTo>
                  <a:cubicBezTo>
                    <a:pt x="701" y="17480"/>
                    <a:pt x="335" y="17913"/>
                    <a:pt x="1" y="18247"/>
                  </a:cubicBezTo>
                  <a:cubicBezTo>
                    <a:pt x="1902" y="19048"/>
                    <a:pt x="3904" y="19815"/>
                    <a:pt x="5939" y="20348"/>
                  </a:cubicBezTo>
                  <a:cubicBezTo>
                    <a:pt x="8741" y="20916"/>
                    <a:pt x="11543" y="21349"/>
                    <a:pt x="14411" y="21583"/>
                  </a:cubicBezTo>
                  <a:cubicBezTo>
                    <a:pt x="14711" y="21649"/>
                    <a:pt x="14945" y="21683"/>
                    <a:pt x="15245" y="21683"/>
                  </a:cubicBezTo>
                  <a:lnTo>
                    <a:pt x="16880" y="21683"/>
                  </a:lnTo>
                  <a:lnTo>
                    <a:pt x="16880" y="21716"/>
                  </a:lnTo>
                  <a:cubicBezTo>
                    <a:pt x="17189" y="21721"/>
                    <a:pt x="17498" y="21724"/>
                    <a:pt x="17806" y="21724"/>
                  </a:cubicBezTo>
                  <a:cubicBezTo>
                    <a:pt x="27233" y="21724"/>
                    <a:pt x="36563" y="19265"/>
                    <a:pt x="44800" y="14711"/>
                  </a:cubicBezTo>
                  <a:cubicBezTo>
                    <a:pt x="44266" y="13377"/>
                    <a:pt x="44633" y="12243"/>
                    <a:pt x="45300" y="11042"/>
                  </a:cubicBezTo>
                  <a:cubicBezTo>
                    <a:pt x="45800" y="10074"/>
                    <a:pt x="46568" y="9174"/>
                    <a:pt x="46801" y="8073"/>
                  </a:cubicBezTo>
                  <a:cubicBezTo>
                    <a:pt x="47201" y="6472"/>
                    <a:pt x="45967" y="5104"/>
                    <a:pt x="45100" y="3903"/>
                  </a:cubicBezTo>
                  <a:cubicBezTo>
                    <a:pt x="44166" y="2703"/>
                    <a:pt x="43232" y="1402"/>
                    <a:pt x="42598" y="1"/>
                  </a:cubicBezTo>
                  <a:close/>
                </a:path>
              </a:pathLst>
            </a:custGeom>
            <a:solidFill>
              <a:srgbClr val="B1EA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36"/>
            <p:cNvSpPr/>
            <p:nvPr/>
          </p:nvSpPr>
          <p:spPr>
            <a:xfrm rot="533168">
              <a:off x="6600730" y="2843356"/>
              <a:ext cx="68441" cy="24603"/>
            </a:xfrm>
            <a:custGeom>
              <a:avLst/>
              <a:gdLst/>
              <a:ahLst/>
              <a:cxnLst/>
              <a:rect l="l" t="t" r="r" b="b"/>
              <a:pathLst>
                <a:path w="4270" h="1535" extrusionOk="0">
                  <a:moveTo>
                    <a:pt x="0" y="0"/>
                  </a:moveTo>
                  <a:lnTo>
                    <a:pt x="0" y="0"/>
                  </a:lnTo>
                  <a:cubicBezTo>
                    <a:pt x="968" y="501"/>
                    <a:pt x="1935" y="968"/>
                    <a:pt x="2902" y="1368"/>
                  </a:cubicBezTo>
                  <a:cubicBezTo>
                    <a:pt x="3069" y="1468"/>
                    <a:pt x="3203" y="1501"/>
                    <a:pt x="3369" y="1535"/>
                  </a:cubicBezTo>
                  <a:cubicBezTo>
                    <a:pt x="3703" y="1168"/>
                    <a:pt x="4003" y="734"/>
                    <a:pt x="4270" y="334"/>
                  </a:cubicBezTo>
                  <a:cubicBezTo>
                    <a:pt x="3303" y="334"/>
                    <a:pt x="2335" y="234"/>
                    <a:pt x="1368" y="167"/>
                  </a:cubicBezTo>
                  <a:cubicBezTo>
                    <a:pt x="901" y="134"/>
                    <a:pt x="467" y="67"/>
                    <a:pt x="0" y="0"/>
                  </a:cubicBezTo>
                  <a:close/>
                </a:path>
              </a:pathLst>
            </a:custGeom>
            <a:solidFill>
              <a:srgbClr val="7ABB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36"/>
            <p:cNvSpPr/>
            <p:nvPr/>
          </p:nvSpPr>
          <p:spPr>
            <a:xfrm rot="533005">
              <a:off x="6298695" y="1154618"/>
              <a:ext cx="182326" cy="493002"/>
            </a:xfrm>
            <a:custGeom>
              <a:avLst/>
              <a:gdLst/>
              <a:ahLst/>
              <a:cxnLst/>
              <a:rect l="l" t="t" r="r" b="b"/>
              <a:pathLst>
                <a:path w="11376" h="30761" extrusionOk="0">
                  <a:moveTo>
                    <a:pt x="4118" y="1"/>
                  </a:moveTo>
                  <a:cubicBezTo>
                    <a:pt x="4042" y="1"/>
                    <a:pt x="3959" y="13"/>
                    <a:pt x="3870" y="38"/>
                  </a:cubicBezTo>
                  <a:lnTo>
                    <a:pt x="3803" y="38"/>
                  </a:lnTo>
                  <a:cubicBezTo>
                    <a:pt x="3637" y="205"/>
                    <a:pt x="3503" y="372"/>
                    <a:pt x="3403" y="639"/>
                  </a:cubicBezTo>
                  <a:lnTo>
                    <a:pt x="3536" y="1506"/>
                  </a:lnTo>
                  <a:cubicBezTo>
                    <a:pt x="3670" y="3474"/>
                    <a:pt x="3170" y="5509"/>
                    <a:pt x="2169" y="7310"/>
                  </a:cubicBezTo>
                  <a:cubicBezTo>
                    <a:pt x="2135" y="7511"/>
                    <a:pt x="2102" y="7677"/>
                    <a:pt x="2035" y="7877"/>
                  </a:cubicBezTo>
                  <a:cubicBezTo>
                    <a:pt x="2302" y="8044"/>
                    <a:pt x="2536" y="8211"/>
                    <a:pt x="2703" y="8411"/>
                  </a:cubicBezTo>
                  <a:cubicBezTo>
                    <a:pt x="2828" y="8568"/>
                    <a:pt x="2717" y="8814"/>
                    <a:pt x="2536" y="8814"/>
                  </a:cubicBezTo>
                  <a:cubicBezTo>
                    <a:pt x="2525" y="8814"/>
                    <a:pt x="2514" y="8813"/>
                    <a:pt x="2502" y="8811"/>
                  </a:cubicBezTo>
                  <a:cubicBezTo>
                    <a:pt x="2169" y="8711"/>
                    <a:pt x="1835" y="8545"/>
                    <a:pt x="1502" y="8378"/>
                  </a:cubicBezTo>
                  <a:cubicBezTo>
                    <a:pt x="1201" y="9479"/>
                    <a:pt x="701" y="10546"/>
                    <a:pt x="1" y="11547"/>
                  </a:cubicBezTo>
                  <a:cubicBezTo>
                    <a:pt x="668" y="17518"/>
                    <a:pt x="2169" y="23655"/>
                    <a:pt x="5805" y="28325"/>
                  </a:cubicBezTo>
                  <a:cubicBezTo>
                    <a:pt x="6205" y="28692"/>
                    <a:pt x="6805" y="29026"/>
                    <a:pt x="7373" y="29326"/>
                  </a:cubicBezTo>
                  <a:cubicBezTo>
                    <a:pt x="8407" y="29860"/>
                    <a:pt x="10041" y="30427"/>
                    <a:pt x="11375" y="30760"/>
                  </a:cubicBezTo>
                  <a:cubicBezTo>
                    <a:pt x="11142" y="30427"/>
                    <a:pt x="10875" y="30160"/>
                    <a:pt x="10642" y="29793"/>
                  </a:cubicBezTo>
                  <a:cubicBezTo>
                    <a:pt x="10408" y="29526"/>
                    <a:pt x="10175" y="29226"/>
                    <a:pt x="9974" y="28926"/>
                  </a:cubicBezTo>
                  <a:cubicBezTo>
                    <a:pt x="7539" y="28392"/>
                    <a:pt x="5671" y="26057"/>
                    <a:pt x="4337" y="24122"/>
                  </a:cubicBezTo>
                  <a:cubicBezTo>
                    <a:pt x="2469" y="21420"/>
                    <a:pt x="1135" y="18018"/>
                    <a:pt x="1068" y="14682"/>
                  </a:cubicBezTo>
                  <a:cubicBezTo>
                    <a:pt x="1068" y="14493"/>
                    <a:pt x="1235" y="14405"/>
                    <a:pt x="1381" y="14405"/>
                  </a:cubicBezTo>
                  <a:cubicBezTo>
                    <a:pt x="1440" y="14405"/>
                    <a:pt x="1496" y="14420"/>
                    <a:pt x="1535" y="14449"/>
                  </a:cubicBezTo>
                  <a:cubicBezTo>
                    <a:pt x="2803" y="13915"/>
                    <a:pt x="3637" y="12981"/>
                    <a:pt x="3903" y="11613"/>
                  </a:cubicBezTo>
                  <a:cubicBezTo>
                    <a:pt x="3903" y="11580"/>
                    <a:pt x="3970" y="11547"/>
                    <a:pt x="4003" y="11513"/>
                  </a:cubicBezTo>
                  <a:cubicBezTo>
                    <a:pt x="4003" y="11480"/>
                    <a:pt x="4037" y="11413"/>
                    <a:pt x="4137" y="11380"/>
                  </a:cubicBezTo>
                  <a:cubicBezTo>
                    <a:pt x="5371" y="10913"/>
                    <a:pt x="7039" y="10313"/>
                    <a:pt x="7373" y="8811"/>
                  </a:cubicBezTo>
                  <a:cubicBezTo>
                    <a:pt x="7570" y="7973"/>
                    <a:pt x="6983" y="7554"/>
                    <a:pt x="6300" y="7554"/>
                  </a:cubicBezTo>
                  <a:cubicBezTo>
                    <a:pt x="6059" y="7554"/>
                    <a:pt x="5806" y="7606"/>
                    <a:pt x="5571" y="7711"/>
                  </a:cubicBezTo>
                  <a:cubicBezTo>
                    <a:pt x="4971" y="8044"/>
                    <a:pt x="4504" y="8678"/>
                    <a:pt x="4070" y="9245"/>
                  </a:cubicBezTo>
                  <a:cubicBezTo>
                    <a:pt x="4025" y="9320"/>
                    <a:pt x="3946" y="9355"/>
                    <a:pt x="3867" y="9355"/>
                  </a:cubicBezTo>
                  <a:cubicBezTo>
                    <a:pt x="3770" y="9355"/>
                    <a:pt x="3673" y="9303"/>
                    <a:pt x="3637" y="9212"/>
                  </a:cubicBezTo>
                  <a:lnTo>
                    <a:pt x="3637" y="9178"/>
                  </a:lnTo>
                  <a:lnTo>
                    <a:pt x="3637" y="9045"/>
                  </a:lnTo>
                  <a:cubicBezTo>
                    <a:pt x="3837" y="7811"/>
                    <a:pt x="4170" y="6577"/>
                    <a:pt x="4504" y="5376"/>
                  </a:cubicBezTo>
                  <a:cubicBezTo>
                    <a:pt x="4631" y="4836"/>
                    <a:pt x="5635" y="1"/>
                    <a:pt x="41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36"/>
            <p:cNvSpPr/>
            <p:nvPr/>
          </p:nvSpPr>
          <p:spPr>
            <a:xfrm rot="533168">
              <a:off x="6244555" y="1901474"/>
              <a:ext cx="193319" cy="622907"/>
            </a:xfrm>
            <a:custGeom>
              <a:avLst/>
              <a:gdLst/>
              <a:ahLst/>
              <a:cxnLst/>
              <a:rect l="l" t="t" r="r" b="b"/>
              <a:pathLst>
                <a:path w="12061" h="38864" extrusionOk="0">
                  <a:moveTo>
                    <a:pt x="2080" y="1"/>
                  </a:moveTo>
                  <a:cubicBezTo>
                    <a:pt x="1538" y="1"/>
                    <a:pt x="933" y="345"/>
                    <a:pt x="701" y="881"/>
                  </a:cubicBezTo>
                  <a:cubicBezTo>
                    <a:pt x="0" y="2616"/>
                    <a:pt x="134" y="4750"/>
                    <a:pt x="67" y="6618"/>
                  </a:cubicBezTo>
                  <a:cubicBezTo>
                    <a:pt x="34" y="8420"/>
                    <a:pt x="34" y="10254"/>
                    <a:pt x="134" y="12056"/>
                  </a:cubicBezTo>
                  <a:cubicBezTo>
                    <a:pt x="301" y="15558"/>
                    <a:pt x="701" y="19094"/>
                    <a:pt x="1735" y="22463"/>
                  </a:cubicBezTo>
                  <a:cubicBezTo>
                    <a:pt x="3636" y="28601"/>
                    <a:pt x="7139" y="34472"/>
                    <a:pt x="11876" y="38842"/>
                  </a:cubicBezTo>
                  <a:cubicBezTo>
                    <a:pt x="11883" y="38857"/>
                    <a:pt x="11898" y="38864"/>
                    <a:pt x="11916" y="38864"/>
                  </a:cubicBezTo>
                  <a:cubicBezTo>
                    <a:pt x="11974" y="38864"/>
                    <a:pt x="12060" y="38793"/>
                    <a:pt x="12009" y="38741"/>
                  </a:cubicBezTo>
                  <a:cubicBezTo>
                    <a:pt x="8306" y="33438"/>
                    <a:pt x="5504" y="27800"/>
                    <a:pt x="4137" y="21462"/>
                  </a:cubicBezTo>
                  <a:cubicBezTo>
                    <a:pt x="3370" y="18093"/>
                    <a:pt x="3036" y="14724"/>
                    <a:pt x="2903" y="11255"/>
                  </a:cubicBezTo>
                  <a:cubicBezTo>
                    <a:pt x="2869" y="9454"/>
                    <a:pt x="2869" y="7619"/>
                    <a:pt x="2936" y="5818"/>
                  </a:cubicBezTo>
                  <a:cubicBezTo>
                    <a:pt x="3036" y="4150"/>
                    <a:pt x="3336" y="2482"/>
                    <a:pt x="3069" y="881"/>
                  </a:cubicBezTo>
                  <a:cubicBezTo>
                    <a:pt x="2976" y="261"/>
                    <a:pt x="2552" y="1"/>
                    <a:pt x="208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36"/>
            <p:cNvSpPr/>
            <p:nvPr/>
          </p:nvSpPr>
          <p:spPr>
            <a:xfrm rot="533005">
              <a:off x="6107188" y="1230713"/>
              <a:ext cx="1859434" cy="1759526"/>
            </a:xfrm>
            <a:custGeom>
              <a:avLst/>
              <a:gdLst/>
              <a:ahLst/>
              <a:cxnLst/>
              <a:rect l="l" t="t" r="r" b="b"/>
              <a:pathLst>
                <a:path w="116017" h="109786" extrusionOk="0">
                  <a:moveTo>
                    <a:pt x="7355" y="619"/>
                  </a:moveTo>
                  <a:cubicBezTo>
                    <a:pt x="7393" y="619"/>
                    <a:pt x="7432" y="621"/>
                    <a:pt x="7473" y="626"/>
                  </a:cubicBezTo>
                  <a:cubicBezTo>
                    <a:pt x="8040" y="759"/>
                    <a:pt x="8340" y="1226"/>
                    <a:pt x="8473" y="1760"/>
                  </a:cubicBezTo>
                  <a:cubicBezTo>
                    <a:pt x="7806" y="4295"/>
                    <a:pt x="7172" y="6930"/>
                    <a:pt x="6939" y="9465"/>
                  </a:cubicBezTo>
                  <a:cubicBezTo>
                    <a:pt x="6381" y="9279"/>
                    <a:pt x="5803" y="9178"/>
                    <a:pt x="5203" y="9178"/>
                  </a:cubicBezTo>
                  <a:cubicBezTo>
                    <a:pt x="5049" y="9178"/>
                    <a:pt x="4894" y="9185"/>
                    <a:pt x="4737" y="9198"/>
                  </a:cubicBezTo>
                  <a:cubicBezTo>
                    <a:pt x="4871" y="7731"/>
                    <a:pt x="5004" y="6296"/>
                    <a:pt x="5271" y="4829"/>
                  </a:cubicBezTo>
                  <a:cubicBezTo>
                    <a:pt x="5471" y="3461"/>
                    <a:pt x="5538" y="1726"/>
                    <a:pt x="6705" y="792"/>
                  </a:cubicBezTo>
                  <a:cubicBezTo>
                    <a:pt x="6908" y="706"/>
                    <a:pt x="7110" y="619"/>
                    <a:pt x="7355" y="619"/>
                  </a:cubicBezTo>
                  <a:close/>
                  <a:moveTo>
                    <a:pt x="8473" y="65305"/>
                  </a:moveTo>
                  <a:lnTo>
                    <a:pt x="8473" y="65305"/>
                  </a:lnTo>
                  <a:cubicBezTo>
                    <a:pt x="9741" y="67440"/>
                    <a:pt x="12476" y="68774"/>
                    <a:pt x="14278" y="70342"/>
                  </a:cubicBezTo>
                  <a:cubicBezTo>
                    <a:pt x="17647" y="73344"/>
                    <a:pt x="17880" y="78214"/>
                    <a:pt x="14211" y="81150"/>
                  </a:cubicBezTo>
                  <a:cubicBezTo>
                    <a:pt x="12776" y="78515"/>
                    <a:pt x="11509" y="75813"/>
                    <a:pt x="10508" y="72977"/>
                  </a:cubicBezTo>
                  <a:cubicBezTo>
                    <a:pt x="9641" y="70442"/>
                    <a:pt x="8974" y="67874"/>
                    <a:pt x="8473" y="65305"/>
                  </a:cubicBezTo>
                  <a:close/>
                  <a:moveTo>
                    <a:pt x="81859" y="6096"/>
                  </a:moveTo>
                  <a:cubicBezTo>
                    <a:pt x="83427" y="6763"/>
                    <a:pt x="84928" y="7564"/>
                    <a:pt x="86429" y="8398"/>
                  </a:cubicBezTo>
                  <a:cubicBezTo>
                    <a:pt x="96036" y="13802"/>
                    <a:pt x="103408" y="22141"/>
                    <a:pt x="108178" y="32081"/>
                  </a:cubicBezTo>
                  <a:cubicBezTo>
                    <a:pt x="113515" y="43256"/>
                    <a:pt x="116017" y="55598"/>
                    <a:pt x="112915" y="67774"/>
                  </a:cubicBezTo>
                  <a:cubicBezTo>
                    <a:pt x="109912" y="79649"/>
                    <a:pt x="102841" y="90490"/>
                    <a:pt x="93067" y="98029"/>
                  </a:cubicBezTo>
                  <a:cubicBezTo>
                    <a:pt x="91232" y="99430"/>
                    <a:pt x="89331" y="100697"/>
                    <a:pt x="87330" y="101831"/>
                  </a:cubicBezTo>
                  <a:cubicBezTo>
                    <a:pt x="86329" y="98863"/>
                    <a:pt x="90732" y="96661"/>
                    <a:pt x="89398" y="93459"/>
                  </a:cubicBezTo>
                  <a:cubicBezTo>
                    <a:pt x="88664" y="91657"/>
                    <a:pt x="87029" y="90190"/>
                    <a:pt x="86029" y="88589"/>
                  </a:cubicBezTo>
                  <a:cubicBezTo>
                    <a:pt x="84328" y="85820"/>
                    <a:pt x="84428" y="83118"/>
                    <a:pt x="85562" y="80149"/>
                  </a:cubicBezTo>
                  <a:cubicBezTo>
                    <a:pt x="87263" y="75613"/>
                    <a:pt x="90165" y="71476"/>
                    <a:pt x="93701" y="68174"/>
                  </a:cubicBezTo>
                  <a:cubicBezTo>
                    <a:pt x="96603" y="65472"/>
                    <a:pt x="100873" y="63137"/>
                    <a:pt x="102607" y="59434"/>
                  </a:cubicBezTo>
                  <a:cubicBezTo>
                    <a:pt x="104042" y="56432"/>
                    <a:pt x="101306" y="54764"/>
                    <a:pt x="100072" y="52429"/>
                  </a:cubicBezTo>
                  <a:cubicBezTo>
                    <a:pt x="98938" y="50328"/>
                    <a:pt x="100673" y="48827"/>
                    <a:pt x="100839" y="46792"/>
                  </a:cubicBezTo>
                  <a:cubicBezTo>
                    <a:pt x="100939" y="45224"/>
                    <a:pt x="100339" y="43656"/>
                    <a:pt x="99405" y="42389"/>
                  </a:cubicBezTo>
                  <a:cubicBezTo>
                    <a:pt x="93868" y="34783"/>
                    <a:pt x="82560" y="40821"/>
                    <a:pt x="76322" y="34650"/>
                  </a:cubicBezTo>
                  <a:cubicBezTo>
                    <a:pt x="71719" y="30113"/>
                    <a:pt x="75755" y="23809"/>
                    <a:pt x="78857" y="19773"/>
                  </a:cubicBezTo>
                  <a:cubicBezTo>
                    <a:pt x="80058" y="18138"/>
                    <a:pt x="81259" y="16437"/>
                    <a:pt x="81425" y="14369"/>
                  </a:cubicBezTo>
                  <a:cubicBezTo>
                    <a:pt x="81659" y="11700"/>
                    <a:pt x="79391" y="8231"/>
                    <a:pt x="81859" y="6096"/>
                  </a:cubicBezTo>
                  <a:close/>
                  <a:moveTo>
                    <a:pt x="3985" y="1900"/>
                  </a:moveTo>
                  <a:cubicBezTo>
                    <a:pt x="4336" y="1900"/>
                    <a:pt x="4700" y="2067"/>
                    <a:pt x="5038" y="2460"/>
                  </a:cubicBezTo>
                  <a:cubicBezTo>
                    <a:pt x="5138" y="2527"/>
                    <a:pt x="5171" y="2527"/>
                    <a:pt x="5204" y="2527"/>
                  </a:cubicBezTo>
                  <a:cubicBezTo>
                    <a:pt x="5171" y="2627"/>
                    <a:pt x="5138" y="2727"/>
                    <a:pt x="5138" y="2794"/>
                  </a:cubicBezTo>
                  <a:cubicBezTo>
                    <a:pt x="4671" y="4929"/>
                    <a:pt x="4437" y="7097"/>
                    <a:pt x="4270" y="9265"/>
                  </a:cubicBezTo>
                  <a:cubicBezTo>
                    <a:pt x="3870" y="9365"/>
                    <a:pt x="3503" y="9399"/>
                    <a:pt x="3203" y="9532"/>
                  </a:cubicBezTo>
                  <a:cubicBezTo>
                    <a:pt x="2981" y="9564"/>
                    <a:pt x="3031" y="9868"/>
                    <a:pt x="3266" y="9868"/>
                  </a:cubicBezTo>
                  <a:cubicBezTo>
                    <a:pt x="3278" y="9868"/>
                    <a:pt x="3290" y="9867"/>
                    <a:pt x="3303" y="9866"/>
                  </a:cubicBezTo>
                  <a:cubicBezTo>
                    <a:pt x="3603" y="9799"/>
                    <a:pt x="3937" y="9765"/>
                    <a:pt x="4270" y="9732"/>
                  </a:cubicBezTo>
                  <a:cubicBezTo>
                    <a:pt x="4305" y="9819"/>
                    <a:pt x="4404" y="9870"/>
                    <a:pt x="4509" y="9870"/>
                  </a:cubicBezTo>
                  <a:cubicBezTo>
                    <a:pt x="4605" y="9870"/>
                    <a:pt x="4707" y="9828"/>
                    <a:pt x="4771" y="9732"/>
                  </a:cubicBezTo>
                  <a:cubicBezTo>
                    <a:pt x="5138" y="9765"/>
                    <a:pt x="5538" y="9799"/>
                    <a:pt x="5938" y="9899"/>
                  </a:cubicBezTo>
                  <a:cubicBezTo>
                    <a:pt x="6672" y="10099"/>
                    <a:pt x="7273" y="10533"/>
                    <a:pt x="7973" y="10733"/>
                  </a:cubicBezTo>
                  <a:cubicBezTo>
                    <a:pt x="7986" y="10735"/>
                    <a:pt x="7999" y="10736"/>
                    <a:pt x="8011" y="10736"/>
                  </a:cubicBezTo>
                  <a:cubicBezTo>
                    <a:pt x="8189" y="10736"/>
                    <a:pt x="8298" y="10522"/>
                    <a:pt x="8173" y="10366"/>
                  </a:cubicBezTo>
                  <a:cubicBezTo>
                    <a:pt x="8006" y="10132"/>
                    <a:pt x="7773" y="9966"/>
                    <a:pt x="7506" y="9799"/>
                  </a:cubicBezTo>
                  <a:cubicBezTo>
                    <a:pt x="7840" y="8298"/>
                    <a:pt x="8040" y="6763"/>
                    <a:pt x="8340" y="5229"/>
                  </a:cubicBezTo>
                  <a:cubicBezTo>
                    <a:pt x="8507" y="4362"/>
                    <a:pt x="8507" y="2694"/>
                    <a:pt x="9274" y="2027"/>
                  </a:cubicBezTo>
                  <a:lnTo>
                    <a:pt x="9341" y="2027"/>
                  </a:lnTo>
                  <a:cubicBezTo>
                    <a:pt x="9435" y="1998"/>
                    <a:pt x="9522" y="1984"/>
                    <a:pt x="9602" y="1984"/>
                  </a:cubicBezTo>
                  <a:cubicBezTo>
                    <a:pt x="11100" y="1984"/>
                    <a:pt x="10101" y="6794"/>
                    <a:pt x="9974" y="7364"/>
                  </a:cubicBezTo>
                  <a:cubicBezTo>
                    <a:pt x="9641" y="8598"/>
                    <a:pt x="9307" y="9765"/>
                    <a:pt x="9107" y="11033"/>
                  </a:cubicBezTo>
                  <a:cubicBezTo>
                    <a:pt x="9040" y="11066"/>
                    <a:pt x="9107" y="11100"/>
                    <a:pt x="9107" y="11133"/>
                  </a:cubicBezTo>
                  <a:lnTo>
                    <a:pt x="9107" y="11200"/>
                  </a:lnTo>
                  <a:cubicBezTo>
                    <a:pt x="9144" y="11291"/>
                    <a:pt x="9231" y="11343"/>
                    <a:pt x="9324" y="11343"/>
                  </a:cubicBezTo>
                  <a:cubicBezTo>
                    <a:pt x="9400" y="11343"/>
                    <a:pt x="9481" y="11308"/>
                    <a:pt x="9541" y="11233"/>
                  </a:cubicBezTo>
                  <a:cubicBezTo>
                    <a:pt x="9974" y="10633"/>
                    <a:pt x="10408" y="10032"/>
                    <a:pt x="11042" y="9699"/>
                  </a:cubicBezTo>
                  <a:cubicBezTo>
                    <a:pt x="11287" y="9581"/>
                    <a:pt x="11550" y="9522"/>
                    <a:pt x="11797" y="9522"/>
                  </a:cubicBezTo>
                  <a:cubicBezTo>
                    <a:pt x="12459" y="9522"/>
                    <a:pt x="13013" y="9941"/>
                    <a:pt x="12843" y="10766"/>
                  </a:cubicBezTo>
                  <a:cubicBezTo>
                    <a:pt x="12510" y="12267"/>
                    <a:pt x="10842" y="12901"/>
                    <a:pt x="9574" y="13368"/>
                  </a:cubicBezTo>
                  <a:cubicBezTo>
                    <a:pt x="9507" y="13401"/>
                    <a:pt x="9474" y="13435"/>
                    <a:pt x="9474" y="13468"/>
                  </a:cubicBezTo>
                  <a:cubicBezTo>
                    <a:pt x="9407" y="13501"/>
                    <a:pt x="9374" y="13568"/>
                    <a:pt x="9374" y="13602"/>
                  </a:cubicBezTo>
                  <a:cubicBezTo>
                    <a:pt x="9074" y="14936"/>
                    <a:pt x="8240" y="15903"/>
                    <a:pt x="7006" y="16437"/>
                  </a:cubicBezTo>
                  <a:cubicBezTo>
                    <a:pt x="6965" y="16396"/>
                    <a:pt x="6905" y="16377"/>
                    <a:pt x="6842" y="16377"/>
                  </a:cubicBezTo>
                  <a:cubicBezTo>
                    <a:pt x="6699" y="16377"/>
                    <a:pt x="6539" y="16475"/>
                    <a:pt x="6539" y="16637"/>
                  </a:cubicBezTo>
                  <a:cubicBezTo>
                    <a:pt x="6572" y="19973"/>
                    <a:pt x="7906" y="23409"/>
                    <a:pt x="9808" y="26110"/>
                  </a:cubicBezTo>
                  <a:cubicBezTo>
                    <a:pt x="11309" y="28279"/>
                    <a:pt x="13544" y="30981"/>
                    <a:pt x="16412" y="31014"/>
                  </a:cubicBezTo>
                  <a:cubicBezTo>
                    <a:pt x="16613" y="31014"/>
                    <a:pt x="16613" y="30814"/>
                    <a:pt x="16479" y="30780"/>
                  </a:cubicBezTo>
                  <a:cubicBezTo>
                    <a:pt x="15545" y="30480"/>
                    <a:pt x="14678" y="30013"/>
                    <a:pt x="13911" y="29546"/>
                  </a:cubicBezTo>
                  <a:cubicBezTo>
                    <a:pt x="17146" y="23475"/>
                    <a:pt x="21516" y="18038"/>
                    <a:pt x="26987" y="13568"/>
                  </a:cubicBezTo>
                  <a:cubicBezTo>
                    <a:pt x="30022" y="11100"/>
                    <a:pt x="33291" y="8965"/>
                    <a:pt x="36694" y="7264"/>
                  </a:cubicBezTo>
                  <a:lnTo>
                    <a:pt x="36694" y="7264"/>
                  </a:lnTo>
                  <a:cubicBezTo>
                    <a:pt x="40296" y="15203"/>
                    <a:pt x="32390" y="21307"/>
                    <a:pt x="27053" y="25710"/>
                  </a:cubicBezTo>
                  <a:cubicBezTo>
                    <a:pt x="25352" y="27111"/>
                    <a:pt x="23784" y="28712"/>
                    <a:pt x="24051" y="31114"/>
                  </a:cubicBezTo>
                  <a:cubicBezTo>
                    <a:pt x="24285" y="32915"/>
                    <a:pt x="25385" y="34450"/>
                    <a:pt x="25786" y="36151"/>
                  </a:cubicBezTo>
                  <a:cubicBezTo>
                    <a:pt x="26186" y="38086"/>
                    <a:pt x="25886" y="40120"/>
                    <a:pt x="24952" y="41822"/>
                  </a:cubicBezTo>
                  <a:cubicBezTo>
                    <a:pt x="23618" y="44257"/>
                    <a:pt x="20782" y="45591"/>
                    <a:pt x="19882" y="48260"/>
                  </a:cubicBezTo>
                  <a:cubicBezTo>
                    <a:pt x="18948" y="51162"/>
                    <a:pt x="20782" y="53997"/>
                    <a:pt x="20549" y="56933"/>
                  </a:cubicBezTo>
                  <a:cubicBezTo>
                    <a:pt x="20449" y="58167"/>
                    <a:pt x="19515" y="59768"/>
                    <a:pt x="18547" y="61469"/>
                  </a:cubicBezTo>
                  <a:cubicBezTo>
                    <a:pt x="18481" y="61469"/>
                    <a:pt x="18380" y="61469"/>
                    <a:pt x="18347" y="61569"/>
                  </a:cubicBezTo>
                  <a:cubicBezTo>
                    <a:pt x="16479" y="63904"/>
                    <a:pt x="16779" y="66906"/>
                    <a:pt x="18014" y="69475"/>
                  </a:cubicBezTo>
                  <a:cubicBezTo>
                    <a:pt x="18280" y="70342"/>
                    <a:pt x="18781" y="71243"/>
                    <a:pt x="19381" y="71843"/>
                  </a:cubicBezTo>
                  <a:cubicBezTo>
                    <a:pt x="19348" y="71810"/>
                    <a:pt x="19281" y="71810"/>
                    <a:pt x="19181" y="71810"/>
                  </a:cubicBezTo>
                  <a:cubicBezTo>
                    <a:pt x="20682" y="73845"/>
                    <a:pt x="22550" y="75579"/>
                    <a:pt x="24785" y="76813"/>
                  </a:cubicBezTo>
                  <a:cubicBezTo>
                    <a:pt x="29021" y="79249"/>
                    <a:pt x="34292" y="79482"/>
                    <a:pt x="38295" y="82351"/>
                  </a:cubicBezTo>
                  <a:cubicBezTo>
                    <a:pt x="40396" y="83852"/>
                    <a:pt x="42331" y="86320"/>
                    <a:pt x="42331" y="89022"/>
                  </a:cubicBezTo>
                  <a:cubicBezTo>
                    <a:pt x="42331" y="90823"/>
                    <a:pt x="40897" y="92625"/>
                    <a:pt x="41364" y="94359"/>
                  </a:cubicBezTo>
                  <a:cubicBezTo>
                    <a:pt x="41831" y="96261"/>
                    <a:pt x="44232" y="95360"/>
                    <a:pt x="44899" y="97095"/>
                  </a:cubicBezTo>
                  <a:cubicBezTo>
                    <a:pt x="45366" y="98162"/>
                    <a:pt x="44666" y="99863"/>
                    <a:pt x="44232" y="100931"/>
                  </a:cubicBezTo>
                  <a:cubicBezTo>
                    <a:pt x="43565" y="102532"/>
                    <a:pt x="42631" y="104000"/>
                    <a:pt x="41697" y="105334"/>
                  </a:cubicBezTo>
                  <a:cubicBezTo>
                    <a:pt x="41530" y="105267"/>
                    <a:pt x="41397" y="105200"/>
                    <a:pt x="41230" y="105134"/>
                  </a:cubicBezTo>
                  <a:cubicBezTo>
                    <a:pt x="36527" y="103132"/>
                    <a:pt x="32157" y="100430"/>
                    <a:pt x="28154" y="97261"/>
                  </a:cubicBezTo>
                  <a:cubicBezTo>
                    <a:pt x="22717" y="92858"/>
                    <a:pt x="18080" y="87521"/>
                    <a:pt x="14644" y="81483"/>
                  </a:cubicBezTo>
                  <a:cubicBezTo>
                    <a:pt x="17446" y="79682"/>
                    <a:pt x="18647" y="75846"/>
                    <a:pt x="17313" y="72777"/>
                  </a:cubicBezTo>
                  <a:cubicBezTo>
                    <a:pt x="16546" y="71009"/>
                    <a:pt x="15045" y="69775"/>
                    <a:pt x="13577" y="68641"/>
                  </a:cubicBezTo>
                  <a:cubicBezTo>
                    <a:pt x="11642" y="67173"/>
                    <a:pt x="10075" y="65806"/>
                    <a:pt x="8540" y="63938"/>
                  </a:cubicBezTo>
                  <a:cubicBezTo>
                    <a:pt x="8507" y="63837"/>
                    <a:pt x="8473" y="63837"/>
                    <a:pt x="8373" y="63837"/>
                  </a:cubicBezTo>
                  <a:cubicBezTo>
                    <a:pt x="6906" y="54931"/>
                    <a:pt x="7740" y="45758"/>
                    <a:pt x="10642" y="37285"/>
                  </a:cubicBezTo>
                  <a:cubicBezTo>
                    <a:pt x="11209" y="37719"/>
                    <a:pt x="11909" y="38052"/>
                    <a:pt x="12676" y="38219"/>
                  </a:cubicBezTo>
                  <a:cubicBezTo>
                    <a:pt x="12743" y="38219"/>
                    <a:pt x="12810" y="38086"/>
                    <a:pt x="12710" y="38052"/>
                  </a:cubicBezTo>
                  <a:cubicBezTo>
                    <a:pt x="9141" y="36318"/>
                    <a:pt x="7673" y="32882"/>
                    <a:pt x="6639" y="29246"/>
                  </a:cubicBezTo>
                  <a:cubicBezTo>
                    <a:pt x="5471" y="25243"/>
                    <a:pt x="5038" y="21074"/>
                    <a:pt x="5271" y="16871"/>
                  </a:cubicBezTo>
                  <a:cubicBezTo>
                    <a:pt x="5271" y="16737"/>
                    <a:pt x="5204" y="16637"/>
                    <a:pt x="5138" y="16604"/>
                  </a:cubicBezTo>
                  <a:cubicBezTo>
                    <a:pt x="5138" y="16537"/>
                    <a:pt x="5104" y="16437"/>
                    <a:pt x="5004" y="16404"/>
                  </a:cubicBezTo>
                  <a:cubicBezTo>
                    <a:pt x="3903" y="15703"/>
                    <a:pt x="3003" y="14936"/>
                    <a:pt x="2436" y="13735"/>
                  </a:cubicBezTo>
                  <a:cubicBezTo>
                    <a:pt x="1835" y="12467"/>
                    <a:pt x="2035" y="11400"/>
                    <a:pt x="1969" y="10066"/>
                  </a:cubicBezTo>
                  <a:lnTo>
                    <a:pt x="1969" y="10032"/>
                  </a:lnTo>
                  <a:cubicBezTo>
                    <a:pt x="2002" y="9966"/>
                    <a:pt x="2002" y="9966"/>
                    <a:pt x="2002" y="9932"/>
                  </a:cubicBezTo>
                  <a:cubicBezTo>
                    <a:pt x="2202" y="8531"/>
                    <a:pt x="2035" y="7030"/>
                    <a:pt x="2136" y="5596"/>
                  </a:cubicBezTo>
                  <a:cubicBezTo>
                    <a:pt x="2169" y="4895"/>
                    <a:pt x="2136" y="4061"/>
                    <a:pt x="2369" y="3361"/>
                  </a:cubicBezTo>
                  <a:cubicBezTo>
                    <a:pt x="2656" y="2543"/>
                    <a:pt x="3296" y="1900"/>
                    <a:pt x="3985" y="1900"/>
                  </a:cubicBezTo>
                  <a:close/>
                  <a:moveTo>
                    <a:pt x="60485" y="1527"/>
                  </a:moveTo>
                  <a:cubicBezTo>
                    <a:pt x="67509" y="1527"/>
                    <a:pt x="74559" y="2922"/>
                    <a:pt x="81192" y="5763"/>
                  </a:cubicBezTo>
                  <a:cubicBezTo>
                    <a:pt x="80425" y="6530"/>
                    <a:pt x="80058" y="7397"/>
                    <a:pt x="79958" y="8531"/>
                  </a:cubicBezTo>
                  <a:cubicBezTo>
                    <a:pt x="79758" y="11533"/>
                    <a:pt x="81425" y="13902"/>
                    <a:pt x="79858" y="16871"/>
                  </a:cubicBezTo>
                  <a:cubicBezTo>
                    <a:pt x="77790" y="20707"/>
                    <a:pt x="74387" y="23409"/>
                    <a:pt x="73620" y="27945"/>
                  </a:cubicBezTo>
                  <a:cubicBezTo>
                    <a:pt x="73053" y="31481"/>
                    <a:pt x="74554" y="34750"/>
                    <a:pt x="77689" y="36551"/>
                  </a:cubicBezTo>
                  <a:cubicBezTo>
                    <a:pt x="81359" y="38619"/>
                    <a:pt x="85595" y="38353"/>
                    <a:pt x="89698" y="38719"/>
                  </a:cubicBezTo>
                  <a:cubicBezTo>
                    <a:pt x="92400" y="38953"/>
                    <a:pt x="95235" y="39453"/>
                    <a:pt x="97370" y="41255"/>
                  </a:cubicBezTo>
                  <a:cubicBezTo>
                    <a:pt x="98237" y="41988"/>
                    <a:pt x="99005" y="42923"/>
                    <a:pt x="99505" y="43957"/>
                  </a:cubicBezTo>
                  <a:cubicBezTo>
                    <a:pt x="100406" y="45825"/>
                    <a:pt x="100005" y="47259"/>
                    <a:pt x="99272" y="49094"/>
                  </a:cubicBezTo>
                  <a:cubicBezTo>
                    <a:pt x="97937" y="52563"/>
                    <a:pt x="100939" y="53664"/>
                    <a:pt x="102040" y="56599"/>
                  </a:cubicBezTo>
                  <a:cubicBezTo>
                    <a:pt x="103008" y="59134"/>
                    <a:pt x="100105" y="61603"/>
                    <a:pt x="98404" y="63137"/>
                  </a:cubicBezTo>
                  <a:cubicBezTo>
                    <a:pt x="96536" y="64838"/>
                    <a:pt x="94535" y="66306"/>
                    <a:pt x="92567" y="68040"/>
                  </a:cubicBezTo>
                  <a:cubicBezTo>
                    <a:pt x="89465" y="71009"/>
                    <a:pt x="86963" y="74612"/>
                    <a:pt x="85262" y="78548"/>
                  </a:cubicBezTo>
                  <a:cubicBezTo>
                    <a:pt x="84394" y="80616"/>
                    <a:pt x="83527" y="82884"/>
                    <a:pt x="83861" y="85186"/>
                  </a:cubicBezTo>
                  <a:cubicBezTo>
                    <a:pt x="84127" y="87521"/>
                    <a:pt x="85595" y="89422"/>
                    <a:pt x="86963" y="91224"/>
                  </a:cubicBezTo>
                  <a:cubicBezTo>
                    <a:pt x="87863" y="92458"/>
                    <a:pt x="89064" y="93792"/>
                    <a:pt x="88697" y="95393"/>
                  </a:cubicBezTo>
                  <a:cubicBezTo>
                    <a:pt x="88464" y="96494"/>
                    <a:pt x="87697" y="97395"/>
                    <a:pt x="87196" y="98362"/>
                  </a:cubicBezTo>
                  <a:cubicBezTo>
                    <a:pt x="86529" y="99596"/>
                    <a:pt x="86129" y="100697"/>
                    <a:pt x="86696" y="102031"/>
                  </a:cubicBezTo>
                  <a:cubicBezTo>
                    <a:pt x="78463" y="106616"/>
                    <a:pt x="69136" y="109045"/>
                    <a:pt x="59684" y="109045"/>
                  </a:cubicBezTo>
                  <a:cubicBezTo>
                    <a:pt x="59370" y="109045"/>
                    <a:pt x="59056" y="109042"/>
                    <a:pt x="58743" y="109036"/>
                  </a:cubicBezTo>
                  <a:lnTo>
                    <a:pt x="58743" y="109003"/>
                  </a:lnTo>
                  <a:lnTo>
                    <a:pt x="57108" y="109003"/>
                  </a:lnTo>
                  <a:cubicBezTo>
                    <a:pt x="56841" y="109003"/>
                    <a:pt x="56574" y="108970"/>
                    <a:pt x="56274" y="108936"/>
                  </a:cubicBezTo>
                  <a:cubicBezTo>
                    <a:pt x="53405" y="108636"/>
                    <a:pt x="50603" y="108236"/>
                    <a:pt x="47835" y="107669"/>
                  </a:cubicBezTo>
                  <a:cubicBezTo>
                    <a:pt x="45767" y="107068"/>
                    <a:pt x="43765" y="106335"/>
                    <a:pt x="41864" y="105534"/>
                  </a:cubicBezTo>
                  <a:cubicBezTo>
                    <a:pt x="43598" y="103633"/>
                    <a:pt x="47268" y="98329"/>
                    <a:pt x="44899" y="95860"/>
                  </a:cubicBezTo>
                  <a:cubicBezTo>
                    <a:pt x="43832" y="94760"/>
                    <a:pt x="41931" y="95827"/>
                    <a:pt x="41931" y="93025"/>
                  </a:cubicBezTo>
                  <a:cubicBezTo>
                    <a:pt x="41931" y="92024"/>
                    <a:pt x="42664" y="90957"/>
                    <a:pt x="42831" y="89956"/>
                  </a:cubicBezTo>
                  <a:cubicBezTo>
                    <a:pt x="43098" y="88188"/>
                    <a:pt x="42564" y="86454"/>
                    <a:pt x="41664" y="84953"/>
                  </a:cubicBezTo>
                  <a:cubicBezTo>
                    <a:pt x="39095" y="80850"/>
                    <a:pt x="34492" y="79582"/>
                    <a:pt x="30189" y="78181"/>
                  </a:cubicBezTo>
                  <a:cubicBezTo>
                    <a:pt x="26486" y="76980"/>
                    <a:pt x="23351" y="75279"/>
                    <a:pt x="20882" y="72677"/>
                  </a:cubicBezTo>
                  <a:cubicBezTo>
                    <a:pt x="19982" y="71309"/>
                    <a:pt x="19081" y="69975"/>
                    <a:pt x="18514" y="68608"/>
                  </a:cubicBezTo>
                  <a:cubicBezTo>
                    <a:pt x="18014" y="66506"/>
                    <a:pt x="18247" y="64338"/>
                    <a:pt x="18914" y="62170"/>
                  </a:cubicBezTo>
                  <a:cubicBezTo>
                    <a:pt x="19381" y="61469"/>
                    <a:pt x="19815" y="60802"/>
                    <a:pt x="20148" y="60235"/>
                  </a:cubicBezTo>
                  <a:cubicBezTo>
                    <a:pt x="21583" y="57666"/>
                    <a:pt x="21249" y="55465"/>
                    <a:pt x="20715" y="52730"/>
                  </a:cubicBezTo>
                  <a:cubicBezTo>
                    <a:pt x="20248" y="50461"/>
                    <a:pt x="20082" y="48493"/>
                    <a:pt x="21649" y="46592"/>
                  </a:cubicBezTo>
                  <a:cubicBezTo>
                    <a:pt x="22517" y="45558"/>
                    <a:pt x="23584" y="44724"/>
                    <a:pt x="24485" y="43656"/>
                  </a:cubicBezTo>
                  <a:cubicBezTo>
                    <a:pt x="25986" y="41822"/>
                    <a:pt x="26820" y="39553"/>
                    <a:pt x="26653" y="37152"/>
                  </a:cubicBezTo>
                  <a:cubicBezTo>
                    <a:pt x="26386" y="33616"/>
                    <a:pt x="23050" y="30647"/>
                    <a:pt x="26186" y="27378"/>
                  </a:cubicBezTo>
                  <a:cubicBezTo>
                    <a:pt x="28321" y="25110"/>
                    <a:pt x="31056" y="23475"/>
                    <a:pt x="33258" y="21274"/>
                  </a:cubicBezTo>
                  <a:cubicBezTo>
                    <a:pt x="36994" y="17538"/>
                    <a:pt x="39696" y="12034"/>
                    <a:pt x="37261" y="6863"/>
                  </a:cubicBezTo>
                  <a:cubicBezTo>
                    <a:pt x="44538" y="3331"/>
                    <a:pt x="52495" y="1527"/>
                    <a:pt x="60485" y="1527"/>
                  </a:cubicBezTo>
                  <a:close/>
                  <a:moveTo>
                    <a:pt x="7181" y="1"/>
                  </a:moveTo>
                  <a:cubicBezTo>
                    <a:pt x="6693" y="1"/>
                    <a:pt x="6135" y="155"/>
                    <a:pt x="6038" y="592"/>
                  </a:cubicBezTo>
                  <a:cubicBezTo>
                    <a:pt x="5571" y="892"/>
                    <a:pt x="5304" y="1459"/>
                    <a:pt x="5138" y="2060"/>
                  </a:cubicBezTo>
                  <a:cubicBezTo>
                    <a:pt x="4941" y="1471"/>
                    <a:pt x="4438" y="1231"/>
                    <a:pt x="3883" y="1231"/>
                  </a:cubicBezTo>
                  <a:cubicBezTo>
                    <a:pt x="3212" y="1231"/>
                    <a:pt x="2467" y="1582"/>
                    <a:pt x="2102" y="2093"/>
                  </a:cubicBezTo>
                  <a:cubicBezTo>
                    <a:pt x="1502" y="2927"/>
                    <a:pt x="1468" y="3995"/>
                    <a:pt x="1368" y="4962"/>
                  </a:cubicBezTo>
                  <a:cubicBezTo>
                    <a:pt x="1302" y="6496"/>
                    <a:pt x="1135" y="8264"/>
                    <a:pt x="1535" y="9765"/>
                  </a:cubicBezTo>
                  <a:cubicBezTo>
                    <a:pt x="1502" y="9799"/>
                    <a:pt x="1402" y="9799"/>
                    <a:pt x="1368" y="9899"/>
                  </a:cubicBezTo>
                  <a:cubicBezTo>
                    <a:pt x="1" y="12167"/>
                    <a:pt x="2202" y="15836"/>
                    <a:pt x="4504" y="16737"/>
                  </a:cubicBezTo>
                  <a:cubicBezTo>
                    <a:pt x="4471" y="16770"/>
                    <a:pt x="4471" y="16804"/>
                    <a:pt x="4471" y="16837"/>
                  </a:cubicBezTo>
                  <a:cubicBezTo>
                    <a:pt x="4204" y="21741"/>
                    <a:pt x="4837" y="26611"/>
                    <a:pt x="6472" y="31247"/>
                  </a:cubicBezTo>
                  <a:cubicBezTo>
                    <a:pt x="7172" y="33249"/>
                    <a:pt x="8273" y="35450"/>
                    <a:pt x="9941" y="36851"/>
                  </a:cubicBezTo>
                  <a:cubicBezTo>
                    <a:pt x="9841" y="36851"/>
                    <a:pt x="9808" y="36918"/>
                    <a:pt x="9741" y="36985"/>
                  </a:cubicBezTo>
                  <a:lnTo>
                    <a:pt x="9741" y="37085"/>
                  </a:lnTo>
                  <a:lnTo>
                    <a:pt x="9741" y="37118"/>
                  </a:lnTo>
                  <a:cubicBezTo>
                    <a:pt x="6705" y="45991"/>
                    <a:pt x="5872" y="55665"/>
                    <a:pt x="7673" y="65205"/>
                  </a:cubicBezTo>
                  <a:cubicBezTo>
                    <a:pt x="11309" y="84652"/>
                    <a:pt x="26119" y="101231"/>
                    <a:pt x="44866" y="107302"/>
                  </a:cubicBezTo>
                  <a:cubicBezTo>
                    <a:pt x="48535" y="108636"/>
                    <a:pt x="52538" y="109437"/>
                    <a:pt x="56474" y="109637"/>
                  </a:cubicBezTo>
                  <a:cubicBezTo>
                    <a:pt x="56541" y="109670"/>
                    <a:pt x="56641" y="109704"/>
                    <a:pt x="56708" y="109704"/>
                  </a:cubicBezTo>
                  <a:cubicBezTo>
                    <a:pt x="57712" y="109759"/>
                    <a:pt x="58714" y="109786"/>
                    <a:pt x="59713" y="109786"/>
                  </a:cubicBezTo>
                  <a:cubicBezTo>
                    <a:pt x="81761" y="109786"/>
                    <a:pt x="102135" y="96537"/>
                    <a:pt x="110846" y="76113"/>
                  </a:cubicBezTo>
                  <a:cubicBezTo>
                    <a:pt x="113181" y="70609"/>
                    <a:pt x="114683" y="64638"/>
                    <a:pt x="115016" y="58634"/>
                  </a:cubicBezTo>
                  <a:cubicBezTo>
                    <a:pt x="115383" y="52263"/>
                    <a:pt x="114015" y="45958"/>
                    <a:pt x="112047" y="39954"/>
                  </a:cubicBezTo>
                  <a:cubicBezTo>
                    <a:pt x="108545" y="29113"/>
                    <a:pt x="102340" y="19139"/>
                    <a:pt x="93234" y="12034"/>
                  </a:cubicBezTo>
                  <a:cubicBezTo>
                    <a:pt x="83644" y="4546"/>
                    <a:pt x="71965" y="730"/>
                    <a:pt x="60258" y="730"/>
                  </a:cubicBezTo>
                  <a:cubicBezTo>
                    <a:pt x="50789" y="730"/>
                    <a:pt x="41303" y="3226"/>
                    <a:pt x="32891" y="8298"/>
                  </a:cubicBezTo>
                  <a:cubicBezTo>
                    <a:pt x="24451" y="13401"/>
                    <a:pt x="17780" y="20607"/>
                    <a:pt x="13277" y="28946"/>
                  </a:cubicBezTo>
                  <a:cubicBezTo>
                    <a:pt x="9641" y="26144"/>
                    <a:pt x="7873" y="21140"/>
                    <a:pt x="7072" y="16737"/>
                  </a:cubicBezTo>
                  <a:cubicBezTo>
                    <a:pt x="8507" y="16303"/>
                    <a:pt x="9574" y="15069"/>
                    <a:pt x="9841" y="13602"/>
                  </a:cubicBezTo>
                  <a:lnTo>
                    <a:pt x="9841" y="13568"/>
                  </a:lnTo>
                  <a:cubicBezTo>
                    <a:pt x="11476" y="13368"/>
                    <a:pt x="14111" y="11467"/>
                    <a:pt x="13310" y="9699"/>
                  </a:cubicBezTo>
                  <a:cubicBezTo>
                    <a:pt x="13056" y="9049"/>
                    <a:pt x="12371" y="8734"/>
                    <a:pt x="11701" y="8734"/>
                  </a:cubicBezTo>
                  <a:cubicBezTo>
                    <a:pt x="11580" y="8734"/>
                    <a:pt x="11459" y="8744"/>
                    <a:pt x="11342" y="8765"/>
                  </a:cubicBezTo>
                  <a:cubicBezTo>
                    <a:pt x="10708" y="8898"/>
                    <a:pt x="10208" y="9265"/>
                    <a:pt x="9808" y="9732"/>
                  </a:cubicBezTo>
                  <a:cubicBezTo>
                    <a:pt x="10475" y="7764"/>
                    <a:pt x="11142" y="5462"/>
                    <a:pt x="10942" y="3494"/>
                  </a:cubicBezTo>
                  <a:cubicBezTo>
                    <a:pt x="10850" y="2793"/>
                    <a:pt x="10425" y="1284"/>
                    <a:pt x="9588" y="1284"/>
                  </a:cubicBezTo>
                  <a:cubicBezTo>
                    <a:pt x="9509" y="1284"/>
                    <a:pt x="9427" y="1297"/>
                    <a:pt x="9341" y="1326"/>
                  </a:cubicBezTo>
                  <a:cubicBezTo>
                    <a:pt x="9141" y="1293"/>
                    <a:pt x="9074" y="1259"/>
                    <a:pt x="8807" y="1259"/>
                  </a:cubicBezTo>
                  <a:cubicBezTo>
                    <a:pt x="8674" y="659"/>
                    <a:pt x="8273" y="225"/>
                    <a:pt x="7673" y="58"/>
                  </a:cubicBezTo>
                  <a:cubicBezTo>
                    <a:pt x="7537" y="22"/>
                    <a:pt x="7364" y="1"/>
                    <a:pt x="71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36"/>
            <p:cNvSpPr/>
            <p:nvPr/>
          </p:nvSpPr>
          <p:spPr>
            <a:xfrm rot="533168">
              <a:off x="6821937" y="2217904"/>
              <a:ext cx="457676" cy="350529"/>
            </a:xfrm>
            <a:custGeom>
              <a:avLst/>
              <a:gdLst/>
              <a:ahLst/>
              <a:cxnLst/>
              <a:rect l="l" t="t" r="r" b="b"/>
              <a:pathLst>
                <a:path w="28554" h="21870" extrusionOk="0">
                  <a:moveTo>
                    <a:pt x="22041" y="0"/>
                  </a:moveTo>
                  <a:cubicBezTo>
                    <a:pt x="21878" y="0"/>
                    <a:pt x="21714" y="7"/>
                    <a:pt x="21549" y="21"/>
                  </a:cubicBezTo>
                  <a:cubicBezTo>
                    <a:pt x="17779" y="287"/>
                    <a:pt x="15311" y="3990"/>
                    <a:pt x="15344" y="7659"/>
                  </a:cubicBezTo>
                  <a:cubicBezTo>
                    <a:pt x="15344" y="7693"/>
                    <a:pt x="15344" y="7726"/>
                    <a:pt x="15311" y="7793"/>
                  </a:cubicBezTo>
                  <a:lnTo>
                    <a:pt x="15311" y="7826"/>
                  </a:lnTo>
                  <a:cubicBezTo>
                    <a:pt x="15329" y="8029"/>
                    <a:pt x="15144" y="8151"/>
                    <a:pt x="14968" y="8151"/>
                  </a:cubicBezTo>
                  <a:cubicBezTo>
                    <a:pt x="14827" y="8151"/>
                    <a:pt x="14692" y="8072"/>
                    <a:pt x="14677" y="7893"/>
                  </a:cubicBezTo>
                  <a:cubicBezTo>
                    <a:pt x="14047" y="4242"/>
                    <a:pt x="11237" y="1021"/>
                    <a:pt x="7332" y="1021"/>
                  </a:cubicBezTo>
                  <a:cubicBezTo>
                    <a:pt x="7312" y="1021"/>
                    <a:pt x="7292" y="1021"/>
                    <a:pt x="7272" y="1021"/>
                  </a:cubicBezTo>
                  <a:cubicBezTo>
                    <a:pt x="3336" y="1021"/>
                    <a:pt x="0" y="4824"/>
                    <a:pt x="167" y="8660"/>
                  </a:cubicBezTo>
                  <a:cubicBezTo>
                    <a:pt x="500" y="15465"/>
                    <a:pt x="8840" y="18701"/>
                    <a:pt x="14510" y="21302"/>
                  </a:cubicBezTo>
                  <a:cubicBezTo>
                    <a:pt x="15178" y="21469"/>
                    <a:pt x="15811" y="21669"/>
                    <a:pt x="16445" y="21870"/>
                  </a:cubicBezTo>
                  <a:cubicBezTo>
                    <a:pt x="19314" y="20435"/>
                    <a:pt x="21882" y="18534"/>
                    <a:pt x="24017" y="16132"/>
                  </a:cubicBezTo>
                  <a:cubicBezTo>
                    <a:pt x="26219" y="13564"/>
                    <a:pt x="28520" y="9961"/>
                    <a:pt x="28554" y="6492"/>
                  </a:cubicBezTo>
                  <a:cubicBezTo>
                    <a:pt x="28554" y="2988"/>
                    <a:pt x="25511" y="0"/>
                    <a:pt x="220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36"/>
            <p:cNvSpPr/>
            <p:nvPr/>
          </p:nvSpPr>
          <p:spPr>
            <a:xfrm rot="533168">
              <a:off x="6844060" y="2212977"/>
              <a:ext cx="466236" cy="368801"/>
            </a:xfrm>
            <a:custGeom>
              <a:avLst/>
              <a:gdLst/>
              <a:ahLst/>
              <a:cxnLst/>
              <a:rect l="l" t="t" r="r" b="b"/>
              <a:pathLst>
                <a:path w="29088" h="23010" extrusionOk="0">
                  <a:moveTo>
                    <a:pt x="20973" y="1"/>
                  </a:moveTo>
                  <a:cubicBezTo>
                    <a:pt x="17522" y="1"/>
                    <a:pt x="14084" y="2481"/>
                    <a:pt x="13476" y="6290"/>
                  </a:cubicBezTo>
                  <a:cubicBezTo>
                    <a:pt x="12509" y="3554"/>
                    <a:pt x="9940" y="1386"/>
                    <a:pt x="7072" y="886"/>
                  </a:cubicBezTo>
                  <a:cubicBezTo>
                    <a:pt x="6679" y="818"/>
                    <a:pt x="6288" y="785"/>
                    <a:pt x="5901" y="785"/>
                  </a:cubicBezTo>
                  <a:cubicBezTo>
                    <a:pt x="3630" y="785"/>
                    <a:pt x="1511" y="1911"/>
                    <a:pt x="0" y="3621"/>
                  </a:cubicBezTo>
                  <a:cubicBezTo>
                    <a:pt x="500" y="3454"/>
                    <a:pt x="967" y="3354"/>
                    <a:pt x="1434" y="3221"/>
                  </a:cubicBezTo>
                  <a:cubicBezTo>
                    <a:pt x="2635" y="2187"/>
                    <a:pt x="4170" y="1520"/>
                    <a:pt x="5804" y="1520"/>
                  </a:cubicBezTo>
                  <a:cubicBezTo>
                    <a:pt x="5844" y="1519"/>
                    <a:pt x="5884" y="1519"/>
                    <a:pt x="5923" y="1519"/>
                  </a:cubicBezTo>
                  <a:cubicBezTo>
                    <a:pt x="9830" y="1519"/>
                    <a:pt x="12615" y="4759"/>
                    <a:pt x="13243" y="8391"/>
                  </a:cubicBezTo>
                  <a:cubicBezTo>
                    <a:pt x="13243" y="8424"/>
                    <a:pt x="13243" y="8424"/>
                    <a:pt x="13276" y="8458"/>
                  </a:cubicBezTo>
                  <a:cubicBezTo>
                    <a:pt x="13476" y="8291"/>
                    <a:pt x="13710" y="8191"/>
                    <a:pt x="13943" y="8024"/>
                  </a:cubicBezTo>
                  <a:cubicBezTo>
                    <a:pt x="13977" y="4455"/>
                    <a:pt x="16445" y="886"/>
                    <a:pt x="20214" y="586"/>
                  </a:cubicBezTo>
                  <a:cubicBezTo>
                    <a:pt x="20379" y="572"/>
                    <a:pt x="20544" y="565"/>
                    <a:pt x="20707" y="565"/>
                  </a:cubicBezTo>
                  <a:cubicBezTo>
                    <a:pt x="24177" y="565"/>
                    <a:pt x="27219" y="3553"/>
                    <a:pt x="27219" y="7057"/>
                  </a:cubicBezTo>
                  <a:cubicBezTo>
                    <a:pt x="27153" y="10526"/>
                    <a:pt x="24884" y="14129"/>
                    <a:pt x="22650" y="16664"/>
                  </a:cubicBezTo>
                  <a:cubicBezTo>
                    <a:pt x="20548" y="19099"/>
                    <a:pt x="17946" y="21000"/>
                    <a:pt x="15077" y="22435"/>
                  </a:cubicBezTo>
                  <a:cubicBezTo>
                    <a:pt x="14977" y="22401"/>
                    <a:pt x="14944" y="22401"/>
                    <a:pt x="14877" y="22334"/>
                  </a:cubicBezTo>
                  <a:cubicBezTo>
                    <a:pt x="14577" y="22468"/>
                    <a:pt x="14244" y="22568"/>
                    <a:pt x="13910" y="22668"/>
                  </a:cubicBezTo>
                  <a:cubicBezTo>
                    <a:pt x="14143" y="22768"/>
                    <a:pt x="14444" y="22835"/>
                    <a:pt x="14644" y="22902"/>
                  </a:cubicBezTo>
                  <a:cubicBezTo>
                    <a:pt x="14669" y="22910"/>
                    <a:pt x="14690" y="22914"/>
                    <a:pt x="14707" y="22914"/>
                  </a:cubicBezTo>
                  <a:cubicBezTo>
                    <a:pt x="14761" y="22914"/>
                    <a:pt x="14786" y="22876"/>
                    <a:pt x="14811" y="22801"/>
                  </a:cubicBezTo>
                  <a:cubicBezTo>
                    <a:pt x="14877" y="22801"/>
                    <a:pt x="14911" y="22868"/>
                    <a:pt x="14911" y="22868"/>
                  </a:cubicBezTo>
                  <a:cubicBezTo>
                    <a:pt x="14958" y="22939"/>
                    <a:pt x="15055" y="23010"/>
                    <a:pt x="15167" y="23010"/>
                  </a:cubicBezTo>
                  <a:cubicBezTo>
                    <a:pt x="15213" y="23010"/>
                    <a:pt x="15262" y="22998"/>
                    <a:pt x="15311" y="22968"/>
                  </a:cubicBezTo>
                  <a:cubicBezTo>
                    <a:pt x="19314" y="21134"/>
                    <a:pt x="22750" y="18265"/>
                    <a:pt x="25118" y="14562"/>
                  </a:cubicBezTo>
                  <a:cubicBezTo>
                    <a:pt x="27153" y="11360"/>
                    <a:pt x="29087" y="6957"/>
                    <a:pt x="26919" y="3421"/>
                  </a:cubicBezTo>
                  <a:cubicBezTo>
                    <a:pt x="25439" y="1037"/>
                    <a:pt x="23203" y="1"/>
                    <a:pt x="20973" y="1"/>
                  </a:cubicBezTo>
                  <a:close/>
                </a:path>
              </a:pathLst>
            </a:custGeom>
            <a:solidFill>
              <a:srgbClr val="C400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36"/>
            <p:cNvSpPr/>
            <p:nvPr/>
          </p:nvSpPr>
          <p:spPr>
            <a:xfrm rot="533168">
              <a:off x="6878446" y="2368707"/>
              <a:ext cx="155075" cy="122020"/>
            </a:xfrm>
            <a:custGeom>
              <a:avLst/>
              <a:gdLst/>
              <a:ahLst/>
              <a:cxnLst/>
              <a:rect l="l" t="t" r="r" b="b"/>
              <a:pathLst>
                <a:path w="9675" h="7613" extrusionOk="0">
                  <a:moveTo>
                    <a:pt x="1172" y="0"/>
                  </a:moveTo>
                  <a:cubicBezTo>
                    <a:pt x="581" y="0"/>
                    <a:pt x="1" y="592"/>
                    <a:pt x="422" y="1200"/>
                  </a:cubicBezTo>
                  <a:cubicBezTo>
                    <a:pt x="2657" y="4269"/>
                    <a:pt x="5559" y="6538"/>
                    <a:pt x="9261" y="7605"/>
                  </a:cubicBezTo>
                  <a:cubicBezTo>
                    <a:pt x="9282" y="7610"/>
                    <a:pt x="9302" y="7612"/>
                    <a:pt x="9321" y="7612"/>
                  </a:cubicBezTo>
                  <a:cubicBezTo>
                    <a:pt x="9551" y="7612"/>
                    <a:pt x="9675" y="7264"/>
                    <a:pt x="9428" y="7171"/>
                  </a:cubicBezTo>
                  <a:cubicBezTo>
                    <a:pt x="6493" y="5437"/>
                    <a:pt x="3824" y="3202"/>
                    <a:pt x="1856" y="366"/>
                  </a:cubicBezTo>
                  <a:cubicBezTo>
                    <a:pt x="1677" y="108"/>
                    <a:pt x="1423" y="0"/>
                    <a:pt x="117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36"/>
            <p:cNvSpPr/>
            <p:nvPr/>
          </p:nvSpPr>
          <p:spPr>
            <a:xfrm rot="533168">
              <a:off x="6760649" y="2206496"/>
              <a:ext cx="550193" cy="368256"/>
            </a:xfrm>
            <a:custGeom>
              <a:avLst/>
              <a:gdLst/>
              <a:ahLst/>
              <a:cxnLst/>
              <a:rect l="l" t="t" r="r" b="b"/>
              <a:pathLst>
                <a:path w="34326" h="22976" extrusionOk="0">
                  <a:moveTo>
                    <a:pt x="25832" y="536"/>
                  </a:moveTo>
                  <a:cubicBezTo>
                    <a:pt x="29326" y="536"/>
                    <a:pt x="32455" y="3503"/>
                    <a:pt x="32391" y="7023"/>
                  </a:cubicBezTo>
                  <a:cubicBezTo>
                    <a:pt x="32357" y="10526"/>
                    <a:pt x="30022" y="14095"/>
                    <a:pt x="27821" y="16564"/>
                  </a:cubicBezTo>
                  <a:cubicBezTo>
                    <a:pt x="25719" y="19032"/>
                    <a:pt x="23084" y="20900"/>
                    <a:pt x="20215" y="22301"/>
                  </a:cubicBezTo>
                  <a:cubicBezTo>
                    <a:pt x="19582" y="22101"/>
                    <a:pt x="18914" y="21901"/>
                    <a:pt x="18314" y="21734"/>
                  </a:cubicBezTo>
                  <a:cubicBezTo>
                    <a:pt x="12643" y="19132"/>
                    <a:pt x="4304" y="15896"/>
                    <a:pt x="3970" y="9092"/>
                  </a:cubicBezTo>
                  <a:cubicBezTo>
                    <a:pt x="3804" y="5256"/>
                    <a:pt x="7139" y="1520"/>
                    <a:pt x="11042" y="1453"/>
                  </a:cubicBezTo>
                  <a:cubicBezTo>
                    <a:pt x="11062" y="1453"/>
                    <a:pt x="11082" y="1453"/>
                    <a:pt x="11102" y="1453"/>
                  </a:cubicBezTo>
                  <a:cubicBezTo>
                    <a:pt x="15040" y="1453"/>
                    <a:pt x="17850" y="4707"/>
                    <a:pt x="18481" y="8358"/>
                  </a:cubicBezTo>
                  <a:cubicBezTo>
                    <a:pt x="18495" y="8517"/>
                    <a:pt x="18610" y="8588"/>
                    <a:pt x="18735" y="8588"/>
                  </a:cubicBezTo>
                  <a:cubicBezTo>
                    <a:pt x="18899" y="8588"/>
                    <a:pt x="19081" y="8466"/>
                    <a:pt x="19081" y="8258"/>
                  </a:cubicBezTo>
                  <a:lnTo>
                    <a:pt x="19081" y="8224"/>
                  </a:lnTo>
                  <a:cubicBezTo>
                    <a:pt x="19148" y="8191"/>
                    <a:pt x="19148" y="8124"/>
                    <a:pt x="19148" y="8091"/>
                  </a:cubicBezTo>
                  <a:cubicBezTo>
                    <a:pt x="19148" y="4522"/>
                    <a:pt x="21583" y="852"/>
                    <a:pt x="25386" y="552"/>
                  </a:cubicBezTo>
                  <a:cubicBezTo>
                    <a:pt x="25535" y="541"/>
                    <a:pt x="25684" y="536"/>
                    <a:pt x="25832" y="536"/>
                  </a:cubicBezTo>
                  <a:close/>
                  <a:moveTo>
                    <a:pt x="26207" y="1"/>
                  </a:moveTo>
                  <a:cubicBezTo>
                    <a:pt x="22760" y="1"/>
                    <a:pt x="19341" y="2481"/>
                    <a:pt x="18814" y="6290"/>
                  </a:cubicBezTo>
                  <a:cubicBezTo>
                    <a:pt x="17847" y="3554"/>
                    <a:pt x="15279" y="1386"/>
                    <a:pt x="12376" y="886"/>
                  </a:cubicBezTo>
                  <a:cubicBezTo>
                    <a:pt x="11992" y="820"/>
                    <a:pt x="11609" y="789"/>
                    <a:pt x="11230" y="789"/>
                  </a:cubicBezTo>
                  <a:cubicBezTo>
                    <a:pt x="8124" y="789"/>
                    <a:pt x="5282" y="2898"/>
                    <a:pt x="4004" y="5723"/>
                  </a:cubicBezTo>
                  <a:cubicBezTo>
                    <a:pt x="1" y="14629"/>
                    <a:pt x="13277" y="21100"/>
                    <a:pt x="19882" y="22835"/>
                  </a:cubicBezTo>
                  <a:cubicBezTo>
                    <a:pt x="19982" y="22835"/>
                    <a:pt x="20015" y="22801"/>
                    <a:pt x="20049" y="22768"/>
                  </a:cubicBezTo>
                  <a:cubicBezTo>
                    <a:pt x="20049" y="22768"/>
                    <a:pt x="20082" y="22801"/>
                    <a:pt x="20149" y="22801"/>
                  </a:cubicBezTo>
                  <a:cubicBezTo>
                    <a:pt x="20196" y="22897"/>
                    <a:pt x="20296" y="22976"/>
                    <a:pt x="20409" y="22976"/>
                  </a:cubicBezTo>
                  <a:cubicBezTo>
                    <a:pt x="20454" y="22976"/>
                    <a:pt x="20502" y="22963"/>
                    <a:pt x="20549" y="22935"/>
                  </a:cubicBezTo>
                  <a:cubicBezTo>
                    <a:pt x="24552" y="21100"/>
                    <a:pt x="27921" y="18232"/>
                    <a:pt x="30356" y="14529"/>
                  </a:cubicBezTo>
                  <a:cubicBezTo>
                    <a:pt x="32391" y="11393"/>
                    <a:pt x="34325" y="6957"/>
                    <a:pt x="32157" y="3421"/>
                  </a:cubicBezTo>
                  <a:cubicBezTo>
                    <a:pt x="30677" y="1037"/>
                    <a:pt x="28436" y="1"/>
                    <a:pt x="262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36"/>
            <p:cNvSpPr/>
            <p:nvPr/>
          </p:nvSpPr>
          <p:spPr>
            <a:xfrm rot="533168">
              <a:off x="7344260" y="2044889"/>
              <a:ext cx="133052" cy="108076"/>
            </a:xfrm>
            <a:custGeom>
              <a:avLst/>
              <a:gdLst/>
              <a:ahLst/>
              <a:cxnLst/>
              <a:rect l="l" t="t" r="r" b="b"/>
              <a:pathLst>
                <a:path w="8301" h="6743" extrusionOk="0">
                  <a:moveTo>
                    <a:pt x="3739" y="0"/>
                  </a:moveTo>
                  <a:cubicBezTo>
                    <a:pt x="3350" y="0"/>
                    <a:pt x="2977" y="75"/>
                    <a:pt x="2636" y="221"/>
                  </a:cubicBezTo>
                  <a:cubicBezTo>
                    <a:pt x="1468" y="588"/>
                    <a:pt x="501" y="1589"/>
                    <a:pt x="268" y="2890"/>
                  </a:cubicBezTo>
                  <a:cubicBezTo>
                    <a:pt x="1" y="4658"/>
                    <a:pt x="1335" y="6259"/>
                    <a:pt x="3003" y="6659"/>
                  </a:cubicBezTo>
                  <a:cubicBezTo>
                    <a:pt x="3256" y="6716"/>
                    <a:pt x="3501" y="6742"/>
                    <a:pt x="3736" y="6742"/>
                  </a:cubicBezTo>
                  <a:cubicBezTo>
                    <a:pt x="6959" y="6742"/>
                    <a:pt x="8300" y="1716"/>
                    <a:pt x="5004" y="255"/>
                  </a:cubicBezTo>
                  <a:cubicBezTo>
                    <a:pt x="4576" y="83"/>
                    <a:pt x="4148" y="0"/>
                    <a:pt x="3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36"/>
            <p:cNvSpPr/>
            <p:nvPr/>
          </p:nvSpPr>
          <p:spPr>
            <a:xfrm rot="533168">
              <a:off x="6600533" y="1935436"/>
              <a:ext cx="133052" cy="107739"/>
            </a:xfrm>
            <a:custGeom>
              <a:avLst/>
              <a:gdLst/>
              <a:ahLst/>
              <a:cxnLst/>
              <a:rect l="l" t="t" r="r" b="b"/>
              <a:pathLst>
                <a:path w="8301" h="6722" extrusionOk="0">
                  <a:moveTo>
                    <a:pt x="3741" y="0"/>
                  </a:moveTo>
                  <a:cubicBezTo>
                    <a:pt x="3328" y="0"/>
                    <a:pt x="2936" y="84"/>
                    <a:pt x="2602" y="234"/>
                  </a:cubicBezTo>
                  <a:cubicBezTo>
                    <a:pt x="1435" y="601"/>
                    <a:pt x="468" y="1602"/>
                    <a:pt x="267" y="2903"/>
                  </a:cubicBezTo>
                  <a:cubicBezTo>
                    <a:pt x="1" y="4637"/>
                    <a:pt x="1302" y="6272"/>
                    <a:pt x="2969" y="6639"/>
                  </a:cubicBezTo>
                  <a:cubicBezTo>
                    <a:pt x="3225" y="6695"/>
                    <a:pt x="3472" y="6722"/>
                    <a:pt x="3709" y="6722"/>
                  </a:cubicBezTo>
                  <a:cubicBezTo>
                    <a:pt x="6959" y="6722"/>
                    <a:pt x="8300" y="1698"/>
                    <a:pt x="5004" y="267"/>
                  </a:cubicBezTo>
                  <a:cubicBezTo>
                    <a:pt x="4587" y="84"/>
                    <a:pt x="4154" y="0"/>
                    <a:pt x="37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36"/>
            <p:cNvSpPr/>
            <p:nvPr/>
          </p:nvSpPr>
          <p:spPr>
            <a:xfrm rot="533168">
              <a:off x="6993430" y="1935639"/>
              <a:ext cx="86618" cy="48003"/>
            </a:xfrm>
            <a:custGeom>
              <a:avLst/>
              <a:gdLst/>
              <a:ahLst/>
              <a:cxnLst/>
              <a:rect l="l" t="t" r="r" b="b"/>
              <a:pathLst>
                <a:path w="5404" h="2995" extrusionOk="0">
                  <a:moveTo>
                    <a:pt x="4760" y="0"/>
                  </a:moveTo>
                  <a:cubicBezTo>
                    <a:pt x="4666" y="0"/>
                    <a:pt x="4570" y="68"/>
                    <a:pt x="4570" y="193"/>
                  </a:cubicBezTo>
                  <a:cubicBezTo>
                    <a:pt x="4470" y="1294"/>
                    <a:pt x="3936" y="2494"/>
                    <a:pt x="2635" y="2494"/>
                  </a:cubicBezTo>
                  <a:cubicBezTo>
                    <a:pt x="1434" y="2494"/>
                    <a:pt x="734" y="1294"/>
                    <a:pt x="734" y="193"/>
                  </a:cubicBezTo>
                  <a:cubicBezTo>
                    <a:pt x="734" y="101"/>
                    <a:pt x="643" y="50"/>
                    <a:pt x="556" y="50"/>
                  </a:cubicBezTo>
                  <a:cubicBezTo>
                    <a:pt x="485" y="50"/>
                    <a:pt x="415" y="84"/>
                    <a:pt x="400" y="159"/>
                  </a:cubicBezTo>
                  <a:cubicBezTo>
                    <a:pt x="0" y="1527"/>
                    <a:pt x="1234" y="2995"/>
                    <a:pt x="2635" y="2995"/>
                  </a:cubicBezTo>
                  <a:cubicBezTo>
                    <a:pt x="3970" y="2995"/>
                    <a:pt x="5404" y="1527"/>
                    <a:pt x="4937" y="159"/>
                  </a:cubicBezTo>
                  <a:cubicBezTo>
                    <a:pt x="4921" y="51"/>
                    <a:pt x="4841" y="0"/>
                    <a:pt x="4760" y="0"/>
                  </a:cubicBezTo>
                  <a:close/>
                </a:path>
              </a:pathLst>
            </a:custGeom>
            <a:solidFill>
              <a:srgbClr val="C400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36"/>
            <p:cNvSpPr/>
            <p:nvPr/>
          </p:nvSpPr>
          <p:spPr>
            <a:xfrm rot="533168">
              <a:off x="6993430" y="1935639"/>
              <a:ext cx="86618" cy="48003"/>
            </a:xfrm>
            <a:custGeom>
              <a:avLst/>
              <a:gdLst/>
              <a:ahLst/>
              <a:cxnLst/>
              <a:rect l="l" t="t" r="r" b="b"/>
              <a:pathLst>
                <a:path w="5404" h="2995" extrusionOk="0">
                  <a:moveTo>
                    <a:pt x="4760" y="0"/>
                  </a:moveTo>
                  <a:cubicBezTo>
                    <a:pt x="4666" y="0"/>
                    <a:pt x="4570" y="68"/>
                    <a:pt x="4570" y="193"/>
                  </a:cubicBezTo>
                  <a:cubicBezTo>
                    <a:pt x="4470" y="1294"/>
                    <a:pt x="3936" y="2494"/>
                    <a:pt x="2635" y="2494"/>
                  </a:cubicBezTo>
                  <a:cubicBezTo>
                    <a:pt x="1434" y="2494"/>
                    <a:pt x="734" y="1294"/>
                    <a:pt x="734" y="193"/>
                  </a:cubicBezTo>
                  <a:cubicBezTo>
                    <a:pt x="734" y="101"/>
                    <a:pt x="643" y="50"/>
                    <a:pt x="556" y="50"/>
                  </a:cubicBezTo>
                  <a:cubicBezTo>
                    <a:pt x="485" y="50"/>
                    <a:pt x="415" y="84"/>
                    <a:pt x="400" y="159"/>
                  </a:cubicBezTo>
                  <a:cubicBezTo>
                    <a:pt x="0" y="1527"/>
                    <a:pt x="1234" y="2995"/>
                    <a:pt x="2635" y="2995"/>
                  </a:cubicBezTo>
                  <a:cubicBezTo>
                    <a:pt x="3970" y="2995"/>
                    <a:pt x="5404" y="1527"/>
                    <a:pt x="4937" y="159"/>
                  </a:cubicBezTo>
                  <a:cubicBezTo>
                    <a:pt x="4921" y="51"/>
                    <a:pt x="4841" y="0"/>
                    <a:pt x="47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36"/>
            <p:cNvSpPr/>
            <p:nvPr/>
          </p:nvSpPr>
          <p:spPr>
            <a:xfrm rot="533168">
              <a:off x="7193546" y="1853322"/>
              <a:ext cx="225649" cy="155326"/>
            </a:xfrm>
            <a:custGeom>
              <a:avLst/>
              <a:gdLst/>
              <a:ahLst/>
              <a:cxnLst/>
              <a:rect l="l" t="t" r="r" b="b"/>
              <a:pathLst>
                <a:path w="14078" h="9691" extrusionOk="0">
                  <a:moveTo>
                    <a:pt x="7439" y="0"/>
                  </a:moveTo>
                  <a:cubicBezTo>
                    <a:pt x="2069" y="33"/>
                    <a:pt x="1" y="4703"/>
                    <a:pt x="134" y="9540"/>
                  </a:cubicBezTo>
                  <a:cubicBezTo>
                    <a:pt x="134" y="9640"/>
                    <a:pt x="209" y="9690"/>
                    <a:pt x="284" y="9690"/>
                  </a:cubicBezTo>
                  <a:cubicBezTo>
                    <a:pt x="359" y="9690"/>
                    <a:pt x="434" y="9640"/>
                    <a:pt x="434" y="9540"/>
                  </a:cubicBezTo>
                  <a:cubicBezTo>
                    <a:pt x="801" y="5070"/>
                    <a:pt x="2135" y="567"/>
                    <a:pt x="7439" y="567"/>
                  </a:cubicBezTo>
                  <a:cubicBezTo>
                    <a:pt x="9674" y="567"/>
                    <a:pt x="11275" y="1434"/>
                    <a:pt x="12243" y="3469"/>
                  </a:cubicBezTo>
                  <a:cubicBezTo>
                    <a:pt x="13110" y="5237"/>
                    <a:pt x="13410" y="7305"/>
                    <a:pt x="13444" y="9307"/>
                  </a:cubicBezTo>
                  <a:cubicBezTo>
                    <a:pt x="13644" y="9373"/>
                    <a:pt x="13844" y="9540"/>
                    <a:pt x="14011" y="9674"/>
                  </a:cubicBezTo>
                  <a:cubicBezTo>
                    <a:pt x="14011" y="9640"/>
                    <a:pt x="14077" y="9574"/>
                    <a:pt x="14077" y="9540"/>
                  </a:cubicBezTo>
                  <a:cubicBezTo>
                    <a:pt x="13977" y="5170"/>
                    <a:pt x="12643" y="0"/>
                    <a:pt x="7439" y="0"/>
                  </a:cubicBezTo>
                  <a:close/>
                </a:path>
              </a:pathLst>
            </a:custGeom>
            <a:solidFill>
              <a:srgbClr val="C400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36"/>
            <p:cNvSpPr/>
            <p:nvPr/>
          </p:nvSpPr>
          <p:spPr>
            <a:xfrm rot="533168">
              <a:off x="6674307" y="1774172"/>
              <a:ext cx="230233" cy="161048"/>
            </a:xfrm>
            <a:custGeom>
              <a:avLst/>
              <a:gdLst/>
              <a:ahLst/>
              <a:cxnLst/>
              <a:rect l="l" t="t" r="r" b="b"/>
              <a:pathLst>
                <a:path w="14364" h="10048" extrusionOk="0">
                  <a:moveTo>
                    <a:pt x="5805" y="0"/>
                  </a:moveTo>
                  <a:cubicBezTo>
                    <a:pt x="1024" y="0"/>
                    <a:pt x="0" y="5686"/>
                    <a:pt x="220" y="9773"/>
                  </a:cubicBezTo>
                  <a:cubicBezTo>
                    <a:pt x="220" y="9956"/>
                    <a:pt x="362" y="10048"/>
                    <a:pt x="504" y="10048"/>
                  </a:cubicBezTo>
                  <a:cubicBezTo>
                    <a:pt x="646" y="10048"/>
                    <a:pt x="787" y="9956"/>
                    <a:pt x="787" y="9773"/>
                  </a:cubicBezTo>
                  <a:cubicBezTo>
                    <a:pt x="882" y="6124"/>
                    <a:pt x="1243" y="638"/>
                    <a:pt x="5814" y="638"/>
                  </a:cubicBezTo>
                  <a:cubicBezTo>
                    <a:pt x="6090" y="638"/>
                    <a:pt x="6383" y="658"/>
                    <a:pt x="6692" y="700"/>
                  </a:cubicBezTo>
                  <a:cubicBezTo>
                    <a:pt x="11061" y="1267"/>
                    <a:pt x="13396" y="5270"/>
                    <a:pt x="13030" y="9406"/>
                  </a:cubicBezTo>
                  <a:cubicBezTo>
                    <a:pt x="13012" y="9477"/>
                    <a:pt x="13051" y="9511"/>
                    <a:pt x="13097" y="9511"/>
                  </a:cubicBezTo>
                  <a:cubicBezTo>
                    <a:pt x="13137" y="9511"/>
                    <a:pt x="13181" y="9486"/>
                    <a:pt x="13196" y="9439"/>
                  </a:cubicBezTo>
                  <a:cubicBezTo>
                    <a:pt x="14364" y="5036"/>
                    <a:pt x="11162" y="633"/>
                    <a:pt x="6725" y="66"/>
                  </a:cubicBezTo>
                  <a:cubicBezTo>
                    <a:pt x="6404" y="22"/>
                    <a:pt x="6097" y="0"/>
                    <a:pt x="5805" y="0"/>
                  </a:cubicBezTo>
                  <a:close/>
                </a:path>
              </a:pathLst>
            </a:custGeom>
            <a:solidFill>
              <a:srgbClr val="C400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36"/>
            <p:cNvSpPr/>
            <p:nvPr/>
          </p:nvSpPr>
          <p:spPr>
            <a:xfrm rot="533168">
              <a:off x="7193474" y="1852772"/>
              <a:ext cx="225649" cy="157346"/>
            </a:xfrm>
            <a:custGeom>
              <a:avLst/>
              <a:gdLst/>
              <a:ahLst/>
              <a:cxnLst/>
              <a:rect l="l" t="t" r="r" b="b"/>
              <a:pathLst>
                <a:path w="14078" h="9817" extrusionOk="0">
                  <a:moveTo>
                    <a:pt x="7439" y="1"/>
                  </a:moveTo>
                  <a:cubicBezTo>
                    <a:pt x="2069" y="34"/>
                    <a:pt x="1" y="4704"/>
                    <a:pt x="134" y="9541"/>
                  </a:cubicBezTo>
                  <a:cubicBezTo>
                    <a:pt x="134" y="9641"/>
                    <a:pt x="209" y="9691"/>
                    <a:pt x="284" y="9691"/>
                  </a:cubicBezTo>
                  <a:cubicBezTo>
                    <a:pt x="359" y="9691"/>
                    <a:pt x="434" y="9641"/>
                    <a:pt x="434" y="9541"/>
                  </a:cubicBezTo>
                  <a:cubicBezTo>
                    <a:pt x="800" y="5087"/>
                    <a:pt x="2126" y="568"/>
                    <a:pt x="7381" y="568"/>
                  </a:cubicBezTo>
                  <a:cubicBezTo>
                    <a:pt x="7401" y="568"/>
                    <a:pt x="7420" y="568"/>
                    <a:pt x="7439" y="568"/>
                  </a:cubicBezTo>
                  <a:cubicBezTo>
                    <a:pt x="9674" y="568"/>
                    <a:pt x="11242" y="1435"/>
                    <a:pt x="12243" y="3436"/>
                  </a:cubicBezTo>
                  <a:cubicBezTo>
                    <a:pt x="13177" y="5338"/>
                    <a:pt x="13444" y="7506"/>
                    <a:pt x="13477" y="9541"/>
                  </a:cubicBezTo>
                  <a:cubicBezTo>
                    <a:pt x="13477" y="9724"/>
                    <a:pt x="13627" y="9816"/>
                    <a:pt x="13777" y="9816"/>
                  </a:cubicBezTo>
                  <a:cubicBezTo>
                    <a:pt x="13927" y="9816"/>
                    <a:pt x="14077" y="9724"/>
                    <a:pt x="14077" y="9541"/>
                  </a:cubicBezTo>
                  <a:cubicBezTo>
                    <a:pt x="14011" y="5171"/>
                    <a:pt x="12676" y="1"/>
                    <a:pt x="74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36"/>
            <p:cNvSpPr/>
            <p:nvPr/>
          </p:nvSpPr>
          <p:spPr>
            <a:xfrm rot="533168">
              <a:off x="6674307" y="1774172"/>
              <a:ext cx="230233" cy="161048"/>
            </a:xfrm>
            <a:custGeom>
              <a:avLst/>
              <a:gdLst/>
              <a:ahLst/>
              <a:cxnLst/>
              <a:rect l="l" t="t" r="r" b="b"/>
              <a:pathLst>
                <a:path w="14364" h="10048" extrusionOk="0">
                  <a:moveTo>
                    <a:pt x="5805" y="0"/>
                  </a:moveTo>
                  <a:cubicBezTo>
                    <a:pt x="1024" y="0"/>
                    <a:pt x="0" y="5686"/>
                    <a:pt x="220" y="9773"/>
                  </a:cubicBezTo>
                  <a:cubicBezTo>
                    <a:pt x="220" y="9956"/>
                    <a:pt x="362" y="10048"/>
                    <a:pt x="504" y="10048"/>
                  </a:cubicBezTo>
                  <a:cubicBezTo>
                    <a:pt x="646" y="10048"/>
                    <a:pt x="787" y="9956"/>
                    <a:pt x="787" y="9773"/>
                  </a:cubicBezTo>
                  <a:cubicBezTo>
                    <a:pt x="882" y="6124"/>
                    <a:pt x="1243" y="638"/>
                    <a:pt x="5814" y="638"/>
                  </a:cubicBezTo>
                  <a:cubicBezTo>
                    <a:pt x="6090" y="638"/>
                    <a:pt x="6383" y="658"/>
                    <a:pt x="6692" y="700"/>
                  </a:cubicBezTo>
                  <a:cubicBezTo>
                    <a:pt x="11061" y="1267"/>
                    <a:pt x="13396" y="5270"/>
                    <a:pt x="13030" y="9406"/>
                  </a:cubicBezTo>
                  <a:cubicBezTo>
                    <a:pt x="13012" y="9477"/>
                    <a:pt x="13051" y="9511"/>
                    <a:pt x="13097" y="9511"/>
                  </a:cubicBezTo>
                  <a:cubicBezTo>
                    <a:pt x="13137" y="9511"/>
                    <a:pt x="13181" y="9486"/>
                    <a:pt x="13196" y="9439"/>
                  </a:cubicBezTo>
                  <a:cubicBezTo>
                    <a:pt x="14364" y="5036"/>
                    <a:pt x="11162" y="633"/>
                    <a:pt x="6725" y="66"/>
                  </a:cubicBezTo>
                  <a:cubicBezTo>
                    <a:pt x="6404" y="22"/>
                    <a:pt x="6097" y="0"/>
                    <a:pt x="58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36"/>
            <p:cNvSpPr/>
            <p:nvPr/>
          </p:nvSpPr>
          <p:spPr>
            <a:xfrm rot="533168">
              <a:off x="6911048" y="2317978"/>
              <a:ext cx="611678" cy="275391"/>
            </a:xfrm>
            <a:custGeom>
              <a:avLst/>
              <a:gdLst/>
              <a:ahLst/>
              <a:cxnLst/>
              <a:rect l="l" t="t" r="r" b="b"/>
              <a:pathLst>
                <a:path w="38162" h="17182" extrusionOk="0">
                  <a:moveTo>
                    <a:pt x="34822" y="0"/>
                  </a:moveTo>
                  <a:cubicBezTo>
                    <a:pt x="34706" y="0"/>
                    <a:pt x="34586" y="19"/>
                    <a:pt x="34459" y="61"/>
                  </a:cubicBezTo>
                  <a:cubicBezTo>
                    <a:pt x="34192" y="128"/>
                    <a:pt x="34025" y="361"/>
                    <a:pt x="33892" y="595"/>
                  </a:cubicBezTo>
                  <a:cubicBezTo>
                    <a:pt x="33892" y="628"/>
                    <a:pt x="33858" y="628"/>
                    <a:pt x="33858" y="695"/>
                  </a:cubicBezTo>
                  <a:cubicBezTo>
                    <a:pt x="33391" y="895"/>
                    <a:pt x="33024" y="1229"/>
                    <a:pt x="32657" y="1562"/>
                  </a:cubicBezTo>
                  <a:cubicBezTo>
                    <a:pt x="31857" y="2229"/>
                    <a:pt x="31123" y="2897"/>
                    <a:pt x="30322" y="3564"/>
                  </a:cubicBezTo>
                  <a:cubicBezTo>
                    <a:pt x="28955" y="4731"/>
                    <a:pt x="27554" y="5932"/>
                    <a:pt x="26119" y="7033"/>
                  </a:cubicBezTo>
                  <a:cubicBezTo>
                    <a:pt x="24485" y="8234"/>
                    <a:pt x="22717" y="9301"/>
                    <a:pt x="20816" y="10102"/>
                  </a:cubicBezTo>
                  <a:cubicBezTo>
                    <a:pt x="18781" y="10936"/>
                    <a:pt x="16546" y="11369"/>
                    <a:pt x="14478" y="12103"/>
                  </a:cubicBezTo>
                  <a:cubicBezTo>
                    <a:pt x="14378" y="12137"/>
                    <a:pt x="14344" y="12137"/>
                    <a:pt x="14311" y="12203"/>
                  </a:cubicBezTo>
                  <a:cubicBezTo>
                    <a:pt x="14044" y="11636"/>
                    <a:pt x="13677" y="11136"/>
                    <a:pt x="13210" y="10769"/>
                  </a:cubicBezTo>
                  <a:cubicBezTo>
                    <a:pt x="12776" y="10402"/>
                    <a:pt x="12209" y="10102"/>
                    <a:pt x="11676" y="9902"/>
                  </a:cubicBezTo>
                  <a:cubicBezTo>
                    <a:pt x="11676" y="9868"/>
                    <a:pt x="11676" y="9768"/>
                    <a:pt x="11642" y="9735"/>
                  </a:cubicBezTo>
                  <a:cubicBezTo>
                    <a:pt x="11375" y="8934"/>
                    <a:pt x="11142" y="8134"/>
                    <a:pt x="10875" y="7400"/>
                  </a:cubicBezTo>
                  <a:cubicBezTo>
                    <a:pt x="10642" y="6633"/>
                    <a:pt x="10475" y="5532"/>
                    <a:pt x="9608" y="5298"/>
                  </a:cubicBezTo>
                  <a:cubicBezTo>
                    <a:pt x="9524" y="5276"/>
                    <a:pt x="9441" y="5266"/>
                    <a:pt x="9361" y="5266"/>
                  </a:cubicBezTo>
                  <a:cubicBezTo>
                    <a:pt x="8829" y="5266"/>
                    <a:pt x="8395" y="5720"/>
                    <a:pt x="8540" y="6299"/>
                  </a:cubicBezTo>
                  <a:cubicBezTo>
                    <a:pt x="8807" y="7433"/>
                    <a:pt x="9007" y="8567"/>
                    <a:pt x="9274" y="9635"/>
                  </a:cubicBezTo>
                  <a:cubicBezTo>
                    <a:pt x="8874" y="9701"/>
                    <a:pt x="8507" y="9801"/>
                    <a:pt x="8207" y="10035"/>
                  </a:cubicBezTo>
                  <a:cubicBezTo>
                    <a:pt x="6806" y="9234"/>
                    <a:pt x="5204" y="8867"/>
                    <a:pt x="3603" y="8634"/>
                  </a:cubicBezTo>
                  <a:cubicBezTo>
                    <a:pt x="3110" y="8417"/>
                    <a:pt x="2581" y="8305"/>
                    <a:pt x="2052" y="8305"/>
                  </a:cubicBezTo>
                  <a:cubicBezTo>
                    <a:pt x="1687" y="8305"/>
                    <a:pt x="1322" y="8358"/>
                    <a:pt x="968" y="8467"/>
                  </a:cubicBezTo>
                  <a:cubicBezTo>
                    <a:pt x="301" y="8467"/>
                    <a:pt x="1" y="9134"/>
                    <a:pt x="268" y="9701"/>
                  </a:cubicBezTo>
                  <a:cubicBezTo>
                    <a:pt x="334" y="9935"/>
                    <a:pt x="501" y="10135"/>
                    <a:pt x="634" y="10302"/>
                  </a:cubicBezTo>
                  <a:cubicBezTo>
                    <a:pt x="634" y="10635"/>
                    <a:pt x="801" y="10936"/>
                    <a:pt x="1035" y="11136"/>
                  </a:cubicBezTo>
                  <a:cubicBezTo>
                    <a:pt x="534" y="11469"/>
                    <a:pt x="201" y="12103"/>
                    <a:pt x="301" y="12737"/>
                  </a:cubicBezTo>
                  <a:cubicBezTo>
                    <a:pt x="368" y="13304"/>
                    <a:pt x="768" y="13638"/>
                    <a:pt x="1202" y="13904"/>
                  </a:cubicBezTo>
                  <a:cubicBezTo>
                    <a:pt x="801" y="15272"/>
                    <a:pt x="1802" y="16640"/>
                    <a:pt x="3170" y="17040"/>
                  </a:cubicBezTo>
                  <a:cubicBezTo>
                    <a:pt x="3570" y="17140"/>
                    <a:pt x="3970" y="17182"/>
                    <a:pt x="4366" y="17182"/>
                  </a:cubicBezTo>
                  <a:cubicBezTo>
                    <a:pt x="4762" y="17182"/>
                    <a:pt x="5154" y="17140"/>
                    <a:pt x="5538" y="17073"/>
                  </a:cubicBezTo>
                  <a:cubicBezTo>
                    <a:pt x="6305" y="16940"/>
                    <a:pt x="7106" y="16873"/>
                    <a:pt x="7840" y="16740"/>
                  </a:cubicBezTo>
                  <a:cubicBezTo>
                    <a:pt x="7940" y="16773"/>
                    <a:pt x="7973" y="16773"/>
                    <a:pt x="8040" y="16773"/>
                  </a:cubicBezTo>
                  <a:cubicBezTo>
                    <a:pt x="8408" y="16833"/>
                    <a:pt x="8782" y="16863"/>
                    <a:pt x="9157" y="16863"/>
                  </a:cubicBezTo>
                  <a:cubicBezTo>
                    <a:pt x="10646" y="16863"/>
                    <a:pt x="12144" y="16399"/>
                    <a:pt x="13344" y="15572"/>
                  </a:cubicBezTo>
                  <a:cubicBezTo>
                    <a:pt x="13777" y="15272"/>
                    <a:pt x="14278" y="14972"/>
                    <a:pt x="14511" y="14538"/>
                  </a:cubicBezTo>
                  <a:cubicBezTo>
                    <a:pt x="14544" y="14472"/>
                    <a:pt x="14544" y="14438"/>
                    <a:pt x="14611" y="14405"/>
                  </a:cubicBezTo>
                  <a:cubicBezTo>
                    <a:pt x="14678" y="14472"/>
                    <a:pt x="14811" y="14572"/>
                    <a:pt x="14978" y="14605"/>
                  </a:cubicBezTo>
                  <a:cubicBezTo>
                    <a:pt x="15111" y="14805"/>
                    <a:pt x="15312" y="14939"/>
                    <a:pt x="15612" y="14939"/>
                  </a:cubicBezTo>
                  <a:cubicBezTo>
                    <a:pt x="16012" y="14939"/>
                    <a:pt x="16379" y="14905"/>
                    <a:pt x="16813" y="14905"/>
                  </a:cubicBezTo>
                  <a:cubicBezTo>
                    <a:pt x="17013" y="14905"/>
                    <a:pt x="17146" y="14805"/>
                    <a:pt x="17313" y="14738"/>
                  </a:cubicBezTo>
                  <a:cubicBezTo>
                    <a:pt x="18514" y="14738"/>
                    <a:pt x="19781" y="14705"/>
                    <a:pt x="20982" y="14572"/>
                  </a:cubicBezTo>
                  <a:cubicBezTo>
                    <a:pt x="22850" y="14405"/>
                    <a:pt x="24852" y="14305"/>
                    <a:pt x="26653" y="13638"/>
                  </a:cubicBezTo>
                  <a:cubicBezTo>
                    <a:pt x="28221" y="13037"/>
                    <a:pt x="29789" y="12070"/>
                    <a:pt x="31190" y="11136"/>
                  </a:cubicBezTo>
                  <a:cubicBezTo>
                    <a:pt x="32624" y="10235"/>
                    <a:pt x="33958" y="9201"/>
                    <a:pt x="35059" y="7933"/>
                  </a:cubicBezTo>
                  <a:cubicBezTo>
                    <a:pt x="35493" y="7466"/>
                    <a:pt x="35960" y="6933"/>
                    <a:pt x="36327" y="6399"/>
                  </a:cubicBezTo>
                  <a:cubicBezTo>
                    <a:pt x="36527" y="6366"/>
                    <a:pt x="36694" y="6232"/>
                    <a:pt x="36794" y="6065"/>
                  </a:cubicBezTo>
                  <a:cubicBezTo>
                    <a:pt x="37161" y="5398"/>
                    <a:pt x="37561" y="4731"/>
                    <a:pt x="37961" y="4064"/>
                  </a:cubicBezTo>
                  <a:cubicBezTo>
                    <a:pt x="38095" y="3630"/>
                    <a:pt x="38161" y="3230"/>
                    <a:pt x="37928" y="2730"/>
                  </a:cubicBezTo>
                  <a:cubicBezTo>
                    <a:pt x="37761" y="2396"/>
                    <a:pt x="37494" y="2063"/>
                    <a:pt x="37294" y="1762"/>
                  </a:cubicBezTo>
                  <a:cubicBezTo>
                    <a:pt x="36860" y="1229"/>
                    <a:pt x="36327" y="728"/>
                    <a:pt x="35760" y="361"/>
                  </a:cubicBezTo>
                  <a:cubicBezTo>
                    <a:pt x="35461" y="162"/>
                    <a:pt x="35162" y="0"/>
                    <a:pt x="34822" y="0"/>
                  </a:cubicBezTo>
                  <a:close/>
                </a:path>
              </a:pathLst>
            </a:custGeom>
            <a:solidFill>
              <a:srgbClr val="B1EA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36"/>
            <p:cNvSpPr/>
            <p:nvPr/>
          </p:nvSpPr>
          <p:spPr>
            <a:xfrm rot="533005">
              <a:off x="6900981" y="2314661"/>
              <a:ext cx="618155" cy="286737"/>
            </a:xfrm>
            <a:custGeom>
              <a:avLst/>
              <a:gdLst/>
              <a:ahLst/>
              <a:cxnLst/>
              <a:rect l="l" t="t" r="r" b="b"/>
              <a:pathLst>
                <a:path w="38569" h="17891" extrusionOk="0">
                  <a:moveTo>
                    <a:pt x="35124" y="0"/>
                  </a:moveTo>
                  <a:cubicBezTo>
                    <a:pt x="35099" y="0"/>
                    <a:pt x="35076" y="11"/>
                    <a:pt x="35059" y="36"/>
                  </a:cubicBezTo>
                  <a:cubicBezTo>
                    <a:pt x="32056" y="2572"/>
                    <a:pt x="29221" y="5207"/>
                    <a:pt x="25852" y="7275"/>
                  </a:cubicBezTo>
                  <a:cubicBezTo>
                    <a:pt x="22416" y="9310"/>
                    <a:pt x="18880" y="10577"/>
                    <a:pt x="15111" y="11778"/>
                  </a:cubicBezTo>
                  <a:cubicBezTo>
                    <a:pt x="14611" y="10677"/>
                    <a:pt x="13543" y="9843"/>
                    <a:pt x="12376" y="9443"/>
                  </a:cubicBezTo>
                  <a:lnTo>
                    <a:pt x="12276" y="9443"/>
                  </a:lnTo>
                  <a:cubicBezTo>
                    <a:pt x="12178" y="8238"/>
                    <a:pt x="11730" y="4934"/>
                    <a:pt x="10002" y="4934"/>
                  </a:cubicBezTo>
                  <a:cubicBezTo>
                    <a:pt x="9960" y="4934"/>
                    <a:pt x="9917" y="4936"/>
                    <a:pt x="9874" y="4940"/>
                  </a:cubicBezTo>
                  <a:cubicBezTo>
                    <a:pt x="7839" y="5107"/>
                    <a:pt x="8740" y="8743"/>
                    <a:pt x="9240" y="9877"/>
                  </a:cubicBezTo>
                  <a:cubicBezTo>
                    <a:pt x="7873" y="9009"/>
                    <a:pt x="6071" y="8609"/>
                    <a:pt x="4437" y="8376"/>
                  </a:cubicBezTo>
                  <a:lnTo>
                    <a:pt x="4437" y="8342"/>
                  </a:lnTo>
                  <a:cubicBezTo>
                    <a:pt x="4203" y="8342"/>
                    <a:pt x="3936" y="8276"/>
                    <a:pt x="3736" y="8242"/>
                  </a:cubicBezTo>
                  <a:lnTo>
                    <a:pt x="3536" y="8242"/>
                  </a:lnTo>
                  <a:cubicBezTo>
                    <a:pt x="3189" y="8204"/>
                    <a:pt x="2809" y="8165"/>
                    <a:pt x="2428" y="8165"/>
                  </a:cubicBezTo>
                  <a:cubicBezTo>
                    <a:pt x="2149" y="8165"/>
                    <a:pt x="1869" y="8186"/>
                    <a:pt x="1601" y="8242"/>
                  </a:cubicBezTo>
                  <a:lnTo>
                    <a:pt x="1568" y="8242"/>
                  </a:lnTo>
                  <a:cubicBezTo>
                    <a:pt x="1501" y="8242"/>
                    <a:pt x="1435" y="8276"/>
                    <a:pt x="1368" y="8276"/>
                  </a:cubicBezTo>
                  <a:lnTo>
                    <a:pt x="1335" y="8276"/>
                  </a:lnTo>
                  <a:cubicBezTo>
                    <a:pt x="834" y="8442"/>
                    <a:pt x="401" y="8743"/>
                    <a:pt x="234" y="9343"/>
                  </a:cubicBezTo>
                  <a:cubicBezTo>
                    <a:pt x="0" y="10210"/>
                    <a:pt x="401" y="10844"/>
                    <a:pt x="1168" y="11278"/>
                  </a:cubicBezTo>
                  <a:lnTo>
                    <a:pt x="1101" y="11278"/>
                  </a:lnTo>
                  <a:cubicBezTo>
                    <a:pt x="34" y="11945"/>
                    <a:pt x="334" y="13546"/>
                    <a:pt x="1201" y="14247"/>
                  </a:cubicBezTo>
                  <a:cubicBezTo>
                    <a:pt x="1268" y="14313"/>
                    <a:pt x="1368" y="14380"/>
                    <a:pt x="1435" y="14413"/>
                  </a:cubicBezTo>
                  <a:cubicBezTo>
                    <a:pt x="901" y="15447"/>
                    <a:pt x="1601" y="16782"/>
                    <a:pt x="2669" y="17349"/>
                  </a:cubicBezTo>
                  <a:cubicBezTo>
                    <a:pt x="3375" y="17732"/>
                    <a:pt x="4257" y="17890"/>
                    <a:pt x="5154" y="17890"/>
                  </a:cubicBezTo>
                  <a:cubicBezTo>
                    <a:pt x="6206" y="17890"/>
                    <a:pt x="7278" y="17673"/>
                    <a:pt x="8106" y="17349"/>
                  </a:cubicBezTo>
                  <a:cubicBezTo>
                    <a:pt x="8173" y="17282"/>
                    <a:pt x="8206" y="17282"/>
                    <a:pt x="8239" y="17249"/>
                  </a:cubicBezTo>
                  <a:cubicBezTo>
                    <a:pt x="8816" y="17586"/>
                    <a:pt x="9425" y="17729"/>
                    <a:pt x="10042" y="17729"/>
                  </a:cubicBezTo>
                  <a:cubicBezTo>
                    <a:pt x="11926" y="17729"/>
                    <a:pt x="13888" y="16403"/>
                    <a:pt x="15244" y="15247"/>
                  </a:cubicBezTo>
                  <a:cubicBezTo>
                    <a:pt x="16338" y="15430"/>
                    <a:pt x="17467" y="15519"/>
                    <a:pt x="18612" y="15519"/>
                  </a:cubicBezTo>
                  <a:cubicBezTo>
                    <a:pt x="26479" y="15519"/>
                    <a:pt x="35125" y="11315"/>
                    <a:pt x="38561" y="4239"/>
                  </a:cubicBezTo>
                  <a:cubicBezTo>
                    <a:pt x="38564" y="4243"/>
                    <a:pt x="38566" y="4244"/>
                    <a:pt x="38566" y="4244"/>
                  </a:cubicBezTo>
                  <a:cubicBezTo>
                    <a:pt x="38569" y="4244"/>
                    <a:pt x="38517" y="4187"/>
                    <a:pt x="38465" y="4187"/>
                  </a:cubicBezTo>
                  <a:cubicBezTo>
                    <a:pt x="38439" y="4187"/>
                    <a:pt x="38414" y="4200"/>
                    <a:pt x="38394" y="4239"/>
                  </a:cubicBezTo>
                  <a:cubicBezTo>
                    <a:pt x="35559" y="7642"/>
                    <a:pt x="32590" y="10677"/>
                    <a:pt x="28521" y="12612"/>
                  </a:cubicBezTo>
                  <a:cubicBezTo>
                    <a:pt x="25237" y="14188"/>
                    <a:pt x="21808" y="14854"/>
                    <a:pt x="18284" y="14854"/>
                  </a:cubicBezTo>
                  <a:cubicBezTo>
                    <a:pt x="17333" y="14854"/>
                    <a:pt x="16375" y="14806"/>
                    <a:pt x="15411" y="14714"/>
                  </a:cubicBezTo>
                  <a:cubicBezTo>
                    <a:pt x="15338" y="14695"/>
                    <a:pt x="15275" y="14667"/>
                    <a:pt x="15211" y="14667"/>
                  </a:cubicBezTo>
                  <a:cubicBezTo>
                    <a:pt x="15158" y="14667"/>
                    <a:pt x="15105" y="14686"/>
                    <a:pt x="15044" y="14747"/>
                  </a:cubicBezTo>
                  <a:cubicBezTo>
                    <a:pt x="13193" y="16121"/>
                    <a:pt x="11672" y="17166"/>
                    <a:pt x="9549" y="17166"/>
                  </a:cubicBezTo>
                  <a:cubicBezTo>
                    <a:pt x="9147" y="17166"/>
                    <a:pt x="8724" y="17128"/>
                    <a:pt x="8273" y="17049"/>
                  </a:cubicBezTo>
                  <a:cubicBezTo>
                    <a:pt x="8231" y="16985"/>
                    <a:pt x="8148" y="16962"/>
                    <a:pt x="8059" y="16962"/>
                  </a:cubicBezTo>
                  <a:cubicBezTo>
                    <a:pt x="8008" y="16962"/>
                    <a:pt x="7955" y="16970"/>
                    <a:pt x="7906" y="16982"/>
                  </a:cubicBezTo>
                  <a:cubicBezTo>
                    <a:pt x="6926" y="17114"/>
                    <a:pt x="5945" y="17331"/>
                    <a:pt x="4965" y="17331"/>
                  </a:cubicBezTo>
                  <a:cubicBezTo>
                    <a:pt x="4711" y="17331"/>
                    <a:pt x="4457" y="17316"/>
                    <a:pt x="4203" y="17282"/>
                  </a:cubicBezTo>
                  <a:cubicBezTo>
                    <a:pt x="2836" y="17115"/>
                    <a:pt x="1501" y="16215"/>
                    <a:pt x="1835" y="14747"/>
                  </a:cubicBezTo>
                  <a:lnTo>
                    <a:pt x="1835" y="14747"/>
                  </a:lnTo>
                  <a:cubicBezTo>
                    <a:pt x="2740" y="15189"/>
                    <a:pt x="3936" y="15259"/>
                    <a:pt x="5065" y="15259"/>
                  </a:cubicBezTo>
                  <a:cubicBezTo>
                    <a:pt x="5591" y="15259"/>
                    <a:pt x="6103" y="15244"/>
                    <a:pt x="6563" y="15244"/>
                  </a:cubicBezTo>
                  <a:cubicBezTo>
                    <a:pt x="6680" y="15244"/>
                    <a:pt x="6795" y="15245"/>
                    <a:pt x="6905" y="15247"/>
                  </a:cubicBezTo>
                  <a:cubicBezTo>
                    <a:pt x="7272" y="15247"/>
                    <a:pt x="7339" y="14647"/>
                    <a:pt x="6939" y="14614"/>
                  </a:cubicBezTo>
                  <a:cubicBezTo>
                    <a:pt x="5738" y="14580"/>
                    <a:pt x="4503" y="14614"/>
                    <a:pt x="3269" y="14480"/>
                  </a:cubicBezTo>
                  <a:cubicBezTo>
                    <a:pt x="2569" y="14413"/>
                    <a:pt x="1835" y="14247"/>
                    <a:pt x="1368" y="13613"/>
                  </a:cubicBezTo>
                  <a:cubicBezTo>
                    <a:pt x="901" y="13046"/>
                    <a:pt x="868" y="12245"/>
                    <a:pt x="1368" y="11645"/>
                  </a:cubicBezTo>
                  <a:cubicBezTo>
                    <a:pt x="1401" y="11611"/>
                    <a:pt x="1401" y="11545"/>
                    <a:pt x="1401" y="11445"/>
                  </a:cubicBezTo>
                  <a:cubicBezTo>
                    <a:pt x="3203" y="12391"/>
                    <a:pt x="6544" y="12583"/>
                    <a:pt x="7914" y="12583"/>
                  </a:cubicBezTo>
                  <a:cubicBezTo>
                    <a:pt x="8040" y="12583"/>
                    <a:pt x="8149" y="12582"/>
                    <a:pt x="8239" y="12579"/>
                  </a:cubicBezTo>
                  <a:cubicBezTo>
                    <a:pt x="8606" y="12579"/>
                    <a:pt x="8673" y="11945"/>
                    <a:pt x="8273" y="11945"/>
                  </a:cubicBezTo>
                  <a:cubicBezTo>
                    <a:pt x="6939" y="11945"/>
                    <a:pt x="5671" y="11878"/>
                    <a:pt x="4370" y="11611"/>
                  </a:cubicBezTo>
                  <a:cubicBezTo>
                    <a:pt x="3836" y="11478"/>
                    <a:pt x="3236" y="11378"/>
                    <a:pt x="2702" y="11144"/>
                  </a:cubicBezTo>
                  <a:cubicBezTo>
                    <a:pt x="2602" y="11111"/>
                    <a:pt x="2535" y="11111"/>
                    <a:pt x="2402" y="11078"/>
                  </a:cubicBezTo>
                  <a:lnTo>
                    <a:pt x="2335" y="11078"/>
                  </a:lnTo>
                  <a:cubicBezTo>
                    <a:pt x="1935" y="10911"/>
                    <a:pt x="1535" y="10777"/>
                    <a:pt x="1234" y="10477"/>
                  </a:cubicBezTo>
                  <a:cubicBezTo>
                    <a:pt x="601" y="9910"/>
                    <a:pt x="767" y="9043"/>
                    <a:pt x="1568" y="8743"/>
                  </a:cubicBezTo>
                  <a:cubicBezTo>
                    <a:pt x="1844" y="8644"/>
                    <a:pt x="2144" y="8615"/>
                    <a:pt x="2446" y="8615"/>
                  </a:cubicBezTo>
                  <a:cubicBezTo>
                    <a:pt x="2655" y="8615"/>
                    <a:pt x="2865" y="8629"/>
                    <a:pt x="3069" y="8643"/>
                  </a:cubicBezTo>
                  <a:cubicBezTo>
                    <a:pt x="3069" y="8643"/>
                    <a:pt x="3102" y="8643"/>
                    <a:pt x="3102" y="8709"/>
                  </a:cubicBezTo>
                  <a:lnTo>
                    <a:pt x="3536" y="8709"/>
                  </a:lnTo>
                  <a:cubicBezTo>
                    <a:pt x="4537" y="8776"/>
                    <a:pt x="5771" y="9243"/>
                    <a:pt x="6572" y="9443"/>
                  </a:cubicBezTo>
                  <a:cubicBezTo>
                    <a:pt x="7539" y="9710"/>
                    <a:pt x="8440" y="10077"/>
                    <a:pt x="9407" y="10244"/>
                  </a:cubicBezTo>
                  <a:cubicBezTo>
                    <a:pt x="9426" y="10244"/>
                    <a:pt x="9457" y="10246"/>
                    <a:pt x="9494" y="10246"/>
                  </a:cubicBezTo>
                  <a:cubicBezTo>
                    <a:pt x="9650" y="10246"/>
                    <a:pt x="9909" y="10202"/>
                    <a:pt x="9774" y="9743"/>
                  </a:cubicBezTo>
                  <a:cubicBezTo>
                    <a:pt x="9607" y="8943"/>
                    <a:pt x="9407" y="8142"/>
                    <a:pt x="9340" y="7308"/>
                  </a:cubicBezTo>
                  <a:cubicBezTo>
                    <a:pt x="9288" y="6842"/>
                    <a:pt x="9357" y="5629"/>
                    <a:pt x="9939" y="5629"/>
                  </a:cubicBezTo>
                  <a:cubicBezTo>
                    <a:pt x="10106" y="5629"/>
                    <a:pt x="10314" y="5729"/>
                    <a:pt x="10574" y="5974"/>
                  </a:cubicBezTo>
                  <a:cubicBezTo>
                    <a:pt x="11408" y="6775"/>
                    <a:pt x="11575" y="8576"/>
                    <a:pt x="11842" y="9610"/>
                  </a:cubicBezTo>
                  <a:cubicBezTo>
                    <a:pt x="11842" y="9710"/>
                    <a:pt x="11942" y="9810"/>
                    <a:pt x="12042" y="9943"/>
                  </a:cubicBezTo>
                  <a:cubicBezTo>
                    <a:pt x="12076" y="9977"/>
                    <a:pt x="12109" y="10044"/>
                    <a:pt x="12209" y="10077"/>
                  </a:cubicBezTo>
                  <a:cubicBezTo>
                    <a:pt x="13376" y="10444"/>
                    <a:pt x="14177" y="11211"/>
                    <a:pt x="14844" y="12212"/>
                  </a:cubicBezTo>
                  <a:cubicBezTo>
                    <a:pt x="14873" y="12357"/>
                    <a:pt x="14978" y="12452"/>
                    <a:pt x="15137" y="12452"/>
                  </a:cubicBezTo>
                  <a:cubicBezTo>
                    <a:pt x="15161" y="12452"/>
                    <a:pt x="15185" y="12450"/>
                    <a:pt x="15211" y="12445"/>
                  </a:cubicBezTo>
                  <a:cubicBezTo>
                    <a:pt x="22516" y="11044"/>
                    <a:pt x="30889" y="6241"/>
                    <a:pt x="35225" y="136"/>
                  </a:cubicBezTo>
                  <a:cubicBezTo>
                    <a:pt x="35275" y="87"/>
                    <a:pt x="35196" y="0"/>
                    <a:pt x="351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7" name="Google Shape;407;p36"/>
          <p:cNvGrpSpPr/>
          <p:nvPr/>
        </p:nvGrpSpPr>
        <p:grpSpPr>
          <a:xfrm rot="-703815">
            <a:off x="1833017" y="4253992"/>
            <a:ext cx="745625" cy="354697"/>
            <a:chOff x="3816338" y="4241526"/>
            <a:chExt cx="860810" cy="409491"/>
          </a:xfrm>
        </p:grpSpPr>
        <p:sp>
          <p:nvSpPr>
            <p:cNvPr id="408" name="Google Shape;408;p36"/>
            <p:cNvSpPr/>
            <p:nvPr/>
          </p:nvSpPr>
          <p:spPr>
            <a:xfrm>
              <a:off x="3816338" y="4241526"/>
              <a:ext cx="860810" cy="409491"/>
            </a:xfrm>
            <a:custGeom>
              <a:avLst/>
              <a:gdLst/>
              <a:ahLst/>
              <a:cxnLst/>
              <a:rect l="l" t="t" r="r" b="b"/>
              <a:pathLst>
                <a:path w="30931" h="14714" extrusionOk="0">
                  <a:moveTo>
                    <a:pt x="13329" y="0"/>
                  </a:moveTo>
                  <a:cubicBezTo>
                    <a:pt x="13102" y="0"/>
                    <a:pt x="12876" y="12"/>
                    <a:pt x="12651" y="36"/>
                  </a:cubicBezTo>
                  <a:cubicBezTo>
                    <a:pt x="9115" y="403"/>
                    <a:pt x="4979" y="4739"/>
                    <a:pt x="7414" y="8375"/>
                  </a:cubicBezTo>
                  <a:lnTo>
                    <a:pt x="7281" y="8442"/>
                  </a:lnTo>
                  <a:cubicBezTo>
                    <a:pt x="7281" y="8409"/>
                    <a:pt x="7247" y="8375"/>
                    <a:pt x="7214" y="8375"/>
                  </a:cubicBezTo>
                  <a:cubicBezTo>
                    <a:pt x="6705" y="8115"/>
                    <a:pt x="6151" y="7999"/>
                    <a:pt x="5596" y="7999"/>
                  </a:cubicBezTo>
                  <a:cubicBezTo>
                    <a:pt x="2807" y="7999"/>
                    <a:pt x="1" y="10931"/>
                    <a:pt x="2811" y="13212"/>
                  </a:cubicBezTo>
                  <a:cubicBezTo>
                    <a:pt x="4712" y="14713"/>
                    <a:pt x="8115" y="14313"/>
                    <a:pt x="10383" y="14446"/>
                  </a:cubicBezTo>
                  <a:cubicBezTo>
                    <a:pt x="11972" y="14525"/>
                    <a:pt x="13568" y="14589"/>
                    <a:pt x="15168" y="14589"/>
                  </a:cubicBezTo>
                  <a:cubicBezTo>
                    <a:pt x="16961" y="14589"/>
                    <a:pt x="18759" y="14509"/>
                    <a:pt x="20557" y="14280"/>
                  </a:cubicBezTo>
                  <a:cubicBezTo>
                    <a:pt x="23793" y="13879"/>
                    <a:pt x="30931" y="12945"/>
                    <a:pt x="29397" y="8042"/>
                  </a:cubicBezTo>
                  <a:cubicBezTo>
                    <a:pt x="28679" y="5745"/>
                    <a:pt x="26948" y="4838"/>
                    <a:pt x="25045" y="4838"/>
                  </a:cubicBezTo>
                  <a:cubicBezTo>
                    <a:pt x="23409" y="4838"/>
                    <a:pt x="21647" y="5508"/>
                    <a:pt x="20290" y="6541"/>
                  </a:cubicBezTo>
                  <a:cubicBezTo>
                    <a:pt x="20541" y="2873"/>
                    <a:pt x="16873" y="0"/>
                    <a:pt x="13329" y="0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09" name="Google Shape;409;p36"/>
            <p:cNvGrpSpPr/>
            <p:nvPr/>
          </p:nvGrpSpPr>
          <p:grpSpPr>
            <a:xfrm>
              <a:off x="3860475" y="4263163"/>
              <a:ext cx="772525" cy="366200"/>
              <a:chOff x="2929725" y="4263163"/>
              <a:chExt cx="772525" cy="366200"/>
            </a:xfrm>
          </p:grpSpPr>
          <p:sp>
            <p:nvSpPr>
              <p:cNvPr id="410" name="Google Shape;410;p36"/>
              <p:cNvSpPr/>
              <p:nvPr/>
            </p:nvSpPr>
            <p:spPr>
              <a:xfrm>
                <a:off x="2972550" y="4278238"/>
                <a:ext cx="681350" cy="330000"/>
              </a:xfrm>
              <a:custGeom>
                <a:avLst/>
                <a:gdLst/>
                <a:ahLst/>
                <a:cxnLst/>
                <a:rect l="l" t="t" r="r" b="b"/>
                <a:pathLst>
                  <a:path w="27254" h="13200" extrusionOk="0">
                    <a:moveTo>
                      <a:pt x="11605" y="1"/>
                    </a:moveTo>
                    <a:cubicBezTo>
                      <a:pt x="11584" y="1"/>
                      <a:pt x="11563" y="1"/>
                      <a:pt x="11542" y="1"/>
                    </a:cubicBezTo>
                    <a:cubicBezTo>
                      <a:pt x="9674" y="68"/>
                      <a:pt x="7873" y="935"/>
                      <a:pt x="6805" y="2436"/>
                    </a:cubicBezTo>
                    <a:cubicBezTo>
                      <a:pt x="5571" y="4137"/>
                      <a:pt x="5804" y="5672"/>
                      <a:pt x="6038" y="7673"/>
                    </a:cubicBezTo>
                    <a:cubicBezTo>
                      <a:pt x="6061" y="7786"/>
                      <a:pt x="5976" y="7868"/>
                      <a:pt x="5899" y="7868"/>
                    </a:cubicBezTo>
                    <a:cubicBezTo>
                      <a:pt x="5862" y="7868"/>
                      <a:pt x="5826" y="7849"/>
                      <a:pt x="5804" y="7806"/>
                    </a:cubicBezTo>
                    <a:cubicBezTo>
                      <a:pt x="5738" y="7773"/>
                      <a:pt x="5738" y="7740"/>
                      <a:pt x="5704" y="7673"/>
                    </a:cubicBezTo>
                    <a:lnTo>
                      <a:pt x="5571" y="7773"/>
                    </a:lnTo>
                    <a:cubicBezTo>
                      <a:pt x="5660" y="7922"/>
                      <a:pt x="5537" y="8150"/>
                      <a:pt x="5367" y="8150"/>
                    </a:cubicBezTo>
                    <a:cubicBezTo>
                      <a:pt x="5347" y="8150"/>
                      <a:pt x="5326" y="8147"/>
                      <a:pt x="5304" y="8140"/>
                    </a:cubicBezTo>
                    <a:cubicBezTo>
                      <a:pt x="4806" y="8000"/>
                      <a:pt x="4336" y="7918"/>
                      <a:pt x="3879" y="7918"/>
                    </a:cubicBezTo>
                    <a:cubicBezTo>
                      <a:pt x="3357" y="7918"/>
                      <a:pt x="2851" y="8024"/>
                      <a:pt x="2335" y="8273"/>
                    </a:cubicBezTo>
                    <a:cubicBezTo>
                      <a:pt x="0" y="9408"/>
                      <a:pt x="1001" y="11943"/>
                      <a:pt x="3336" y="12610"/>
                    </a:cubicBezTo>
                    <a:cubicBezTo>
                      <a:pt x="4837" y="13077"/>
                      <a:pt x="6705" y="12943"/>
                      <a:pt x="8240" y="13010"/>
                    </a:cubicBezTo>
                    <a:cubicBezTo>
                      <a:pt x="9960" y="13120"/>
                      <a:pt x="11680" y="13200"/>
                      <a:pt x="13394" y="13200"/>
                    </a:cubicBezTo>
                    <a:cubicBezTo>
                      <a:pt x="14805" y="13200"/>
                      <a:pt x="16213" y="13146"/>
                      <a:pt x="17613" y="13010"/>
                    </a:cubicBezTo>
                    <a:cubicBezTo>
                      <a:pt x="20215" y="12810"/>
                      <a:pt x="27253" y="12376"/>
                      <a:pt x="27053" y="8474"/>
                    </a:cubicBezTo>
                    <a:cubicBezTo>
                      <a:pt x="26986" y="6505"/>
                      <a:pt x="25218" y="5004"/>
                      <a:pt x="23384" y="4838"/>
                    </a:cubicBezTo>
                    <a:cubicBezTo>
                      <a:pt x="23297" y="4833"/>
                      <a:pt x="23211" y="4831"/>
                      <a:pt x="23125" y="4831"/>
                    </a:cubicBezTo>
                    <a:cubicBezTo>
                      <a:pt x="21365" y="4831"/>
                      <a:pt x="19818" y="5792"/>
                      <a:pt x="18514" y="6906"/>
                    </a:cubicBezTo>
                    <a:cubicBezTo>
                      <a:pt x="18480" y="6939"/>
                      <a:pt x="18380" y="6972"/>
                      <a:pt x="18347" y="6972"/>
                    </a:cubicBezTo>
                    <a:cubicBezTo>
                      <a:pt x="18292" y="7009"/>
                      <a:pt x="18230" y="7025"/>
                      <a:pt x="18168" y="7025"/>
                    </a:cubicBezTo>
                    <a:cubicBezTo>
                      <a:pt x="18005" y="7025"/>
                      <a:pt x="17846" y="6909"/>
                      <a:pt x="17846" y="6739"/>
                    </a:cubicBezTo>
                    <a:cubicBezTo>
                      <a:pt x="18079" y="2990"/>
                      <a:pt x="15408" y="1"/>
                      <a:pt x="1160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36"/>
              <p:cNvSpPr/>
              <p:nvPr/>
            </p:nvSpPr>
            <p:spPr>
              <a:xfrm>
                <a:off x="2929725" y="4263163"/>
                <a:ext cx="772525" cy="366200"/>
              </a:xfrm>
              <a:custGeom>
                <a:avLst/>
                <a:gdLst/>
                <a:ahLst/>
                <a:cxnLst/>
                <a:rect l="l" t="t" r="r" b="b"/>
                <a:pathLst>
                  <a:path w="30901" h="14648" extrusionOk="0">
                    <a:moveTo>
                      <a:pt x="13299" y="1"/>
                    </a:moveTo>
                    <a:cubicBezTo>
                      <a:pt x="13072" y="1"/>
                      <a:pt x="12846" y="13"/>
                      <a:pt x="12621" y="37"/>
                    </a:cubicBezTo>
                    <a:cubicBezTo>
                      <a:pt x="9085" y="404"/>
                      <a:pt x="4949" y="4773"/>
                      <a:pt x="7384" y="8376"/>
                    </a:cubicBezTo>
                    <a:cubicBezTo>
                      <a:pt x="7417" y="8409"/>
                      <a:pt x="7417" y="8443"/>
                      <a:pt x="7451" y="8476"/>
                    </a:cubicBezTo>
                    <a:cubicBezTo>
                      <a:pt x="7488" y="8525"/>
                      <a:pt x="7538" y="8547"/>
                      <a:pt x="7585" y="8547"/>
                    </a:cubicBezTo>
                    <a:cubicBezTo>
                      <a:pt x="7666" y="8547"/>
                      <a:pt x="7739" y="8482"/>
                      <a:pt x="7718" y="8376"/>
                    </a:cubicBezTo>
                    <a:cubicBezTo>
                      <a:pt x="7417" y="6408"/>
                      <a:pt x="7251" y="4874"/>
                      <a:pt x="8451" y="3106"/>
                    </a:cubicBezTo>
                    <a:cubicBezTo>
                      <a:pt x="9552" y="1571"/>
                      <a:pt x="11354" y="737"/>
                      <a:pt x="13222" y="704"/>
                    </a:cubicBezTo>
                    <a:cubicBezTo>
                      <a:pt x="13263" y="703"/>
                      <a:pt x="13303" y="703"/>
                      <a:pt x="13344" y="703"/>
                    </a:cubicBezTo>
                    <a:cubicBezTo>
                      <a:pt x="17115" y="703"/>
                      <a:pt x="19757" y="3746"/>
                      <a:pt x="19526" y="7409"/>
                    </a:cubicBezTo>
                    <a:cubicBezTo>
                      <a:pt x="19526" y="7611"/>
                      <a:pt x="19678" y="7708"/>
                      <a:pt x="19828" y="7708"/>
                    </a:cubicBezTo>
                    <a:cubicBezTo>
                      <a:pt x="19901" y="7708"/>
                      <a:pt x="19972" y="7685"/>
                      <a:pt x="20026" y="7642"/>
                    </a:cubicBezTo>
                    <a:cubicBezTo>
                      <a:pt x="20060" y="7642"/>
                      <a:pt x="20127" y="7609"/>
                      <a:pt x="20193" y="7575"/>
                    </a:cubicBezTo>
                    <a:cubicBezTo>
                      <a:pt x="21445" y="6449"/>
                      <a:pt x="22989" y="5528"/>
                      <a:pt x="24718" y="5528"/>
                    </a:cubicBezTo>
                    <a:cubicBezTo>
                      <a:pt x="24832" y="5528"/>
                      <a:pt x="24947" y="5532"/>
                      <a:pt x="25063" y="5541"/>
                    </a:cubicBezTo>
                    <a:cubicBezTo>
                      <a:pt x="26931" y="5641"/>
                      <a:pt x="28633" y="7142"/>
                      <a:pt x="28766" y="9110"/>
                    </a:cubicBezTo>
                    <a:cubicBezTo>
                      <a:pt x="28966" y="13046"/>
                      <a:pt x="21928" y="13446"/>
                      <a:pt x="19326" y="13646"/>
                    </a:cubicBezTo>
                    <a:cubicBezTo>
                      <a:pt x="17947" y="13765"/>
                      <a:pt x="16562" y="13811"/>
                      <a:pt x="15173" y="13811"/>
                    </a:cubicBezTo>
                    <a:cubicBezTo>
                      <a:pt x="13437" y="13811"/>
                      <a:pt x="11695" y="13739"/>
                      <a:pt x="9953" y="13646"/>
                    </a:cubicBezTo>
                    <a:cubicBezTo>
                      <a:pt x="8418" y="13580"/>
                      <a:pt x="6550" y="13646"/>
                      <a:pt x="5049" y="13246"/>
                    </a:cubicBezTo>
                    <a:cubicBezTo>
                      <a:pt x="2647" y="12546"/>
                      <a:pt x="1713" y="10044"/>
                      <a:pt x="4048" y="8910"/>
                    </a:cubicBezTo>
                    <a:cubicBezTo>
                      <a:pt x="4582" y="8661"/>
                      <a:pt x="5106" y="8554"/>
                      <a:pt x="5630" y="8554"/>
                    </a:cubicBezTo>
                    <a:cubicBezTo>
                      <a:pt x="6090" y="8554"/>
                      <a:pt x="6550" y="8636"/>
                      <a:pt x="7017" y="8776"/>
                    </a:cubicBezTo>
                    <a:cubicBezTo>
                      <a:pt x="7032" y="8778"/>
                      <a:pt x="7047" y="8780"/>
                      <a:pt x="7061" y="8780"/>
                    </a:cubicBezTo>
                    <a:cubicBezTo>
                      <a:pt x="7267" y="8780"/>
                      <a:pt x="7378" y="8565"/>
                      <a:pt x="7284" y="8409"/>
                    </a:cubicBezTo>
                    <a:cubicBezTo>
                      <a:pt x="7284" y="8376"/>
                      <a:pt x="7251" y="8309"/>
                      <a:pt x="7217" y="8309"/>
                    </a:cubicBezTo>
                    <a:cubicBezTo>
                      <a:pt x="6722" y="8059"/>
                      <a:pt x="6181" y="7947"/>
                      <a:pt x="5638" y="7947"/>
                    </a:cubicBezTo>
                    <a:cubicBezTo>
                      <a:pt x="2852" y="7947"/>
                      <a:pt x="0" y="10885"/>
                      <a:pt x="2847" y="13146"/>
                    </a:cubicBezTo>
                    <a:cubicBezTo>
                      <a:pt x="4715" y="14647"/>
                      <a:pt x="8118" y="14280"/>
                      <a:pt x="10386" y="14414"/>
                    </a:cubicBezTo>
                    <a:cubicBezTo>
                      <a:pt x="11933" y="14489"/>
                      <a:pt x="13479" y="14545"/>
                      <a:pt x="15023" y="14545"/>
                    </a:cubicBezTo>
                    <a:cubicBezTo>
                      <a:pt x="16875" y="14545"/>
                      <a:pt x="18722" y="14465"/>
                      <a:pt x="20560" y="14247"/>
                    </a:cubicBezTo>
                    <a:cubicBezTo>
                      <a:pt x="23762" y="13880"/>
                      <a:pt x="30901" y="12979"/>
                      <a:pt x="29366" y="8042"/>
                    </a:cubicBezTo>
                    <a:cubicBezTo>
                      <a:pt x="28650" y="5751"/>
                      <a:pt x="26906" y="4852"/>
                      <a:pt x="25000" y="4852"/>
                    </a:cubicBezTo>
                    <a:cubicBezTo>
                      <a:pt x="23354" y="4852"/>
                      <a:pt x="21589" y="5521"/>
                      <a:pt x="20260" y="6541"/>
                    </a:cubicBezTo>
                    <a:cubicBezTo>
                      <a:pt x="20511" y="2873"/>
                      <a:pt x="16843" y="1"/>
                      <a:pt x="13299" y="1"/>
                    </a:cubicBezTo>
                    <a:close/>
                  </a:path>
                </a:pathLst>
              </a:custGeom>
              <a:solidFill>
                <a:srgbClr val="C400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36"/>
              <p:cNvSpPr/>
              <p:nvPr/>
            </p:nvSpPr>
            <p:spPr>
              <a:xfrm>
                <a:off x="2990050" y="4280688"/>
                <a:ext cx="428650" cy="286950"/>
              </a:xfrm>
              <a:custGeom>
                <a:avLst/>
                <a:gdLst/>
                <a:ahLst/>
                <a:cxnLst/>
                <a:rect l="l" t="t" r="r" b="b"/>
                <a:pathLst>
                  <a:path w="17146" h="11478" extrusionOk="0">
                    <a:moveTo>
                      <a:pt x="10997" y="0"/>
                    </a:moveTo>
                    <a:cubicBezTo>
                      <a:pt x="10934" y="0"/>
                      <a:pt x="10872" y="1"/>
                      <a:pt x="10809" y="3"/>
                    </a:cubicBezTo>
                    <a:cubicBezTo>
                      <a:pt x="8941" y="36"/>
                      <a:pt x="7139" y="870"/>
                      <a:pt x="6105" y="2405"/>
                    </a:cubicBezTo>
                    <a:cubicBezTo>
                      <a:pt x="4871" y="4173"/>
                      <a:pt x="5104" y="5707"/>
                      <a:pt x="5338" y="7675"/>
                    </a:cubicBezTo>
                    <a:cubicBezTo>
                      <a:pt x="5361" y="7788"/>
                      <a:pt x="5276" y="7855"/>
                      <a:pt x="5177" y="7855"/>
                    </a:cubicBezTo>
                    <a:cubicBezTo>
                      <a:pt x="5130" y="7855"/>
                      <a:pt x="5081" y="7841"/>
                      <a:pt x="5038" y="7808"/>
                    </a:cubicBezTo>
                    <a:cubicBezTo>
                      <a:pt x="5004" y="7742"/>
                      <a:pt x="5004" y="7708"/>
                      <a:pt x="4971" y="7675"/>
                    </a:cubicBezTo>
                    <a:lnTo>
                      <a:pt x="4838" y="7742"/>
                    </a:lnTo>
                    <a:cubicBezTo>
                      <a:pt x="4932" y="7899"/>
                      <a:pt x="4819" y="8145"/>
                      <a:pt x="4582" y="8145"/>
                    </a:cubicBezTo>
                    <a:cubicBezTo>
                      <a:pt x="4568" y="8145"/>
                      <a:pt x="4553" y="8144"/>
                      <a:pt x="4537" y="8142"/>
                    </a:cubicBezTo>
                    <a:cubicBezTo>
                      <a:pt x="4060" y="7999"/>
                      <a:pt x="3598" y="7916"/>
                      <a:pt x="3140" y="7916"/>
                    </a:cubicBezTo>
                    <a:cubicBezTo>
                      <a:pt x="2638" y="7916"/>
                      <a:pt x="2141" y="8015"/>
                      <a:pt x="1635" y="8242"/>
                    </a:cubicBezTo>
                    <a:cubicBezTo>
                      <a:pt x="34" y="9043"/>
                      <a:pt x="1" y="10410"/>
                      <a:pt x="868" y="11478"/>
                    </a:cubicBezTo>
                    <a:cubicBezTo>
                      <a:pt x="968" y="11211"/>
                      <a:pt x="1035" y="10977"/>
                      <a:pt x="1168" y="10711"/>
                    </a:cubicBezTo>
                    <a:cubicBezTo>
                      <a:pt x="1682" y="9773"/>
                      <a:pt x="2794" y="9193"/>
                      <a:pt x="3873" y="9193"/>
                    </a:cubicBezTo>
                    <a:cubicBezTo>
                      <a:pt x="4406" y="9193"/>
                      <a:pt x="4930" y="9334"/>
                      <a:pt x="5371" y="9643"/>
                    </a:cubicBezTo>
                    <a:cubicBezTo>
                      <a:pt x="5505" y="9710"/>
                      <a:pt x="5672" y="9843"/>
                      <a:pt x="5805" y="9910"/>
                    </a:cubicBezTo>
                    <a:cubicBezTo>
                      <a:pt x="5805" y="9310"/>
                      <a:pt x="5872" y="8709"/>
                      <a:pt x="6005" y="8142"/>
                    </a:cubicBezTo>
                    <a:cubicBezTo>
                      <a:pt x="6539" y="5740"/>
                      <a:pt x="8207" y="3472"/>
                      <a:pt x="10708" y="2972"/>
                    </a:cubicBezTo>
                    <a:cubicBezTo>
                      <a:pt x="11070" y="2893"/>
                      <a:pt x="11421" y="2856"/>
                      <a:pt x="11760" y="2856"/>
                    </a:cubicBezTo>
                    <a:cubicBezTo>
                      <a:pt x="13857" y="2856"/>
                      <a:pt x="15521" y="4270"/>
                      <a:pt x="16813" y="5907"/>
                    </a:cubicBezTo>
                    <a:cubicBezTo>
                      <a:pt x="16880" y="6041"/>
                      <a:pt x="17013" y="6174"/>
                      <a:pt x="17113" y="6307"/>
                    </a:cubicBezTo>
                    <a:cubicBezTo>
                      <a:pt x="17146" y="2799"/>
                      <a:pt x="14569" y="0"/>
                      <a:pt x="1099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6"/>
              <p:cNvSpPr/>
              <p:nvPr/>
            </p:nvSpPr>
            <p:spPr>
              <a:xfrm>
                <a:off x="3430375" y="4401363"/>
                <a:ext cx="218500" cy="99575"/>
              </a:xfrm>
              <a:custGeom>
                <a:avLst/>
                <a:gdLst/>
                <a:ahLst/>
                <a:cxnLst/>
                <a:rect l="l" t="t" r="r" b="b"/>
                <a:pathLst>
                  <a:path w="8740" h="3983" extrusionOk="0">
                    <a:moveTo>
                      <a:pt x="4692" y="0"/>
                    </a:moveTo>
                    <a:cubicBezTo>
                      <a:pt x="2963" y="0"/>
                      <a:pt x="1419" y="921"/>
                      <a:pt x="167" y="2047"/>
                    </a:cubicBezTo>
                    <a:cubicBezTo>
                      <a:pt x="101" y="2081"/>
                      <a:pt x="34" y="2148"/>
                      <a:pt x="0" y="2148"/>
                    </a:cubicBezTo>
                    <a:cubicBezTo>
                      <a:pt x="367" y="2648"/>
                      <a:pt x="668" y="3182"/>
                      <a:pt x="901" y="3749"/>
                    </a:cubicBezTo>
                    <a:cubicBezTo>
                      <a:pt x="1602" y="3148"/>
                      <a:pt x="2402" y="2681"/>
                      <a:pt x="3336" y="2414"/>
                    </a:cubicBezTo>
                    <a:cubicBezTo>
                      <a:pt x="3792" y="2298"/>
                      <a:pt x="4271" y="2239"/>
                      <a:pt x="4754" y="2239"/>
                    </a:cubicBezTo>
                    <a:cubicBezTo>
                      <a:pt x="5793" y="2239"/>
                      <a:pt x="6852" y="2512"/>
                      <a:pt x="7739" y="3082"/>
                    </a:cubicBezTo>
                    <a:cubicBezTo>
                      <a:pt x="8106" y="3348"/>
                      <a:pt x="8440" y="3649"/>
                      <a:pt x="8740" y="3982"/>
                    </a:cubicBezTo>
                    <a:lnTo>
                      <a:pt x="8740" y="3582"/>
                    </a:lnTo>
                    <a:cubicBezTo>
                      <a:pt x="8607" y="1647"/>
                      <a:pt x="6905" y="146"/>
                      <a:pt x="5037" y="13"/>
                    </a:cubicBezTo>
                    <a:cubicBezTo>
                      <a:pt x="4921" y="4"/>
                      <a:pt x="4806" y="0"/>
                      <a:pt x="46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414;p36"/>
              <p:cNvSpPr/>
              <p:nvPr/>
            </p:nvSpPr>
            <p:spPr>
              <a:xfrm>
                <a:off x="2929725" y="4263163"/>
                <a:ext cx="772525" cy="366200"/>
              </a:xfrm>
              <a:custGeom>
                <a:avLst/>
                <a:gdLst/>
                <a:ahLst/>
                <a:cxnLst/>
                <a:rect l="l" t="t" r="r" b="b"/>
                <a:pathLst>
                  <a:path w="30901" h="14648" extrusionOk="0">
                    <a:moveTo>
                      <a:pt x="13299" y="1"/>
                    </a:moveTo>
                    <a:cubicBezTo>
                      <a:pt x="13072" y="1"/>
                      <a:pt x="12846" y="13"/>
                      <a:pt x="12621" y="37"/>
                    </a:cubicBezTo>
                    <a:cubicBezTo>
                      <a:pt x="9085" y="404"/>
                      <a:pt x="4949" y="4773"/>
                      <a:pt x="7384" y="8376"/>
                    </a:cubicBezTo>
                    <a:cubicBezTo>
                      <a:pt x="7417" y="8409"/>
                      <a:pt x="7417" y="8443"/>
                      <a:pt x="7451" y="8476"/>
                    </a:cubicBezTo>
                    <a:cubicBezTo>
                      <a:pt x="7488" y="8525"/>
                      <a:pt x="7538" y="8547"/>
                      <a:pt x="7585" y="8547"/>
                    </a:cubicBezTo>
                    <a:cubicBezTo>
                      <a:pt x="7666" y="8547"/>
                      <a:pt x="7739" y="8482"/>
                      <a:pt x="7718" y="8376"/>
                    </a:cubicBezTo>
                    <a:cubicBezTo>
                      <a:pt x="7417" y="6408"/>
                      <a:pt x="7251" y="4874"/>
                      <a:pt x="8451" y="3106"/>
                    </a:cubicBezTo>
                    <a:cubicBezTo>
                      <a:pt x="9552" y="1571"/>
                      <a:pt x="11354" y="737"/>
                      <a:pt x="13222" y="704"/>
                    </a:cubicBezTo>
                    <a:cubicBezTo>
                      <a:pt x="13263" y="703"/>
                      <a:pt x="13303" y="703"/>
                      <a:pt x="13344" y="703"/>
                    </a:cubicBezTo>
                    <a:cubicBezTo>
                      <a:pt x="17115" y="703"/>
                      <a:pt x="19757" y="3746"/>
                      <a:pt x="19526" y="7409"/>
                    </a:cubicBezTo>
                    <a:cubicBezTo>
                      <a:pt x="19526" y="7611"/>
                      <a:pt x="19678" y="7708"/>
                      <a:pt x="19828" y="7708"/>
                    </a:cubicBezTo>
                    <a:cubicBezTo>
                      <a:pt x="19901" y="7708"/>
                      <a:pt x="19972" y="7685"/>
                      <a:pt x="20026" y="7642"/>
                    </a:cubicBezTo>
                    <a:cubicBezTo>
                      <a:pt x="20060" y="7642"/>
                      <a:pt x="20127" y="7609"/>
                      <a:pt x="20193" y="7575"/>
                    </a:cubicBezTo>
                    <a:cubicBezTo>
                      <a:pt x="21445" y="6449"/>
                      <a:pt x="22989" y="5528"/>
                      <a:pt x="24718" y="5528"/>
                    </a:cubicBezTo>
                    <a:cubicBezTo>
                      <a:pt x="24832" y="5528"/>
                      <a:pt x="24947" y="5532"/>
                      <a:pt x="25063" y="5541"/>
                    </a:cubicBezTo>
                    <a:cubicBezTo>
                      <a:pt x="26931" y="5641"/>
                      <a:pt x="28633" y="7142"/>
                      <a:pt x="28766" y="9110"/>
                    </a:cubicBezTo>
                    <a:cubicBezTo>
                      <a:pt x="28966" y="13046"/>
                      <a:pt x="21928" y="13446"/>
                      <a:pt x="19326" y="13646"/>
                    </a:cubicBezTo>
                    <a:cubicBezTo>
                      <a:pt x="17947" y="13765"/>
                      <a:pt x="16562" y="13811"/>
                      <a:pt x="15173" y="13811"/>
                    </a:cubicBezTo>
                    <a:cubicBezTo>
                      <a:pt x="13437" y="13811"/>
                      <a:pt x="11695" y="13739"/>
                      <a:pt x="9953" y="13646"/>
                    </a:cubicBezTo>
                    <a:cubicBezTo>
                      <a:pt x="8418" y="13580"/>
                      <a:pt x="6550" y="13646"/>
                      <a:pt x="5049" y="13246"/>
                    </a:cubicBezTo>
                    <a:cubicBezTo>
                      <a:pt x="2647" y="12546"/>
                      <a:pt x="1713" y="10044"/>
                      <a:pt x="4048" y="8910"/>
                    </a:cubicBezTo>
                    <a:cubicBezTo>
                      <a:pt x="4582" y="8661"/>
                      <a:pt x="5106" y="8554"/>
                      <a:pt x="5630" y="8554"/>
                    </a:cubicBezTo>
                    <a:cubicBezTo>
                      <a:pt x="6090" y="8554"/>
                      <a:pt x="6550" y="8636"/>
                      <a:pt x="7017" y="8776"/>
                    </a:cubicBezTo>
                    <a:cubicBezTo>
                      <a:pt x="7032" y="8778"/>
                      <a:pt x="7047" y="8780"/>
                      <a:pt x="7061" y="8780"/>
                    </a:cubicBezTo>
                    <a:cubicBezTo>
                      <a:pt x="7267" y="8780"/>
                      <a:pt x="7378" y="8565"/>
                      <a:pt x="7284" y="8409"/>
                    </a:cubicBezTo>
                    <a:cubicBezTo>
                      <a:pt x="7284" y="8376"/>
                      <a:pt x="7251" y="8309"/>
                      <a:pt x="7217" y="8309"/>
                    </a:cubicBezTo>
                    <a:cubicBezTo>
                      <a:pt x="6722" y="8059"/>
                      <a:pt x="6181" y="7947"/>
                      <a:pt x="5638" y="7947"/>
                    </a:cubicBezTo>
                    <a:cubicBezTo>
                      <a:pt x="2852" y="7947"/>
                      <a:pt x="0" y="10885"/>
                      <a:pt x="2847" y="13146"/>
                    </a:cubicBezTo>
                    <a:cubicBezTo>
                      <a:pt x="4715" y="14647"/>
                      <a:pt x="8118" y="14280"/>
                      <a:pt x="10386" y="14414"/>
                    </a:cubicBezTo>
                    <a:cubicBezTo>
                      <a:pt x="11933" y="14489"/>
                      <a:pt x="13479" y="14545"/>
                      <a:pt x="15023" y="14545"/>
                    </a:cubicBezTo>
                    <a:cubicBezTo>
                      <a:pt x="16875" y="14545"/>
                      <a:pt x="18722" y="14465"/>
                      <a:pt x="20560" y="14247"/>
                    </a:cubicBezTo>
                    <a:cubicBezTo>
                      <a:pt x="23762" y="13880"/>
                      <a:pt x="30901" y="12979"/>
                      <a:pt x="29366" y="8042"/>
                    </a:cubicBezTo>
                    <a:cubicBezTo>
                      <a:pt x="28650" y="5751"/>
                      <a:pt x="26906" y="4852"/>
                      <a:pt x="25000" y="4852"/>
                    </a:cubicBezTo>
                    <a:cubicBezTo>
                      <a:pt x="23354" y="4852"/>
                      <a:pt x="21589" y="5521"/>
                      <a:pt x="20260" y="6541"/>
                    </a:cubicBezTo>
                    <a:cubicBezTo>
                      <a:pt x="20511" y="2873"/>
                      <a:pt x="16843" y="1"/>
                      <a:pt x="132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15" name="Google Shape;415;p36"/>
          <p:cNvGrpSpPr/>
          <p:nvPr/>
        </p:nvGrpSpPr>
        <p:grpSpPr>
          <a:xfrm rot="-263474">
            <a:off x="835567" y="958323"/>
            <a:ext cx="1030492" cy="354701"/>
            <a:chOff x="7156425" y="609975"/>
            <a:chExt cx="729890" cy="251232"/>
          </a:xfrm>
        </p:grpSpPr>
        <p:sp>
          <p:nvSpPr>
            <p:cNvPr id="416" name="Google Shape;416;p36"/>
            <p:cNvSpPr/>
            <p:nvPr/>
          </p:nvSpPr>
          <p:spPr>
            <a:xfrm>
              <a:off x="7156425" y="609975"/>
              <a:ext cx="729890" cy="251225"/>
            </a:xfrm>
            <a:custGeom>
              <a:avLst/>
              <a:gdLst/>
              <a:ahLst/>
              <a:cxnLst/>
              <a:rect l="l" t="t" r="r" b="b"/>
              <a:pathLst>
                <a:path w="20458" h="7201" extrusionOk="0">
                  <a:moveTo>
                    <a:pt x="13179" y="1"/>
                  </a:moveTo>
                  <a:cubicBezTo>
                    <a:pt x="10768" y="1"/>
                    <a:pt x="8160" y="2060"/>
                    <a:pt x="7873" y="4523"/>
                  </a:cubicBezTo>
                  <a:cubicBezTo>
                    <a:pt x="7569" y="3611"/>
                    <a:pt x="6779" y="2912"/>
                    <a:pt x="5776" y="2821"/>
                  </a:cubicBezTo>
                  <a:lnTo>
                    <a:pt x="5381" y="2821"/>
                  </a:lnTo>
                  <a:cubicBezTo>
                    <a:pt x="4044" y="2942"/>
                    <a:pt x="3162" y="4219"/>
                    <a:pt x="3192" y="5496"/>
                  </a:cubicBezTo>
                  <a:lnTo>
                    <a:pt x="2737" y="5252"/>
                  </a:lnTo>
                  <a:cubicBezTo>
                    <a:pt x="2433" y="5131"/>
                    <a:pt x="2068" y="5100"/>
                    <a:pt x="1764" y="5100"/>
                  </a:cubicBezTo>
                  <a:cubicBezTo>
                    <a:pt x="1612" y="5100"/>
                    <a:pt x="1399" y="5131"/>
                    <a:pt x="1247" y="5192"/>
                  </a:cubicBezTo>
                  <a:cubicBezTo>
                    <a:pt x="730" y="5344"/>
                    <a:pt x="305" y="5678"/>
                    <a:pt x="153" y="6256"/>
                  </a:cubicBezTo>
                  <a:cubicBezTo>
                    <a:pt x="122" y="6347"/>
                    <a:pt x="122" y="6468"/>
                    <a:pt x="92" y="6590"/>
                  </a:cubicBezTo>
                  <a:cubicBezTo>
                    <a:pt x="92" y="6620"/>
                    <a:pt x="122" y="6620"/>
                    <a:pt x="122" y="6620"/>
                  </a:cubicBezTo>
                  <a:cubicBezTo>
                    <a:pt x="1" y="6620"/>
                    <a:pt x="1" y="6772"/>
                    <a:pt x="122" y="6803"/>
                  </a:cubicBezTo>
                  <a:cubicBezTo>
                    <a:pt x="4706" y="7163"/>
                    <a:pt x="9346" y="7200"/>
                    <a:pt x="13983" y="7200"/>
                  </a:cubicBezTo>
                  <a:cubicBezTo>
                    <a:pt x="15220" y="7200"/>
                    <a:pt x="16456" y="7198"/>
                    <a:pt x="17691" y="7198"/>
                  </a:cubicBezTo>
                  <a:lnTo>
                    <a:pt x="20275" y="7198"/>
                  </a:lnTo>
                  <a:cubicBezTo>
                    <a:pt x="20336" y="7198"/>
                    <a:pt x="20396" y="7167"/>
                    <a:pt x="20457" y="7076"/>
                  </a:cubicBezTo>
                  <a:lnTo>
                    <a:pt x="20457" y="6894"/>
                  </a:lnTo>
                  <a:lnTo>
                    <a:pt x="20457" y="6863"/>
                  </a:lnTo>
                  <a:cubicBezTo>
                    <a:pt x="20144" y="6036"/>
                    <a:pt x="19321" y="5538"/>
                    <a:pt x="18497" y="5538"/>
                  </a:cubicBezTo>
                  <a:cubicBezTo>
                    <a:pt x="18200" y="5538"/>
                    <a:pt x="17904" y="5602"/>
                    <a:pt x="17630" y="5739"/>
                  </a:cubicBezTo>
                  <a:cubicBezTo>
                    <a:pt x="18299" y="3064"/>
                    <a:pt x="16384" y="328"/>
                    <a:pt x="13618" y="24"/>
                  </a:cubicBezTo>
                  <a:cubicBezTo>
                    <a:pt x="13473" y="9"/>
                    <a:pt x="13326" y="1"/>
                    <a:pt x="13179" y="1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17" name="Google Shape;417;p36"/>
            <p:cNvGrpSpPr/>
            <p:nvPr/>
          </p:nvGrpSpPr>
          <p:grpSpPr>
            <a:xfrm>
              <a:off x="7206529" y="632631"/>
              <a:ext cx="636337" cy="228576"/>
              <a:chOff x="3739672" y="756137"/>
              <a:chExt cx="493322" cy="177218"/>
            </a:xfrm>
          </p:grpSpPr>
          <p:sp>
            <p:nvSpPr>
              <p:cNvPr id="418" name="Google Shape;418;p36"/>
              <p:cNvSpPr/>
              <p:nvPr/>
            </p:nvSpPr>
            <p:spPr>
              <a:xfrm>
                <a:off x="3742855" y="767364"/>
                <a:ext cx="479507" cy="153225"/>
              </a:xfrm>
              <a:custGeom>
                <a:avLst/>
                <a:gdLst/>
                <a:ahLst/>
                <a:cxnLst/>
                <a:rect l="l" t="t" r="r" b="b"/>
                <a:pathLst>
                  <a:path w="13710" h="4381" extrusionOk="0">
                    <a:moveTo>
                      <a:pt x="8827" y="0"/>
                    </a:moveTo>
                    <a:cubicBezTo>
                      <a:pt x="7008" y="0"/>
                      <a:pt x="5560" y="1718"/>
                      <a:pt x="5442" y="3408"/>
                    </a:cubicBezTo>
                    <a:cubicBezTo>
                      <a:pt x="5442" y="3469"/>
                      <a:pt x="5381" y="3499"/>
                      <a:pt x="5350" y="3499"/>
                    </a:cubicBezTo>
                    <a:cubicBezTo>
                      <a:pt x="5340" y="3519"/>
                      <a:pt x="5317" y="3529"/>
                      <a:pt x="5290" y="3529"/>
                    </a:cubicBezTo>
                    <a:cubicBezTo>
                      <a:pt x="5236" y="3529"/>
                      <a:pt x="5168" y="3489"/>
                      <a:pt x="5168" y="3408"/>
                    </a:cubicBezTo>
                    <a:cubicBezTo>
                      <a:pt x="5111" y="2409"/>
                      <a:pt x="4404" y="1939"/>
                      <a:pt x="3704" y="1939"/>
                    </a:cubicBezTo>
                    <a:cubicBezTo>
                      <a:pt x="2914" y="1939"/>
                      <a:pt x="2133" y="2538"/>
                      <a:pt x="2311" y="3651"/>
                    </a:cubicBezTo>
                    <a:cubicBezTo>
                      <a:pt x="2311" y="3740"/>
                      <a:pt x="2246" y="3796"/>
                      <a:pt x="2187" y="3796"/>
                    </a:cubicBezTo>
                    <a:cubicBezTo>
                      <a:pt x="2165" y="3796"/>
                      <a:pt x="2145" y="3789"/>
                      <a:pt x="2128" y="3772"/>
                    </a:cubicBezTo>
                    <a:cubicBezTo>
                      <a:pt x="1827" y="3512"/>
                      <a:pt x="1550" y="3405"/>
                      <a:pt x="1293" y="3405"/>
                    </a:cubicBezTo>
                    <a:cubicBezTo>
                      <a:pt x="800" y="3405"/>
                      <a:pt x="380" y="3799"/>
                      <a:pt x="1" y="4259"/>
                    </a:cubicBezTo>
                    <a:cubicBezTo>
                      <a:pt x="913" y="4235"/>
                      <a:pt x="1826" y="4225"/>
                      <a:pt x="2740" y="4225"/>
                    </a:cubicBezTo>
                    <a:cubicBezTo>
                      <a:pt x="6395" y="4225"/>
                      <a:pt x="10062" y="4380"/>
                      <a:pt x="13709" y="4380"/>
                    </a:cubicBezTo>
                    <a:cubicBezTo>
                      <a:pt x="13512" y="3946"/>
                      <a:pt x="13071" y="3704"/>
                      <a:pt x="12620" y="3704"/>
                    </a:cubicBezTo>
                    <a:cubicBezTo>
                      <a:pt x="12376" y="3704"/>
                      <a:pt x="12129" y="3775"/>
                      <a:pt x="11916" y="3924"/>
                    </a:cubicBezTo>
                    <a:cubicBezTo>
                      <a:pt x="11885" y="3955"/>
                      <a:pt x="11885" y="3955"/>
                      <a:pt x="11825" y="3955"/>
                    </a:cubicBezTo>
                    <a:cubicBezTo>
                      <a:pt x="11734" y="3955"/>
                      <a:pt x="11642" y="3864"/>
                      <a:pt x="11703" y="3803"/>
                    </a:cubicBezTo>
                    <a:cubicBezTo>
                      <a:pt x="12068" y="1949"/>
                      <a:pt x="10974" y="64"/>
                      <a:pt x="8968" y="3"/>
                    </a:cubicBezTo>
                    <a:cubicBezTo>
                      <a:pt x="8921" y="1"/>
                      <a:pt x="8874" y="0"/>
                      <a:pt x="882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419;p36"/>
              <p:cNvSpPr/>
              <p:nvPr/>
            </p:nvSpPr>
            <p:spPr>
              <a:xfrm>
                <a:off x="3933148" y="767364"/>
                <a:ext cx="289208" cy="154275"/>
              </a:xfrm>
              <a:custGeom>
                <a:avLst/>
                <a:gdLst/>
                <a:ahLst/>
                <a:cxnLst/>
                <a:rect l="l" t="t" r="r" b="b"/>
                <a:pathLst>
                  <a:path w="8269" h="4411" extrusionOk="0">
                    <a:moveTo>
                      <a:pt x="3419" y="0"/>
                    </a:moveTo>
                    <a:cubicBezTo>
                      <a:pt x="1628" y="0"/>
                      <a:pt x="179" y="1718"/>
                      <a:pt x="31" y="3408"/>
                    </a:cubicBezTo>
                    <a:cubicBezTo>
                      <a:pt x="31" y="3438"/>
                      <a:pt x="31" y="3438"/>
                      <a:pt x="1" y="3438"/>
                    </a:cubicBezTo>
                    <a:cubicBezTo>
                      <a:pt x="1" y="3499"/>
                      <a:pt x="31" y="3529"/>
                      <a:pt x="31" y="3560"/>
                    </a:cubicBezTo>
                    <a:cubicBezTo>
                      <a:pt x="92" y="3803"/>
                      <a:pt x="92" y="4016"/>
                      <a:pt x="61" y="4259"/>
                    </a:cubicBezTo>
                    <a:lnTo>
                      <a:pt x="183" y="4259"/>
                    </a:lnTo>
                    <a:cubicBezTo>
                      <a:pt x="31" y="3347"/>
                      <a:pt x="92" y="2374"/>
                      <a:pt x="821" y="1736"/>
                    </a:cubicBezTo>
                    <a:cubicBezTo>
                      <a:pt x="1309" y="1321"/>
                      <a:pt x="1914" y="1161"/>
                      <a:pt x="2527" y="1161"/>
                    </a:cubicBezTo>
                    <a:cubicBezTo>
                      <a:pt x="2678" y="1161"/>
                      <a:pt x="2829" y="1171"/>
                      <a:pt x="2979" y="1189"/>
                    </a:cubicBezTo>
                    <a:cubicBezTo>
                      <a:pt x="3045" y="1180"/>
                      <a:pt x="3110" y="1176"/>
                      <a:pt x="3175" y="1176"/>
                    </a:cubicBezTo>
                    <a:cubicBezTo>
                      <a:pt x="3564" y="1176"/>
                      <a:pt x="3943" y="1332"/>
                      <a:pt x="4256" y="1645"/>
                    </a:cubicBezTo>
                    <a:cubicBezTo>
                      <a:pt x="5046" y="2131"/>
                      <a:pt x="5563" y="3013"/>
                      <a:pt x="5046" y="3985"/>
                    </a:cubicBezTo>
                    <a:cubicBezTo>
                      <a:pt x="4955" y="4107"/>
                      <a:pt x="4894" y="4259"/>
                      <a:pt x="4803" y="4380"/>
                    </a:cubicBezTo>
                    <a:cubicBezTo>
                      <a:pt x="5958" y="4411"/>
                      <a:pt x="7144" y="4411"/>
                      <a:pt x="8268" y="4411"/>
                    </a:cubicBezTo>
                    <a:cubicBezTo>
                      <a:pt x="8068" y="3991"/>
                      <a:pt x="7618" y="3742"/>
                      <a:pt x="7161" y="3742"/>
                    </a:cubicBezTo>
                    <a:cubicBezTo>
                      <a:pt x="6923" y="3742"/>
                      <a:pt x="6683" y="3809"/>
                      <a:pt x="6475" y="3955"/>
                    </a:cubicBezTo>
                    <a:lnTo>
                      <a:pt x="6414" y="3955"/>
                    </a:lnTo>
                    <a:cubicBezTo>
                      <a:pt x="6323" y="3955"/>
                      <a:pt x="6262" y="3864"/>
                      <a:pt x="6293" y="3803"/>
                    </a:cubicBezTo>
                    <a:cubicBezTo>
                      <a:pt x="6688" y="1918"/>
                      <a:pt x="5563" y="95"/>
                      <a:pt x="3557" y="3"/>
                    </a:cubicBezTo>
                    <a:cubicBezTo>
                      <a:pt x="3511" y="1"/>
                      <a:pt x="3465" y="0"/>
                      <a:pt x="341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420;p36"/>
              <p:cNvSpPr/>
              <p:nvPr/>
            </p:nvSpPr>
            <p:spPr>
              <a:xfrm>
                <a:off x="3743939" y="835423"/>
                <a:ext cx="179702" cy="80897"/>
              </a:xfrm>
              <a:custGeom>
                <a:avLst/>
                <a:gdLst/>
                <a:ahLst/>
                <a:cxnLst/>
                <a:rect l="l" t="t" r="r" b="b"/>
                <a:pathLst>
                  <a:path w="5138" h="2313" extrusionOk="0">
                    <a:moveTo>
                      <a:pt x="3742" y="0"/>
                    </a:moveTo>
                    <a:cubicBezTo>
                      <a:pt x="2939" y="0"/>
                      <a:pt x="2136" y="608"/>
                      <a:pt x="2310" y="1705"/>
                    </a:cubicBezTo>
                    <a:cubicBezTo>
                      <a:pt x="2310" y="1794"/>
                      <a:pt x="2261" y="1850"/>
                      <a:pt x="2199" y="1850"/>
                    </a:cubicBezTo>
                    <a:cubicBezTo>
                      <a:pt x="2177" y="1850"/>
                      <a:pt x="2152" y="1843"/>
                      <a:pt x="2128" y="1826"/>
                    </a:cubicBezTo>
                    <a:cubicBezTo>
                      <a:pt x="1822" y="1542"/>
                      <a:pt x="1541" y="1425"/>
                      <a:pt x="1282" y="1425"/>
                    </a:cubicBezTo>
                    <a:cubicBezTo>
                      <a:pt x="793" y="1425"/>
                      <a:pt x="377" y="1837"/>
                      <a:pt x="0" y="2313"/>
                    </a:cubicBezTo>
                    <a:lnTo>
                      <a:pt x="335" y="2313"/>
                    </a:lnTo>
                    <a:cubicBezTo>
                      <a:pt x="395" y="2222"/>
                      <a:pt x="456" y="2161"/>
                      <a:pt x="486" y="2070"/>
                    </a:cubicBezTo>
                    <a:cubicBezTo>
                      <a:pt x="608" y="1978"/>
                      <a:pt x="790" y="1857"/>
                      <a:pt x="942" y="1826"/>
                    </a:cubicBezTo>
                    <a:cubicBezTo>
                      <a:pt x="1064" y="1766"/>
                      <a:pt x="1186" y="1766"/>
                      <a:pt x="1277" y="1766"/>
                    </a:cubicBezTo>
                    <a:cubicBezTo>
                      <a:pt x="1429" y="1766"/>
                      <a:pt x="1581" y="1826"/>
                      <a:pt x="1733" y="1887"/>
                    </a:cubicBezTo>
                    <a:cubicBezTo>
                      <a:pt x="1824" y="1918"/>
                      <a:pt x="1854" y="1978"/>
                      <a:pt x="1945" y="2039"/>
                    </a:cubicBezTo>
                    <a:cubicBezTo>
                      <a:pt x="2006" y="2130"/>
                      <a:pt x="2037" y="2191"/>
                      <a:pt x="2097" y="2282"/>
                    </a:cubicBezTo>
                    <a:lnTo>
                      <a:pt x="2310" y="2282"/>
                    </a:lnTo>
                    <a:cubicBezTo>
                      <a:pt x="2371" y="1918"/>
                      <a:pt x="2493" y="1583"/>
                      <a:pt x="2766" y="1310"/>
                    </a:cubicBezTo>
                    <a:cubicBezTo>
                      <a:pt x="3040" y="1067"/>
                      <a:pt x="3496" y="823"/>
                      <a:pt x="3830" y="763"/>
                    </a:cubicBezTo>
                    <a:cubicBezTo>
                      <a:pt x="3964" y="731"/>
                      <a:pt x="4093" y="716"/>
                      <a:pt x="4217" y="716"/>
                    </a:cubicBezTo>
                    <a:cubicBezTo>
                      <a:pt x="4574" y="716"/>
                      <a:pt x="4889" y="841"/>
                      <a:pt x="5137" y="1067"/>
                    </a:cubicBezTo>
                    <a:cubicBezTo>
                      <a:pt x="4942" y="339"/>
                      <a:pt x="4342" y="0"/>
                      <a:pt x="374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421;p36"/>
              <p:cNvSpPr/>
              <p:nvPr/>
            </p:nvSpPr>
            <p:spPr>
              <a:xfrm>
                <a:off x="3739672" y="756137"/>
                <a:ext cx="493322" cy="177218"/>
              </a:xfrm>
              <a:custGeom>
                <a:avLst/>
                <a:gdLst/>
                <a:ahLst/>
                <a:cxnLst/>
                <a:rect l="l" t="t" r="r" b="b"/>
                <a:pathLst>
                  <a:path w="14105" h="5067" extrusionOk="0">
                    <a:moveTo>
                      <a:pt x="9037" y="1"/>
                    </a:moveTo>
                    <a:cubicBezTo>
                      <a:pt x="7411" y="1"/>
                      <a:pt x="5612" y="1441"/>
                      <a:pt x="5441" y="3121"/>
                    </a:cubicBezTo>
                    <a:cubicBezTo>
                      <a:pt x="5183" y="2430"/>
                      <a:pt x="4570" y="1931"/>
                      <a:pt x="3835" y="1931"/>
                    </a:cubicBezTo>
                    <a:cubicBezTo>
                      <a:pt x="3793" y="1931"/>
                      <a:pt x="3751" y="1932"/>
                      <a:pt x="3709" y="1935"/>
                    </a:cubicBezTo>
                    <a:cubicBezTo>
                      <a:pt x="2797" y="2027"/>
                      <a:pt x="2189" y="2908"/>
                      <a:pt x="2219" y="3759"/>
                    </a:cubicBezTo>
                    <a:cubicBezTo>
                      <a:pt x="1952" y="3599"/>
                      <a:pt x="1612" y="3510"/>
                      <a:pt x="1284" y="3510"/>
                    </a:cubicBezTo>
                    <a:cubicBezTo>
                      <a:pt x="679" y="3510"/>
                      <a:pt x="111" y="3810"/>
                      <a:pt x="92" y="4519"/>
                    </a:cubicBezTo>
                    <a:cubicBezTo>
                      <a:pt x="92" y="4580"/>
                      <a:pt x="122" y="4580"/>
                      <a:pt x="122" y="4580"/>
                    </a:cubicBezTo>
                    <a:cubicBezTo>
                      <a:pt x="503" y="4099"/>
                      <a:pt x="924" y="3684"/>
                      <a:pt x="1419" y="3684"/>
                    </a:cubicBezTo>
                    <a:cubicBezTo>
                      <a:pt x="1674" y="3684"/>
                      <a:pt x="1950" y="3794"/>
                      <a:pt x="2250" y="4063"/>
                    </a:cubicBezTo>
                    <a:cubicBezTo>
                      <a:pt x="2277" y="4090"/>
                      <a:pt x="2303" y="4101"/>
                      <a:pt x="2328" y="4101"/>
                    </a:cubicBezTo>
                    <a:cubicBezTo>
                      <a:pt x="2387" y="4101"/>
                      <a:pt x="2432" y="4036"/>
                      <a:pt x="2432" y="3972"/>
                    </a:cubicBezTo>
                    <a:cubicBezTo>
                      <a:pt x="2255" y="2859"/>
                      <a:pt x="3035" y="2260"/>
                      <a:pt x="3826" y="2260"/>
                    </a:cubicBezTo>
                    <a:cubicBezTo>
                      <a:pt x="4525" y="2260"/>
                      <a:pt x="5232" y="2730"/>
                      <a:pt x="5289" y="3729"/>
                    </a:cubicBezTo>
                    <a:cubicBezTo>
                      <a:pt x="5289" y="3810"/>
                      <a:pt x="5357" y="3850"/>
                      <a:pt x="5411" y="3850"/>
                    </a:cubicBezTo>
                    <a:cubicBezTo>
                      <a:pt x="5438" y="3850"/>
                      <a:pt x="5462" y="3840"/>
                      <a:pt x="5472" y="3820"/>
                    </a:cubicBezTo>
                    <a:cubicBezTo>
                      <a:pt x="5533" y="3820"/>
                      <a:pt x="5563" y="3759"/>
                      <a:pt x="5563" y="3729"/>
                    </a:cubicBezTo>
                    <a:cubicBezTo>
                      <a:pt x="5711" y="2039"/>
                      <a:pt x="7160" y="321"/>
                      <a:pt x="8951" y="321"/>
                    </a:cubicBezTo>
                    <a:cubicBezTo>
                      <a:pt x="8997" y="321"/>
                      <a:pt x="9043" y="322"/>
                      <a:pt x="9089" y="324"/>
                    </a:cubicBezTo>
                    <a:cubicBezTo>
                      <a:pt x="11095" y="416"/>
                      <a:pt x="12220" y="2239"/>
                      <a:pt x="11825" y="4124"/>
                    </a:cubicBezTo>
                    <a:cubicBezTo>
                      <a:pt x="11794" y="4185"/>
                      <a:pt x="11855" y="4276"/>
                      <a:pt x="11946" y="4276"/>
                    </a:cubicBezTo>
                    <a:lnTo>
                      <a:pt x="12007" y="4276"/>
                    </a:lnTo>
                    <a:cubicBezTo>
                      <a:pt x="12215" y="4130"/>
                      <a:pt x="12455" y="4063"/>
                      <a:pt x="12693" y="4063"/>
                    </a:cubicBezTo>
                    <a:cubicBezTo>
                      <a:pt x="13150" y="4063"/>
                      <a:pt x="13600" y="4312"/>
                      <a:pt x="13800" y="4732"/>
                    </a:cubicBezTo>
                    <a:cubicBezTo>
                      <a:pt x="10153" y="4732"/>
                      <a:pt x="6486" y="4576"/>
                      <a:pt x="2831" y="4576"/>
                    </a:cubicBezTo>
                    <a:cubicBezTo>
                      <a:pt x="1917" y="4576"/>
                      <a:pt x="1004" y="4586"/>
                      <a:pt x="92" y="4610"/>
                    </a:cubicBezTo>
                    <a:cubicBezTo>
                      <a:pt x="1" y="4610"/>
                      <a:pt x="1" y="4732"/>
                      <a:pt x="92" y="4732"/>
                    </a:cubicBezTo>
                    <a:cubicBezTo>
                      <a:pt x="4682" y="5066"/>
                      <a:pt x="9362" y="4945"/>
                      <a:pt x="13952" y="5005"/>
                    </a:cubicBezTo>
                    <a:cubicBezTo>
                      <a:pt x="14074" y="5005"/>
                      <a:pt x="14104" y="4884"/>
                      <a:pt x="14074" y="4793"/>
                    </a:cubicBezTo>
                    <a:cubicBezTo>
                      <a:pt x="13849" y="4185"/>
                      <a:pt x="13290" y="3844"/>
                      <a:pt x="12719" y="3844"/>
                    </a:cubicBezTo>
                    <a:cubicBezTo>
                      <a:pt x="12519" y="3844"/>
                      <a:pt x="12318" y="3885"/>
                      <a:pt x="12128" y="3972"/>
                    </a:cubicBezTo>
                    <a:cubicBezTo>
                      <a:pt x="12584" y="2087"/>
                      <a:pt x="11308" y="233"/>
                      <a:pt x="9362" y="20"/>
                    </a:cubicBezTo>
                    <a:cubicBezTo>
                      <a:pt x="9255" y="7"/>
                      <a:pt x="9146" y="1"/>
                      <a:pt x="90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22" name="Google Shape;422;p36"/>
          <p:cNvGrpSpPr/>
          <p:nvPr/>
        </p:nvGrpSpPr>
        <p:grpSpPr>
          <a:xfrm rot="418825">
            <a:off x="6102651" y="3825063"/>
            <a:ext cx="1030507" cy="523266"/>
            <a:chOff x="3238038" y="3994200"/>
            <a:chExt cx="1152139" cy="585027"/>
          </a:xfrm>
        </p:grpSpPr>
        <p:sp>
          <p:nvSpPr>
            <p:cNvPr id="423" name="Google Shape;423;p36"/>
            <p:cNvSpPr/>
            <p:nvPr/>
          </p:nvSpPr>
          <p:spPr>
            <a:xfrm>
              <a:off x="3238037" y="3994200"/>
              <a:ext cx="1152139" cy="585027"/>
            </a:xfrm>
            <a:custGeom>
              <a:avLst/>
              <a:gdLst/>
              <a:ahLst/>
              <a:cxnLst/>
              <a:rect l="l" t="t" r="r" b="b"/>
              <a:pathLst>
                <a:path w="43216" h="21944" extrusionOk="0">
                  <a:moveTo>
                    <a:pt x="25344" y="0"/>
                  </a:moveTo>
                  <a:cubicBezTo>
                    <a:pt x="24969" y="0"/>
                    <a:pt x="24593" y="18"/>
                    <a:pt x="24218" y="52"/>
                  </a:cubicBezTo>
                  <a:cubicBezTo>
                    <a:pt x="19181" y="552"/>
                    <a:pt x="12543" y="4655"/>
                    <a:pt x="13511" y="10226"/>
                  </a:cubicBezTo>
                  <a:cubicBezTo>
                    <a:pt x="11925" y="8372"/>
                    <a:pt x="9842" y="6713"/>
                    <a:pt x="7453" y="6713"/>
                  </a:cubicBezTo>
                  <a:cubicBezTo>
                    <a:pt x="6876" y="6713"/>
                    <a:pt x="6282" y="6809"/>
                    <a:pt x="5672" y="7023"/>
                  </a:cubicBezTo>
                  <a:cubicBezTo>
                    <a:pt x="2036" y="8358"/>
                    <a:pt x="1669" y="12828"/>
                    <a:pt x="3470" y="15763"/>
                  </a:cubicBezTo>
                  <a:cubicBezTo>
                    <a:pt x="3312" y="15740"/>
                    <a:pt x="3154" y="15729"/>
                    <a:pt x="2998" y="15729"/>
                  </a:cubicBezTo>
                  <a:cubicBezTo>
                    <a:pt x="1573" y="15729"/>
                    <a:pt x="288" y="16675"/>
                    <a:pt x="168" y="18298"/>
                  </a:cubicBezTo>
                  <a:cubicBezTo>
                    <a:pt x="1" y="20466"/>
                    <a:pt x="1802" y="21434"/>
                    <a:pt x="3637" y="21634"/>
                  </a:cubicBezTo>
                  <a:cubicBezTo>
                    <a:pt x="5792" y="21885"/>
                    <a:pt x="8015" y="21943"/>
                    <a:pt x="10244" y="21943"/>
                  </a:cubicBezTo>
                  <a:cubicBezTo>
                    <a:pt x="12154" y="21943"/>
                    <a:pt x="14067" y="21901"/>
                    <a:pt x="15946" y="21901"/>
                  </a:cubicBezTo>
                  <a:cubicBezTo>
                    <a:pt x="19949" y="21901"/>
                    <a:pt x="23951" y="21801"/>
                    <a:pt x="27921" y="21601"/>
                  </a:cubicBezTo>
                  <a:cubicBezTo>
                    <a:pt x="31523" y="21434"/>
                    <a:pt x="35326" y="21500"/>
                    <a:pt x="38829" y="20833"/>
                  </a:cubicBezTo>
                  <a:cubicBezTo>
                    <a:pt x="41197" y="20366"/>
                    <a:pt x="42665" y="18765"/>
                    <a:pt x="42865" y="16330"/>
                  </a:cubicBezTo>
                  <a:cubicBezTo>
                    <a:pt x="43216" y="12740"/>
                    <a:pt x="40224" y="9477"/>
                    <a:pt x="36949" y="9477"/>
                  </a:cubicBezTo>
                  <a:cubicBezTo>
                    <a:pt x="36177" y="9477"/>
                    <a:pt x="35389" y="9658"/>
                    <a:pt x="34626" y="10059"/>
                  </a:cubicBezTo>
                  <a:cubicBezTo>
                    <a:pt x="35193" y="7757"/>
                    <a:pt x="34459" y="5255"/>
                    <a:pt x="32991" y="3421"/>
                  </a:cubicBezTo>
                  <a:cubicBezTo>
                    <a:pt x="31128" y="1055"/>
                    <a:pt x="28269" y="0"/>
                    <a:pt x="25344" y="0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24" name="Google Shape;424;p36"/>
            <p:cNvGrpSpPr/>
            <p:nvPr/>
          </p:nvGrpSpPr>
          <p:grpSpPr>
            <a:xfrm>
              <a:off x="3274600" y="4012138"/>
              <a:ext cx="1079025" cy="549125"/>
              <a:chOff x="3274600" y="4012138"/>
              <a:chExt cx="1079025" cy="549125"/>
            </a:xfrm>
          </p:grpSpPr>
          <p:sp>
            <p:nvSpPr>
              <p:cNvPr id="425" name="Google Shape;425;p36"/>
              <p:cNvSpPr/>
              <p:nvPr/>
            </p:nvSpPr>
            <p:spPr>
              <a:xfrm>
                <a:off x="3295450" y="4031838"/>
                <a:ext cx="1046600" cy="509700"/>
              </a:xfrm>
              <a:custGeom>
                <a:avLst/>
                <a:gdLst/>
                <a:ahLst/>
                <a:cxnLst/>
                <a:rect l="l" t="t" r="r" b="b"/>
                <a:pathLst>
                  <a:path w="41864" h="20388" extrusionOk="0">
                    <a:moveTo>
                      <a:pt x="24309" y="0"/>
                    </a:moveTo>
                    <a:cubicBezTo>
                      <a:pt x="24190" y="0"/>
                      <a:pt x="24070" y="2"/>
                      <a:pt x="23950" y="7"/>
                    </a:cubicBezTo>
                    <a:cubicBezTo>
                      <a:pt x="18780" y="207"/>
                      <a:pt x="10774" y="4843"/>
                      <a:pt x="13777" y="11115"/>
                    </a:cubicBezTo>
                    <a:cubicBezTo>
                      <a:pt x="13938" y="11369"/>
                      <a:pt x="13715" y="11607"/>
                      <a:pt x="13486" y="11607"/>
                    </a:cubicBezTo>
                    <a:cubicBezTo>
                      <a:pt x="13384" y="11607"/>
                      <a:pt x="13281" y="11561"/>
                      <a:pt x="13209" y="11448"/>
                    </a:cubicBezTo>
                    <a:cubicBezTo>
                      <a:pt x="11605" y="9105"/>
                      <a:pt x="9506" y="6700"/>
                      <a:pt x="6467" y="6700"/>
                    </a:cubicBezTo>
                    <a:cubicBezTo>
                      <a:pt x="6347" y="6700"/>
                      <a:pt x="6227" y="6704"/>
                      <a:pt x="6104" y="6711"/>
                    </a:cubicBezTo>
                    <a:cubicBezTo>
                      <a:pt x="1534" y="7012"/>
                      <a:pt x="1735" y="12049"/>
                      <a:pt x="3102" y="15151"/>
                    </a:cubicBezTo>
                    <a:lnTo>
                      <a:pt x="3169" y="15151"/>
                    </a:lnTo>
                    <a:cubicBezTo>
                      <a:pt x="3385" y="15212"/>
                      <a:pt x="3344" y="15559"/>
                      <a:pt x="3100" y="15559"/>
                    </a:cubicBezTo>
                    <a:cubicBezTo>
                      <a:pt x="3080" y="15559"/>
                      <a:pt x="3058" y="15556"/>
                      <a:pt x="3036" y="15551"/>
                    </a:cubicBezTo>
                    <a:cubicBezTo>
                      <a:pt x="2842" y="15521"/>
                      <a:pt x="2657" y="15506"/>
                      <a:pt x="2479" y="15506"/>
                    </a:cubicBezTo>
                    <a:cubicBezTo>
                      <a:pt x="1277" y="15506"/>
                      <a:pt x="436" y="16199"/>
                      <a:pt x="0" y="17653"/>
                    </a:cubicBezTo>
                    <a:cubicBezTo>
                      <a:pt x="33" y="19187"/>
                      <a:pt x="934" y="20021"/>
                      <a:pt x="2735" y="20154"/>
                    </a:cubicBezTo>
                    <a:cubicBezTo>
                      <a:pt x="3236" y="20254"/>
                      <a:pt x="3778" y="20271"/>
                      <a:pt x="4320" y="20271"/>
                    </a:cubicBezTo>
                    <a:cubicBezTo>
                      <a:pt x="4591" y="20271"/>
                      <a:pt x="4862" y="20267"/>
                      <a:pt x="5128" y="20267"/>
                    </a:cubicBezTo>
                    <a:cubicBezTo>
                      <a:pt x="5393" y="20267"/>
                      <a:pt x="5654" y="20271"/>
                      <a:pt x="5904" y="20288"/>
                    </a:cubicBezTo>
                    <a:cubicBezTo>
                      <a:pt x="8106" y="20355"/>
                      <a:pt x="10341" y="20388"/>
                      <a:pt x="12542" y="20388"/>
                    </a:cubicBezTo>
                    <a:cubicBezTo>
                      <a:pt x="16945" y="20388"/>
                      <a:pt x="21382" y="20355"/>
                      <a:pt x="25785" y="20154"/>
                    </a:cubicBezTo>
                    <a:cubicBezTo>
                      <a:pt x="28020" y="20021"/>
                      <a:pt x="30222" y="19954"/>
                      <a:pt x="32423" y="19787"/>
                    </a:cubicBezTo>
                    <a:cubicBezTo>
                      <a:pt x="34525" y="19654"/>
                      <a:pt x="37627" y="19888"/>
                      <a:pt x="39462" y="18787"/>
                    </a:cubicBezTo>
                    <a:cubicBezTo>
                      <a:pt x="41863" y="17286"/>
                      <a:pt x="41663" y="13716"/>
                      <a:pt x="40229" y="11682"/>
                    </a:cubicBezTo>
                    <a:cubicBezTo>
                      <a:pt x="39245" y="10226"/>
                      <a:pt x="37821" y="9536"/>
                      <a:pt x="36306" y="9536"/>
                    </a:cubicBezTo>
                    <a:cubicBezTo>
                      <a:pt x="35250" y="9536"/>
                      <a:pt x="34150" y="9871"/>
                      <a:pt x="33124" y="10514"/>
                    </a:cubicBezTo>
                    <a:cubicBezTo>
                      <a:pt x="33075" y="10539"/>
                      <a:pt x="33025" y="10549"/>
                      <a:pt x="32977" y="10549"/>
                    </a:cubicBezTo>
                    <a:cubicBezTo>
                      <a:pt x="32697" y="10549"/>
                      <a:pt x="32467" y="10180"/>
                      <a:pt x="32723" y="9980"/>
                    </a:cubicBezTo>
                    <a:cubicBezTo>
                      <a:pt x="32757" y="9980"/>
                      <a:pt x="32757" y="9947"/>
                      <a:pt x="32790" y="9947"/>
                    </a:cubicBezTo>
                    <a:lnTo>
                      <a:pt x="32790" y="9880"/>
                    </a:lnTo>
                    <a:cubicBezTo>
                      <a:pt x="34291" y="4334"/>
                      <a:pt x="29633" y="0"/>
                      <a:pt x="2430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426;p36"/>
              <p:cNvSpPr/>
              <p:nvPr/>
            </p:nvSpPr>
            <p:spPr>
              <a:xfrm>
                <a:off x="3296275" y="4028488"/>
                <a:ext cx="1040775" cy="469700"/>
              </a:xfrm>
              <a:custGeom>
                <a:avLst/>
                <a:gdLst/>
                <a:ahLst/>
                <a:cxnLst/>
                <a:rect l="l" t="t" r="r" b="b"/>
                <a:pathLst>
                  <a:path w="41631" h="18788" extrusionOk="0">
                    <a:moveTo>
                      <a:pt x="24345" y="1"/>
                    </a:moveTo>
                    <a:cubicBezTo>
                      <a:pt x="24225" y="1"/>
                      <a:pt x="24105" y="3"/>
                      <a:pt x="23984" y="7"/>
                    </a:cubicBezTo>
                    <a:cubicBezTo>
                      <a:pt x="18780" y="207"/>
                      <a:pt x="10775" y="4877"/>
                      <a:pt x="13810" y="11115"/>
                    </a:cubicBezTo>
                    <a:cubicBezTo>
                      <a:pt x="13949" y="11370"/>
                      <a:pt x="13735" y="11608"/>
                      <a:pt x="13502" y="11608"/>
                    </a:cubicBezTo>
                    <a:cubicBezTo>
                      <a:pt x="13399" y="11608"/>
                      <a:pt x="13292" y="11561"/>
                      <a:pt x="13210" y="11449"/>
                    </a:cubicBezTo>
                    <a:cubicBezTo>
                      <a:pt x="11615" y="9120"/>
                      <a:pt x="9501" y="6730"/>
                      <a:pt x="6548" y="6730"/>
                    </a:cubicBezTo>
                    <a:cubicBezTo>
                      <a:pt x="6413" y="6730"/>
                      <a:pt x="6276" y="6735"/>
                      <a:pt x="6138" y="6745"/>
                    </a:cubicBezTo>
                    <a:cubicBezTo>
                      <a:pt x="1535" y="7012"/>
                      <a:pt x="1768" y="12083"/>
                      <a:pt x="3136" y="15151"/>
                    </a:cubicBezTo>
                    <a:lnTo>
                      <a:pt x="3169" y="15151"/>
                    </a:lnTo>
                    <a:cubicBezTo>
                      <a:pt x="3447" y="15213"/>
                      <a:pt x="3354" y="15559"/>
                      <a:pt x="3102" y="15559"/>
                    </a:cubicBezTo>
                    <a:cubicBezTo>
                      <a:pt x="3081" y="15559"/>
                      <a:pt x="3059" y="15557"/>
                      <a:pt x="3036" y="15552"/>
                    </a:cubicBezTo>
                    <a:cubicBezTo>
                      <a:pt x="2829" y="15515"/>
                      <a:pt x="2631" y="15496"/>
                      <a:pt x="2442" y="15496"/>
                    </a:cubicBezTo>
                    <a:cubicBezTo>
                      <a:pt x="1260" y="15496"/>
                      <a:pt x="432" y="16215"/>
                      <a:pt x="0" y="17653"/>
                    </a:cubicBezTo>
                    <a:cubicBezTo>
                      <a:pt x="0" y="18053"/>
                      <a:pt x="100" y="18454"/>
                      <a:pt x="267" y="18787"/>
                    </a:cubicBezTo>
                    <a:cubicBezTo>
                      <a:pt x="596" y="17609"/>
                      <a:pt x="1892" y="16521"/>
                      <a:pt x="3177" y="16521"/>
                    </a:cubicBezTo>
                    <a:cubicBezTo>
                      <a:pt x="3456" y="16521"/>
                      <a:pt x="3735" y="16573"/>
                      <a:pt x="4003" y="16686"/>
                    </a:cubicBezTo>
                    <a:cubicBezTo>
                      <a:pt x="4170" y="16786"/>
                      <a:pt x="4370" y="16853"/>
                      <a:pt x="4537" y="16953"/>
                    </a:cubicBezTo>
                    <a:lnTo>
                      <a:pt x="4170" y="15952"/>
                    </a:lnTo>
                    <a:cubicBezTo>
                      <a:pt x="3169" y="12916"/>
                      <a:pt x="4504" y="8847"/>
                      <a:pt x="8273" y="8847"/>
                    </a:cubicBezTo>
                    <a:cubicBezTo>
                      <a:pt x="11142" y="8847"/>
                      <a:pt x="13143" y="11782"/>
                      <a:pt x="14511" y="14017"/>
                    </a:cubicBezTo>
                    <a:cubicBezTo>
                      <a:pt x="14544" y="11482"/>
                      <a:pt x="15345" y="8947"/>
                      <a:pt x="16979" y="6979"/>
                    </a:cubicBezTo>
                    <a:cubicBezTo>
                      <a:pt x="18704" y="4886"/>
                      <a:pt x="21070" y="3581"/>
                      <a:pt x="23431" y="3581"/>
                    </a:cubicBezTo>
                    <a:cubicBezTo>
                      <a:pt x="25134" y="3581"/>
                      <a:pt x="26834" y="4260"/>
                      <a:pt x="28287" y="5811"/>
                    </a:cubicBezTo>
                    <a:cubicBezTo>
                      <a:pt x="29955" y="7613"/>
                      <a:pt x="30956" y="9981"/>
                      <a:pt x="31323" y="12483"/>
                    </a:cubicBezTo>
                    <a:cubicBezTo>
                      <a:pt x="32072" y="12146"/>
                      <a:pt x="32933" y="11978"/>
                      <a:pt x="33797" y="11978"/>
                    </a:cubicBezTo>
                    <a:cubicBezTo>
                      <a:pt x="34819" y="11978"/>
                      <a:pt x="35844" y="12213"/>
                      <a:pt x="36693" y="12683"/>
                    </a:cubicBezTo>
                    <a:cubicBezTo>
                      <a:pt x="37127" y="12916"/>
                      <a:pt x="37460" y="13183"/>
                      <a:pt x="37794" y="13517"/>
                    </a:cubicBezTo>
                    <a:cubicBezTo>
                      <a:pt x="39195" y="14317"/>
                      <a:pt x="40396" y="15685"/>
                      <a:pt x="40896" y="17186"/>
                    </a:cubicBezTo>
                    <a:cubicBezTo>
                      <a:pt x="41630" y="15485"/>
                      <a:pt x="41230" y="13283"/>
                      <a:pt x="40229" y="11816"/>
                    </a:cubicBezTo>
                    <a:cubicBezTo>
                      <a:pt x="39205" y="10330"/>
                      <a:pt x="37747" y="9642"/>
                      <a:pt x="36217" y="9642"/>
                    </a:cubicBezTo>
                    <a:cubicBezTo>
                      <a:pt x="35204" y="9642"/>
                      <a:pt x="34160" y="9943"/>
                      <a:pt x="33191" y="10515"/>
                    </a:cubicBezTo>
                    <a:cubicBezTo>
                      <a:pt x="33131" y="10557"/>
                      <a:pt x="33069" y="10575"/>
                      <a:pt x="33011" y="10575"/>
                    </a:cubicBezTo>
                    <a:cubicBezTo>
                      <a:pt x="32746" y="10575"/>
                      <a:pt x="32544" y="10200"/>
                      <a:pt x="32790" y="9981"/>
                    </a:cubicBezTo>
                    <a:lnTo>
                      <a:pt x="32824" y="9948"/>
                    </a:lnTo>
                    <a:lnTo>
                      <a:pt x="32824" y="9881"/>
                    </a:lnTo>
                    <a:cubicBezTo>
                      <a:pt x="34292" y="4334"/>
                      <a:pt x="29697" y="1"/>
                      <a:pt x="2434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36"/>
              <p:cNvSpPr/>
              <p:nvPr/>
            </p:nvSpPr>
            <p:spPr>
              <a:xfrm>
                <a:off x="3274600" y="4012138"/>
                <a:ext cx="1079025" cy="549125"/>
              </a:xfrm>
              <a:custGeom>
                <a:avLst/>
                <a:gdLst/>
                <a:ahLst/>
                <a:cxnLst/>
                <a:rect l="l" t="t" r="r" b="b"/>
                <a:pathLst>
                  <a:path w="43161" h="21965" extrusionOk="0">
                    <a:moveTo>
                      <a:pt x="25212" y="655"/>
                    </a:moveTo>
                    <a:cubicBezTo>
                      <a:pt x="30564" y="655"/>
                      <a:pt x="35159" y="4988"/>
                      <a:pt x="33691" y="10535"/>
                    </a:cubicBezTo>
                    <a:lnTo>
                      <a:pt x="33691" y="10602"/>
                    </a:lnTo>
                    <a:cubicBezTo>
                      <a:pt x="33657" y="10602"/>
                      <a:pt x="33657" y="10635"/>
                      <a:pt x="33591" y="10635"/>
                    </a:cubicBezTo>
                    <a:cubicBezTo>
                      <a:pt x="33372" y="10854"/>
                      <a:pt x="33579" y="11229"/>
                      <a:pt x="33844" y="11229"/>
                    </a:cubicBezTo>
                    <a:cubicBezTo>
                      <a:pt x="33903" y="11229"/>
                      <a:pt x="33964" y="11211"/>
                      <a:pt x="34024" y="11169"/>
                    </a:cubicBezTo>
                    <a:cubicBezTo>
                      <a:pt x="34981" y="10597"/>
                      <a:pt x="36022" y="10296"/>
                      <a:pt x="37036" y="10296"/>
                    </a:cubicBezTo>
                    <a:cubicBezTo>
                      <a:pt x="38568" y="10296"/>
                      <a:pt x="40039" y="10984"/>
                      <a:pt x="41063" y="12470"/>
                    </a:cubicBezTo>
                    <a:cubicBezTo>
                      <a:pt x="42497" y="14504"/>
                      <a:pt x="42697" y="18074"/>
                      <a:pt x="40329" y="19575"/>
                    </a:cubicBezTo>
                    <a:cubicBezTo>
                      <a:pt x="39041" y="20348"/>
                      <a:pt x="37111" y="20463"/>
                      <a:pt x="35372" y="20463"/>
                    </a:cubicBezTo>
                    <a:cubicBezTo>
                      <a:pt x="34634" y="20463"/>
                      <a:pt x="33930" y="20442"/>
                      <a:pt x="33324" y="20442"/>
                    </a:cubicBezTo>
                    <a:cubicBezTo>
                      <a:pt x="31089" y="20609"/>
                      <a:pt x="28887" y="20742"/>
                      <a:pt x="26686" y="20809"/>
                    </a:cubicBezTo>
                    <a:cubicBezTo>
                      <a:pt x="22813" y="20984"/>
                      <a:pt x="18965" y="21082"/>
                      <a:pt x="15099" y="21082"/>
                    </a:cubicBezTo>
                    <a:cubicBezTo>
                      <a:pt x="14536" y="21082"/>
                      <a:pt x="13973" y="21080"/>
                      <a:pt x="13410" y="21076"/>
                    </a:cubicBezTo>
                    <a:lnTo>
                      <a:pt x="6772" y="20942"/>
                    </a:lnTo>
                    <a:cubicBezTo>
                      <a:pt x="6521" y="20926"/>
                      <a:pt x="6263" y="20922"/>
                      <a:pt x="6000" y="20922"/>
                    </a:cubicBezTo>
                    <a:cubicBezTo>
                      <a:pt x="5736" y="20922"/>
                      <a:pt x="5469" y="20926"/>
                      <a:pt x="5200" y="20926"/>
                    </a:cubicBezTo>
                    <a:cubicBezTo>
                      <a:pt x="4662" y="20926"/>
                      <a:pt x="4120" y="20909"/>
                      <a:pt x="3603" y="20809"/>
                    </a:cubicBezTo>
                    <a:cubicBezTo>
                      <a:pt x="1835" y="20676"/>
                      <a:pt x="901" y="19842"/>
                      <a:pt x="867" y="18307"/>
                    </a:cubicBezTo>
                    <a:cubicBezTo>
                      <a:pt x="1299" y="16869"/>
                      <a:pt x="2127" y="16150"/>
                      <a:pt x="3309" y="16150"/>
                    </a:cubicBezTo>
                    <a:cubicBezTo>
                      <a:pt x="3498" y="16150"/>
                      <a:pt x="3696" y="16169"/>
                      <a:pt x="3903" y="16206"/>
                    </a:cubicBezTo>
                    <a:cubicBezTo>
                      <a:pt x="3926" y="16211"/>
                      <a:pt x="3948" y="16213"/>
                      <a:pt x="3969" y="16213"/>
                    </a:cubicBezTo>
                    <a:cubicBezTo>
                      <a:pt x="4221" y="16213"/>
                      <a:pt x="4314" y="15867"/>
                      <a:pt x="4036" y="15805"/>
                    </a:cubicBezTo>
                    <a:lnTo>
                      <a:pt x="4003" y="15805"/>
                    </a:lnTo>
                    <a:cubicBezTo>
                      <a:pt x="2635" y="12737"/>
                      <a:pt x="2402" y="7666"/>
                      <a:pt x="7005" y="7399"/>
                    </a:cubicBezTo>
                    <a:cubicBezTo>
                      <a:pt x="7143" y="7389"/>
                      <a:pt x="7280" y="7384"/>
                      <a:pt x="7415" y="7384"/>
                    </a:cubicBezTo>
                    <a:cubicBezTo>
                      <a:pt x="10368" y="7384"/>
                      <a:pt x="12482" y="9774"/>
                      <a:pt x="14077" y="12103"/>
                    </a:cubicBezTo>
                    <a:cubicBezTo>
                      <a:pt x="14162" y="12219"/>
                      <a:pt x="14273" y="12269"/>
                      <a:pt x="14380" y="12269"/>
                    </a:cubicBezTo>
                    <a:cubicBezTo>
                      <a:pt x="14609" y="12269"/>
                      <a:pt x="14814" y="12042"/>
                      <a:pt x="14677" y="11769"/>
                    </a:cubicBezTo>
                    <a:cubicBezTo>
                      <a:pt x="11642" y="5531"/>
                      <a:pt x="19647" y="861"/>
                      <a:pt x="24851" y="661"/>
                    </a:cubicBezTo>
                    <a:cubicBezTo>
                      <a:pt x="24972" y="657"/>
                      <a:pt x="25092" y="655"/>
                      <a:pt x="25212" y="655"/>
                    </a:cubicBezTo>
                    <a:close/>
                    <a:moveTo>
                      <a:pt x="25412" y="0"/>
                    </a:moveTo>
                    <a:cubicBezTo>
                      <a:pt x="25014" y="0"/>
                      <a:pt x="24615" y="21"/>
                      <a:pt x="24217" y="61"/>
                    </a:cubicBezTo>
                    <a:cubicBezTo>
                      <a:pt x="19180" y="561"/>
                      <a:pt x="12542" y="4731"/>
                      <a:pt x="13510" y="10235"/>
                    </a:cubicBezTo>
                    <a:cubicBezTo>
                      <a:pt x="11933" y="8390"/>
                      <a:pt x="9863" y="6739"/>
                      <a:pt x="7490" y="6739"/>
                    </a:cubicBezTo>
                    <a:cubicBezTo>
                      <a:pt x="6901" y="6739"/>
                      <a:pt x="6294" y="6840"/>
                      <a:pt x="5671" y="7066"/>
                    </a:cubicBezTo>
                    <a:cubicBezTo>
                      <a:pt x="2035" y="8333"/>
                      <a:pt x="1668" y="12837"/>
                      <a:pt x="3469" y="15772"/>
                    </a:cubicBezTo>
                    <a:cubicBezTo>
                      <a:pt x="3331" y="15755"/>
                      <a:pt x="3193" y="15747"/>
                      <a:pt x="3057" y="15747"/>
                    </a:cubicBezTo>
                    <a:cubicBezTo>
                      <a:pt x="1585" y="15747"/>
                      <a:pt x="289" y="16720"/>
                      <a:pt x="167" y="18307"/>
                    </a:cubicBezTo>
                    <a:cubicBezTo>
                      <a:pt x="0" y="20475"/>
                      <a:pt x="1801" y="21443"/>
                      <a:pt x="3636" y="21643"/>
                    </a:cubicBezTo>
                    <a:cubicBezTo>
                      <a:pt x="5706" y="21902"/>
                      <a:pt x="7839" y="21964"/>
                      <a:pt x="9975" y="21964"/>
                    </a:cubicBezTo>
                    <a:cubicBezTo>
                      <a:pt x="11968" y="21964"/>
                      <a:pt x="13963" y="21910"/>
                      <a:pt x="15911" y="21910"/>
                    </a:cubicBezTo>
                    <a:cubicBezTo>
                      <a:pt x="19914" y="21843"/>
                      <a:pt x="23917" y="21776"/>
                      <a:pt x="27920" y="21610"/>
                    </a:cubicBezTo>
                    <a:cubicBezTo>
                      <a:pt x="31489" y="21443"/>
                      <a:pt x="35325" y="21509"/>
                      <a:pt x="38828" y="20842"/>
                    </a:cubicBezTo>
                    <a:cubicBezTo>
                      <a:pt x="41163" y="20409"/>
                      <a:pt x="42664" y="18774"/>
                      <a:pt x="42864" y="16339"/>
                    </a:cubicBezTo>
                    <a:cubicBezTo>
                      <a:pt x="43161" y="12749"/>
                      <a:pt x="40159" y="9486"/>
                      <a:pt x="36881" y="9486"/>
                    </a:cubicBezTo>
                    <a:cubicBezTo>
                      <a:pt x="36109" y="9486"/>
                      <a:pt x="35321" y="9667"/>
                      <a:pt x="34558" y="10068"/>
                    </a:cubicBezTo>
                    <a:cubicBezTo>
                      <a:pt x="35192" y="7766"/>
                      <a:pt x="34391" y="5298"/>
                      <a:pt x="32990" y="3430"/>
                    </a:cubicBezTo>
                    <a:cubicBezTo>
                      <a:pt x="31142" y="1083"/>
                      <a:pt x="28313" y="0"/>
                      <a:pt x="254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28" name="Google Shape;428;p36"/>
          <p:cNvSpPr/>
          <p:nvPr/>
        </p:nvSpPr>
        <p:spPr>
          <a:xfrm>
            <a:off x="3924138" y="6039450"/>
            <a:ext cx="1295700" cy="1659900"/>
          </a:xfrm>
          <a:prstGeom prst="rect">
            <a:avLst/>
          </a:prstGeom>
          <a:solidFill>
            <a:srgbClr val="B1EA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9" name="Google Shape;429;p36"/>
          <p:cNvGrpSpPr/>
          <p:nvPr/>
        </p:nvGrpSpPr>
        <p:grpSpPr>
          <a:xfrm>
            <a:off x="7943735" y="3658149"/>
            <a:ext cx="339694" cy="348418"/>
            <a:chOff x="7390410" y="1714112"/>
            <a:chExt cx="339694" cy="348418"/>
          </a:xfrm>
        </p:grpSpPr>
        <p:sp>
          <p:nvSpPr>
            <p:cNvPr id="430" name="Google Shape;430;p36"/>
            <p:cNvSpPr/>
            <p:nvPr/>
          </p:nvSpPr>
          <p:spPr>
            <a:xfrm>
              <a:off x="7390410" y="1714112"/>
              <a:ext cx="339694" cy="348418"/>
            </a:xfrm>
            <a:custGeom>
              <a:avLst/>
              <a:gdLst/>
              <a:ahLst/>
              <a:cxnLst/>
              <a:rect l="l" t="t" r="r" b="b"/>
              <a:pathLst>
                <a:path w="10036" h="10293" extrusionOk="0">
                  <a:moveTo>
                    <a:pt x="4529" y="1"/>
                  </a:moveTo>
                  <a:cubicBezTo>
                    <a:pt x="4408" y="1"/>
                    <a:pt x="4280" y="88"/>
                    <a:pt x="4237" y="218"/>
                  </a:cubicBezTo>
                  <a:cubicBezTo>
                    <a:pt x="4070" y="852"/>
                    <a:pt x="3870" y="1419"/>
                    <a:pt x="3703" y="2053"/>
                  </a:cubicBezTo>
                  <a:cubicBezTo>
                    <a:pt x="3570" y="2520"/>
                    <a:pt x="3370" y="3020"/>
                    <a:pt x="3336" y="3487"/>
                  </a:cubicBezTo>
                  <a:cubicBezTo>
                    <a:pt x="2869" y="3521"/>
                    <a:pt x="2469" y="3687"/>
                    <a:pt x="2002" y="3754"/>
                  </a:cubicBezTo>
                  <a:cubicBezTo>
                    <a:pt x="1402" y="3921"/>
                    <a:pt x="868" y="4054"/>
                    <a:pt x="301" y="4221"/>
                  </a:cubicBezTo>
                  <a:cubicBezTo>
                    <a:pt x="34" y="4321"/>
                    <a:pt x="1" y="4655"/>
                    <a:pt x="201" y="4755"/>
                  </a:cubicBezTo>
                  <a:cubicBezTo>
                    <a:pt x="734" y="5155"/>
                    <a:pt x="1302" y="5489"/>
                    <a:pt x="1835" y="5856"/>
                  </a:cubicBezTo>
                  <a:cubicBezTo>
                    <a:pt x="2169" y="6056"/>
                    <a:pt x="2502" y="6356"/>
                    <a:pt x="2869" y="6489"/>
                  </a:cubicBezTo>
                  <a:cubicBezTo>
                    <a:pt x="2636" y="7590"/>
                    <a:pt x="2636" y="8858"/>
                    <a:pt x="2502" y="10025"/>
                  </a:cubicBezTo>
                  <a:cubicBezTo>
                    <a:pt x="2502" y="10179"/>
                    <a:pt x="2639" y="10293"/>
                    <a:pt x="2779" y="10293"/>
                  </a:cubicBezTo>
                  <a:cubicBezTo>
                    <a:pt x="2821" y="10293"/>
                    <a:pt x="2864" y="10282"/>
                    <a:pt x="2903" y="10259"/>
                  </a:cubicBezTo>
                  <a:cubicBezTo>
                    <a:pt x="3503" y="9925"/>
                    <a:pt x="4037" y="9558"/>
                    <a:pt x="4571" y="9158"/>
                  </a:cubicBezTo>
                  <a:cubicBezTo>
                    <a:pt x="5004" y="8824"/>
                    <a:pt x="5471" y="8524"/>
                    <a:pt x="5871" y="8157"/>
                  </a:cubicBezTo>
                  <a:cubicBezTo>
                    <a:pt x="6805" y="8658"/>
                    <a:pt x="7873" y="8891"/>
                    <a:pt x="8907" y="9091"/>
                  </a:cubicBezTo>
                  <a:cubicBezTo>
                    <a:pt x="8974" y="9091"/>
                    <a:pt x="9040" y="9158"/>
                    <a:pt x="9074" y="9158"/>
                  </a:cubicBezTo>
                  <a:cubicBezTo>
                    <a:pt x="9091" y="9161"/>
                    <a:pt x="9109" y="9163"/>
                    <a:pt x="9126" y="9163"/>
                  </a:cubicBezTo>
                  <a:cubicBezTo>
                    <a:pt x="9275" y="9163"/>
                    <a:pt x="9414" y="9044"/>
                    <a:pt x="9474" y="8924"/>
                  </a:cubicBezTo>
                  <a:lnTo>
                    <a:pt x="9474" y="8758"/>
                  </a:lnTo>
                  <a:cubicBezTo>
                    <a:pt x="9241" y="8191"/>
                    <a:pt x="9040" y="7590"/>
                    <a:pt x="8807" y="7023"/>
                  </a:cubicBezTo>
                  <a:cubicBezTo>
                    <a:pt x="8640" y="6556"/>
                    <a:pt x="8473" y="6156"/>
                    <a:pt x="8240" y="5722"/>
                  </a:cubicBezTo>
                  <a:cubicBezTo>
                    <a:pt x="8240" y="5689"/>
                    <a:pt x="8206" y="5689"/>
                    <a:pt x="8206" y="5689"/>
                  </a:cubicBezTo>
                  <a:lnTo>
                    <a:pt x="8173" y="5655"/>
                  </a:lnTo>
                  <a:cubicBezTo>
                    <a:pt x="8340" y="5489"/>
                    <a:pt x="8473" y="5355"/>
                    <a:pt x="8540" y="5188"/>
                  </a:cubicBezTo>
                  <a:cubicBezTo>
                    <a:pt x="9107" y="4555"/>
                    <a:pt x="9474" y="3754"/>
                    <a:pt x="9941" y="3087"/>
                  </a:cubicBezTo>
                  <a:cubicBezTo>
                    <a:pt x="10035" y="2930"/>
                    <a:pt x="9893" y="2684"/>
                    <a:pt x="9709" y="2684"/>
                  </a:cubicBezTo>
                  <a:cubicBezTo>
                    <a:pt x="9697" y="2684"/>
                    <a:pt x="9686" y="2685"/>
                    <a:pt x="9674" y="2687"/>
                  </a:cubicBezTo>
                  <a:cubicBezTo>
                    <a:pt x="9507" y="2687"/>
                    <a:pt x="9341" y="2720"/>
                    <a:pt x="9174" y="2720"/>
                  </a:cubicBezTo>
                  <a:cubicBezTo>
                    <a:pt x="8573" y="2753"/>
                    <a:pt x="7973" y="2820"/>
                    <a:pt x="7373" y="2887"/>
                  </a:cubicBezTo>
                  <a:lnTo>
                    <a:pt x="6872" y="3020"/>
                  </a:lnTo>
                  <a:cubicBezTo>
                    <a:pt x="6872" y="2987"/>
                    <a:pt x="6872" y="2920"/>
                    <a:pt x="6839" y="2920"/>
                  </a:cubicBezTo>
                  <a:cubicBezTo>
                    <a:pt x="6205" y="1919"/>
                    <a:pt x="5471" y="1019"/>
                    <a:pt x="4704" y="85"/>
                  </a:cubicBezTo>
                  <a:cubicBezTo>
                    <a:pt x="4657" y="26"/>
                    <a:pt x="4594" y="1"/>
                    <a:pt x="4529" y="1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36"/>
            <p:cNvSpPr/>
            <p:nvPr/>
          </p:nvSpPr>
          <p:spPr>
            <a:xfrm>
              <a:off x="7437188" y="1755616"/>
              <a:ext cx="251825" cy="268769"/>
            </a:xfrm>
            <a:custGeom>
              <a:avLst/>
              <a:gdLst/>
              <a:ahLst/>
              <a:cxnLst/>
              <a:rect l="l" t="t" r="r" b="b"/>
              <a:pathLst>
                <a:path w="7440" h="7940" extrusionOk="0">
                  <a:moveTo>
                    <a:pt x="3303" y="0"/>
                  </a:moveTo>
                  <a:cubicBezTo>
                    <a:pt x="3170" y="434"/>
                    <a:pt x="3036" y="801"/>
                    <a:pt x="2936" y="1234"/>
                  </a:cubicBezTo>
                  <a:cubicBezTo>
                    <a:pt x="2803" y="1668"/>
                    <a:pt x="2669" y="2135"/>
                    <a:pt x="2469" y="2569"/>
                  </a:cubicBezTo>
                  <a:cubicBezTo>
                    <a:pt x="2502" y="2635"/>
                    <a:pt x="2469" y="2769"/>
                    <a:pt x="2369" y="2802"/>
                  </a:cubicBezTo>
                  <a:cubicBezTo>
                    <a:pt x="1969" y="3069"/>
                    <a:pt x="1468" y="3136"/>
                    <a:pt x="1001" y="3269"/>
                  </a:cubicBezTo>
                  <a:lnTo>
                    <a:pt x="1" y="3503"/>
                  </a:lnTo>
                  <a:cubicBezTo>
                    <a:pt x="334" y="3736"/>
                    <a:pt x="668" y="3936"/>
                    <a:pt x="1001" y="4170"/>
                  </a:cubicBezTo>
                  <a:cubicBezTo>
                    <a:pt x="1302" y="4403"/>
                    <a:pt x="1635" y="4570"/>
                    <a:pt x="1869" y="4804"/>
                  </a:cubicBezTo>
                  <a:cubicBezTo>
                    <a:pt x="1892" y="4798"/>
                    <a:pt x="1914" y="4795"/>
                    <a:pt x="1937" y="4795"/>
                  </a:cubicBezTo>
                  <a:cubicBezTo>
                    <a:pt x="2044" y="4795"/>
                    <a:pt x="2136" y="4860"/>
                    <a:pt x="2136" y="4970"/>
                  </a:cubicBezTo>
                  <a:cubicBezTo>
                    <a:pt x="2202" y="5938"/>
                    <a:pt x="2035" y="6972"/>
                    <a:pt x="1969" y="7939"/>
                  </a:cubicBezTo>
                  <a:cubicBezTo>
                    <a:pt x="2769" y="7439"/>
                    <a:pt x="3503" y="6838"/>
                    <a:pt x="4204" y="6271"/>
                  </a:cubicBezTo>
                  <a:cubicBezTo>
                    <a:pt x="4252" y="6223"/>
                    <a:pt x="4304" y="6205"/>
                    <a:pt x="4356" y="6205"/>
                  </a:cubicBezTo>
                  <a:cubicBezTo>
                    <a:pt x="4448" y="6205"/>
                    <a:pt x="4540" y="6262"/>
                    <a:pt x="4604" y="6305"/>
                  </a:cubicBezTo>
                  <a:cubicBezTo>
                    <a:pt x="5438" y="6471"/>
                    <a:pt x="6205" y="6772"/>
                    <a:pt x="7039" y="6972"/>
                  </a:cubicBezTo>
                  <a:cubicBezTo>
                    <a:pt x="6772" y="6205"/>
                    <a:pt x="6505" y="5471"/>
                    <a:pt x="6172" y="4737"/>
                  </a:cubicBezTo>
                  <a:cubicBezTo>
                    <a:pt x="6138" y="4603"/>
                    <a:pt x="6172" y="4437"/>
                    <a:pt x="6272" y="4437"/>
                  </a:cubicBezTo>
                  <a:cubicBezTo>
                    <a:pt x="6505" y="3669"/>
                    <a:pt x="6972" y="2969"/>
                    <a:pt x="7439" y="2302"/>
                  </a:cubicBezTo>
                  <a:lnTo>
                    <a:pt x="7439" y="2302"/>
                  </a:lnTo>
                  <a:cubicBezTo>
                    <a:pt x="6872" y="2402"/>
                    <a:pt x="6305" y="2469"/>
                    <a:pt x="5771" y="2469"/>
                  </a:cubicBezTo>
                  <a:lnTo>
                    <a:pt x="5638" y="2469"/>
                  </a:lnTo>
                  <a:cubicBezTo>
                    <a:pt x="5438" y="2469"/>
                    <a:pt x="5304" y="2435"/>
                    <a:pt x="5104" y="2402"/>
                  </a:cubicBezTo>
                  <a:cubicBezTo>
                    <a:pt x="5038" y="2335"/>
                    <a:pt x="5004" y="2302"/>
                    <a:pt x="5004" y="2268"/>
                  </a:cubicBezTo>
                  <a:cubicBezTo>
                    <a:pt x="4971" y="2268"/>
                    <a:pt x="4938" y="2235"/>
                    <a:pt x="4871" y="2168"/>
                  </a:cubicBezTo>
                  <a:cubicBezTo>
                    <a:pt x="4437" y="1434"/>
                    <a:pt x="3903" y="734"/>
                    <a:pt x="33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36"/>
            <p:cNvSpPr/>
            <p:nvPr/>
          </p:nvSpPr>
          <p:spPr>
            <a:xfrm>
              <a:off x="7402189" y="1727554"/>
              <a:ext cx="316169" cy="321710"/>
            </a:xfrm>
            <a:custGeom>
              <a:avLst/>
              <a:gdLst/>
              <a:ahLst/>
              <a:cxnLst/>
              <a:rect l="l" t="t" r="r" b="b"/>
              <a:pathLst>
                <a:path w="9341" h="9504" extrusionOk="0">
                  <a:moveTo>
                    <a:pt x="4337" y="762"/>
                  </a:moveTo>
                  <a:cubicBezTo>
                    <a:pt x="4871" y="1463"/>
                    <a:pt x="5404" y="2197"/>
                    <a:pt x="5905" y="2931"/>
                  </a:cubicBezTo>
                  <a:cubicBezTo>
                    <a:pt x="5972" y="2964"/>
                    <a:pt x="6005" y="3031"/>
                    <a:pt x="6038" y="3031"/>
                  </a:cubicBezTo>
                  <a:cubicBezTo>
                    <a:pt x="6038" y="3064"/>
                    <a:pt x="6105" y="3131"/>
                    <a:pt x="6138" y="3131"/>
                  </a:cubicBezTo>
                  <a:cubicBezTo>
                    <a:pt x="6263" y="3206"/>
                    <a:pt x="6388" y="3243"/>
                    <a:pt x="6528" y="3243"/>
                  </a:cubicBezTo>
                  <a:cubicBezTo>
                    <a:pt x="6574" y="3243"/>
                    <a:pt x="6622" y="3239"/>
                    <a:pt x="6672" y="3231"/>
                  </a:cubicBezTo>
                  <a:lnTo>
                    <a:pt x="6805" y="3231"/>
                  </a:lnTo>
                  <a:cubicBezTo>
                    <a:pt x="7339" y="3231"/>
                    <a:pt x="7906" y="3131"/>
                    <a:pt x="8473" y="3064"/>
                  </a:cubicBezTo>
                  <a:lnTo>
                    <a:pt x="8473" y="3064"/>
                  </a:lnTo>
                  <a:cubicBezTo>
                    <a:pt x="8006" y="3731"/>
                    <a:pt x="7539" y="4432"/>
                    <a:pt x="7306" y="5199"/>
                  </a:cubicBezTo>
                  <a:cubicBezTo>
                    <a:pt x="7206" y="5266"/>
                    <a:pt x="7139" y="5432"/>
                    <a:pt x="7206" y="5566"/>
                  </a:cubicBezTo>
                  <a:cubicBezTo>
                    <a:pt x="7539" y="6300"/>
                    <a:pt x="7806" y="7067"/>
                    <a:pt x="8073" y="7801"/>
                  </a:cubicBezTo>
                  <a:cubicBezTo>
                    <a:pt x="7239" y="7567"/>
                    <a:pt x="6472" y="7267"/>
                    <a:pt x="5638" y="7067"/>
                  </a:cubicBezTo>
                  <a:cubicBezTo>
                    <a:pt x="5582" y="6992"/>
                    <a:pt x="5505" y="6949"/>
                    <a:pt x="5424" y="6949"/>
                  </a:cubicBezTo>
                  <a:cubicBezTo>
                    <a:pt x="5361" y="6949"/>
                    <a:pt x="5296" y="6975"/>
                    <a:pt x="5238" y="7034"/>
                  </a:cubicBezTo>
                  <a:cubicBezTo>
                    <a:pt x="4537" y="7634"/>
                    <a:pt x="3803" y="8201"/>
                    <a:pt x="3003" y="8701"/>
                  </a:cubicBezTo>
                  <a:cubicBezTo>
                    <a:pt x="3069" y="7734"/>
                    <a:pt x="3236" y="6700"/>
                    <a:pt x="3170" y="5733"/>
                  </a:cubicBezTo>
                  <a:cubicBezTo>
                    <a:pt x="3136" y="5599"/>
                    <a:pt x="3003" y="5566"/>
                    <a:pt x="2903" y="5566"/>
                  </a:cubicBezTo>
                  <a:cubicBezTo>
                    <a:pt x="2669" y="5299"/>
                    <a:pt x="2336" y="5132"/>
                    <a:pt x="2035" y="4932"/>
                  </a:cubicBezTo>
                  <a:cubicBezTo>
                    <a:pt x="1702" y="4732"/>
                    <a:pt x="1368" y="4465"/>
                    <a:pt x="1035" y="4265"/>
                  </a:cubicBezTo>
                  <a:lnTo>
                    <a:pt x="2035" y="4031"/>
                  </a:lnTo>
                  <a:cubicBezTo>
                    <a:pt x="2502" y="3898"/>
                    <a:pt x="3003" y="3798"/>
                    <a:pt x="3403" y="3564"/>
                  </a:cubicBezTo>
                  <a:cubicBezTo>
                    <a:pt x="3503" y="3464"/>
                    <a:pt x="3536" y="3398"/>
                    <a:pt x="3503" y="3298"/>
                  </a:cubicBezTo>
                  <a:cubicBezTo>
                    <a:pt x="3703" y="2897"/>
                    <a:pt x="3837" y="2430"/>
                    <a:pt x="3970" y="1963"/>
                  </a:cubicBezTo>
                  <a:cubicBezTo>
                    <a:pt x="4104" y="1596"/>
                    <a:pt x="4204" y="1196"/>
                    <a:pt x="4337" y="762"/>
                  </a:cubicBezTo>
                  <a:close/>
                  <a:moveTo>
                    <a:pt x="4185" y="0"/>
                  </a:moveTo>
                  <a:cubicBezTo>
                    <a:pt x="4070" y="0"/>
                    <a:pt x="3949" y="82"/>
                    <a:pt x="3903" y="195"/>
                  </a:cubicBezTo>
                  <a:cubicBezTo>
                    <a:pt x="3737" y="729"/>
                    <a:pt x="3603" y="1296"/>
                    <a:pt x="3403" y="1863"/>
                  </a:cubicBezTo>
                  <a:cubicBezTo>
                    <a:pt x="3303" y="2297"/>
                    <a:pt x="3136" y="2730"/>
                    <a:pt x="3069" y="3197"/>
                  </a:cubicBezTo>
                  <a:cubicBezTo>
                    <a:pt x="2669" y="3231"/>
                    <a:pt x="2302" y="3398"/>
                    <a:pt x="1869" y="3464"/>
                  </a:cubicBezTo>
                  <a:cubicBezTo>
                    <a:pt x="1335" y="3598"/>
                    <a:pt x="801" y="3765"/>
                    <a:pt x="301" y="3898"/>
                  </a:cubicBezTo>
                  <a:cubicBezTo>
                    <a:pt x="34" y="3965"/>
                    <a:pt x="1" y="4265"/>
                    <a:pt x="201" y="4398"/>
                  </a:cubicBezTo>
                  <a:lnTo>
                    <a:pt x="1702" y="5399"/>
                  </a:lnTo>
                  <a:cubicBezTo>
                    <a:pt x="2002" y="5599"/>
                    <a:pt x="2336" y="5866"/>
                    <a:pt x="2669" y="5966"/>
                  </a:cubicBezTo>
                  <a:cubicBezTo>
                    <a:pt x="2469" y="7067"/>
                    <a:pt x="2402" y="8201"/>
                    <a:pt x="2336" y="9268"/>
                  </a:cubicBezTo>
                  <a:cubicBezTo>
                    <a:pt x="2336" y="9395"/>
                    <a:pt x="2471" y="9503"/>
                    <a:pt x="2609" y="9503"/>
                  </a:cubicBezTo>
                  <a:cubicBezTo>
                    <a:pt x="2652" y="9503"/>
                    <a:pt x="2696" y="9493"/>
                    <a:pt x="2736" y="9469"/>
                  </a:cubicBezTo>
                  <a:cubicBezTo>
                    <a:pt x="3703" y="8902"/>
                    <a:pt x="4571" y="8234"/>
                    <a:pt x="5471" y="7534"/>
                  </a:cubicBezTo>
                  <a:cubicBezTo>
                    <a:pt x="6338" y="8034"/>
                    <a:pt x="7473" y="8234"/>
                    <a:pt x="8407" y="8435"/>
                  </a:cubicBezTo>
                  <a:cubicBezTo>
                    <a:pt x="8421" y="8437"/>
                    <a:pt x="8436" y="8439"/>
                    <a:pt x="8452" y="8439"/>
                  </a:cubicBezTo>
                  <a:cubicBezTo>
                    <a:pt x="8617" y="8439"/>
                    <a:pt x="8832" y="8284"/>
                    <a:pt x="8740" y="8101"/>
                  </a:cubicBezTo>
                  <a:cubicBezTo>
                    <a:pt x="8473" y="7134"/>
                    <a:pt x="8073" y="6200"/>
                    <a:pt x="7673" y="5266"/>
                  </a:cubicBezTo>
                  <a:cubicBezTo>
                    <a:pt x="7639" y="5232"/>
                    <a:pt x="7639" y="5199"/>
                    <a:pt x="7606" y="5199"/>
                  </a:cubicBezTo>
                  <a:cubicBezTo>
                    <a:pt x="8273" y="4532"/>
                    <a:pt x="8707" y="3631"/>
                    <a:pt x="9207" y="2864"/>
                  </a:cubicBezTo>
                  <a:cubicBezTo>
                    <a:pt x="9341" y="2730"/>
                    <a:pt x="9207" y="2464"/>
                    <a:pt x="9007" y="2464"/>
                  </a:cubicBezTo>
                  <a:cubicBezTo>
                    <a:pt x="8173" y="2564"/>
                    <a:pt x="7206" y="2530"/>
                    <a:pt x="6338" y="2730"/>
                  </a:cubicBezTo>
                  <a:cubicBezTo>
                    <a:pt x="6338" y="2697"/>
                    <a:pt x="6338" y="2697"/>
                    <a:pt x="6305" y="2630"/>
                  </a:cubicBezTo>
                  <a:cubicBezTo>
                    <a:pt x="5705" y="1763"/>
                    <a:pt x="5038" y="896"/>
                    <a:pt x="4337" y="62"/>
                  </a:cubicBezTo>
                  <a:cubicBezTo>
                    <a:pt x="4294" y="19"/>
                    <a:pt x="4240" y="0"/>
                    <a:pt x="41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3" name="Google Shape;433;p36"/>
          <p:cNvGrpSpPr/>
          <p:nvPr/>
        </p:nvGrpSpPr>
        <p:grpSpPr>
          <a:xfrm rot="1753670">
            <a:off x="835628" y="4151504"/>
            <a:ext cx="465972" cy="477940"/>
            <a:chOff x="7390410" y="1714112"/>
            <a:chExt cx="339694" cy="348418"/>
          </a:xfrm>
        </p:grpSpPr>
        <p:sp>
          <p:nvSpPr>
            <p:cNvPr id="434" name="Google Shape;434;p36"/>
            <p:cNvSpPr/>
            <p:nvPr/>
          </p:nvSpPr>
          <p:spPr>
            <a:xfrm>
              <a:off x="7390410" y="1714112"/>
              <a:ext cx="339694" cy="348418"/>
            </a:xfrm>
            <a:custGeom>
              <a:avLst/>
              <a:gdLst/>
              <a:ahLst/>
              <a:cxnLst/>
              <a:rect l="l" t="t" r="r" b="b"/>
              <a:pathLst>
                <a:path w="10036" h="10293" extrusionOk="0">
                  <a:moveTo>
                    <a:pt x="4529" y="1"/>
                  </a:moveTo>
                  <a:cubicBezTo>
                    <a:pt x="4408" y="1"/>
                    <a:pt x="4280" y="88"/>
                    <a:pt x="4237" y="218"/>
                  </a:cubicBezTo>
                  <a:cubicBezTo>
                    <a:pt x="4070" y="852"/>
                    <a:pt x="3870" y="1419"/>
                    <a:pt x="3703" y="2053"/>
                  </a:cubicBezTo>
                  <a:cubicBezTo>
                    <a:pt x="3570" y="2520"/>
                    <a:pt x="3370" y="3020"/>
                    <a:pt x="3336" y="3487"/>
                  </a:cubicBezTo>
                  <a:cubicBezTo>
                    <a:pt x="2869" y="3521"/>
                    <a:pt x="2469" y="3687"/>
                    <a:pt x="2002" y="3754"/>
                  </a:cubicBezTo>
                  <a:cubicBezTo>
                    <a:pt x="1402" y="3921"/>
                    <a:pt x="868" y="4054"/>
                    <a:pt x="301" y="4221"/>
                  </a:cubicBezTo>
                  <a:cubicBezTo>
                    <a:pt x="34" y="4321"/>
                    <a:pt x="1" y="4655"/>
                    <a:pt x="201" y="4755"/>
                  </a:cubicBezTo>
                  <a:cubicBezTo>
                    <a:pt x="734" y="5155"/>
                    <a:pt x="1302" y="5489"/>
                    <a:pt x="1835" y="5856"/>
                  </a:cubicBezTo>
                  <a:cubicBezTo>
                    <a:pt x="2169" y="6056"/>
                    <a:pt x="2502" y="6356"/>
                    <a:pt x="2869" y="6489"/>
                  </a:cubicBezTo>
                  <a:cubicBezTo>
                    <a:pt x="2636" y="7590"/>
                    <a:pt x="2636" y="8858"/>
                    <a:pt x="2502" y="10025"/>
                  </a:cubicBezTo>
                  <a:cubicBezTo>
                    <a:pt x="2502" y="10179"/>
                    <a:pt x="2639" y="10293"/>
                    <a:pt x="2779" y="10293"/>
                  </a:cubicBezTo>
                  <a:cubicBezTo>
                    <a:pt x="2821" y="10293"/>
                    <a:pt x="2864" y="10282"/>
                    <a:pt x="2903" y="10259"/>
                  </a:cubicBezTo>
                  <a:cubicBezTo>
                    <a:pt x="3503" y="9925"/>
                    <a:pt x="4037" y="9558"/>
                    <a:pt x="4571" y="9158"/>
                  </a:cubicBezTo>
                  <a:cubicBezTo>
                    <a:pt x="5004" y="8824"/>
                    <a:pt x="5471" y="8524"/>
                    <a:pt x="5871" y="8157"/>
                  </a:cubicBezTo>
                  <a:cubicBezTo>
                    <a:pt x="6805" y="8658"/>
                    <a:pt x="7873" y="8891"/>
                    <a:pt x="8907" y="9091"/>
                  </a:cubicBezTo>
                  <a:cubicBezTo>
                    <a:pt x="8974" y="9091"/>
                    <a:pt x="9040" y="9158"/>
                    <a:pt x="9074" y="9158"/>
                  </a:cubicBezTo>
                  <a:cubicBezTo>
                    <a:pt x="9091" y="9161"/>
                    <a:pt x="9109" y="9163"/>
                    <a:pt x="9126" y="9163"/>
                  </a:cubicBezTo>
                  <a:cubicBezTo>
                    <a:pt x="9275" y="9163"/>
                    <a:pt x="9414" y="9044"/>
                    <a:pt x="9474" y="8924"/>
                  </a:cubicBezTo>
                  <a:lnTo>
                    <a:pt x="9474" y="8758"/>
                  </a:lnTo>
                  <a:cubicBezTo>
                    <a:pt x="9241" y="8191"/>
                    <a:pt x="9040" y="7590"/>
                    <a:pt x="8807" y="7023"/>
                  </a:cubicBezTo>
                  <a:cubicBezTo>
                    <a:pt x="8640" y="6556"/>
                    <a:pt x="8473" y="6156"/>
                    <a:pt x="8240" y="5722"/>
                  </a:cubicBezTo>
                  <a:cubicBezTo>
                    <a:pt x="8240" y="5689"/>
                    <a:pt x="8206" y="5689"/>
                    <a:pt x="8206" y="5689"/>
                  </a:cubicBezTo>
                  <a:lnTo>
                    <a:pt x="8173" y="5655"/>
                  </a:lnTo>
                  <a:cubicBezTo>
                    <a:pt x="8340" y="5489"/>
                    <a:pt x="8473" y="5355"/>
                    <a:pt x="8540" y="5188"/>
                  </a:cubicBezTo>
                  <a:cubicBezTo>
                    <a:pt x="9107" y="4555"/>
                    <a:pt x="9474" y="3754"/>
                    <a:pt x="9941" y="3087"/>
                  </a:cubicBezTo>
                  <a:cubicBezTo>
                    <a:pt x="10035" y="2930"/>
                    <a:pt x="9893" y="2684"/>
                    <a:pt x="9709" y="2684"/>
                  </a:cubicBezTo>
                  <a:cubicBezTo>
                    <a:pt x="9697" y="2684"/>
                    <a:pt x="9686" y="2685"/>
                    <a:pt x="9674" y="2687"/>
                  </a:cubicBezTo>
                  <a:cubicBezTo>
                    <a:pt x="9507" y="2687"/>
                    <a:pt x="9341" y="2720"/>
                    <a:pt x="9174" y="2720"/>
                  </a:cubicBezTo>
                  <a:cubicBezTo>
                    <a:pt x="8573" y="2753"/>
                    <a:pt x="7973" y="2820"/>
                    <a:pt x="7373" y="2887"/>
                  </a:cubicBezTo>
                  <a:lnTo>
                    <a:pt x="6872" y="3020"/>
                  </a:lnTo>
                  <a:cubicBezTo>
                    <a:pt x="6872" y="2987"/>
                    <a:pt x="6872" y="2920"/>
                    <a:pt x="6839" y="2920"/>
                  </a:cubicBezTo>
                  <a:cubicBezTo>
                    <a:pt x="6205" y="1919"/>
                    <a:pt x="5471" y="1019"/>
                    <a:pt x="4704" y="85"/>
                  </a:cubicBezTo>
                  <a:cubicBezTo>
                    <a:pt x="4657" y="26"/>
                    <a:pt x="4594" y="1"/>
                    <a:pt x="4529" y="1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36"/>
            <p:cNvSpPr/>
            <p:nvPr/>
          </p:nvSpPr>
          <p:spPr>
            <a:xfrm>
              <a:off x="7437188" y="1755616"/>
              <a:ext cx="251825" cy="268769"/>
            </a:xfrm>
            <a:custGeom>
              <a:avLst/>
              <a:gdLst/>
              <a:ahLst/>
              <a:cxnLst/>
              <a:rect l="l" t="t" r="r" b="b"/>
              <a:pathLst>
                <a:path w="7440" h="7940" extrusionOk="0">
                  <a:moveTo>
                    <a:pt x="3303" y="0"/>
                  </a:moveTo>
                  <a:cubicBezTo>
                    <a:pt x="3170" y="434"/>
                    <a:pt x="3036" y="801"/>
                    <a:pt x="2936" y="1234"/>
                  </a:cubicBezTo>
                  <a:cubicBezTo>
                    <a:pt x="2803" y="1668"/>
                    <a:pt x="2669" y="2135"/>
                    <a:pt x="2469" y="2569"/>
                  </a:cubicBezTo>
                  <a:cubicBezTo>
                    <a:pt x="2502" y="2635"/>
                    <a:pt x="2469" y="2769"/>
                    <a:pt x="2369" y="2802"/>
                  </a:cubicBezTo>
                  <a:cubicBezTo>
                    <a:pt x="1969" y="3069"/>
                    <a:pt x="1468" y="3136"/>
                    <a:pt x="1001" y="3269"/>
                  </a:cubicBezTo>
                  <a:lnTo>
                    <a:pt x="1" y="3503"/>
                  </a:lnTo>
                  <a:cubicBezTo>
                    <a:pt x="334" y="3736"/>
                    <a:pt x="668" y="3936"/>
                    <a:pt x="1001" y="4170"/>
                  </a:cubicBezTo>
                  <a:cubicBezTo>
                    <a:pt x="1302" y="4403"/>
                    <a:pt x="1635" y="4570"/>
                    <a:pt x="1869" y="4804"/>
                  </a:cubicBezTo>
                  <a:cubicBezTo>
                    <a:pt x="1892" y="4798"/>
                    <a:pt x="1914" y="4795"/>
                    <a:pt x="1937" y="4795"/>
                  </a:cubicBezTo>
                  <a:cubicBezTo>
                    <a:pt x="2044" y="4795"/>
                    <a:pt x="2136" y="4860"/>
                    <a:pt x="2136" y="4970"/>
                  </a:cubicBezTo>
                  <a:cubicBezTo>
                    <a:pt x="2202" y="5938"/>
                    <a:pt x="2035" y="6972"/>
                    <a:pt x="1969" y="7939"/>
                  </a:cubicBezTo>
                  <a:cubicBezTo>
                    <a:pt x="2769" y="7439"/>
                    <a:pt x="3503" y="6838"/>
                    <a:pt x="4204" y="6271"/>
                  </a:cubicBezTo>
                  <a:cubicBezTo>
                    <a:pt x="4252" y="6223"/>
                    <a:pt x="4304" y="6205"/>
                    <a:pt x="4356" y="6205"/>
                  </a:cubicBezTo>
                  <a:cubicBezTo>
                    <a:pt x="4448" y="6205"/>
                    <a:pt x="4540" y="6262"/>
                    <a:pt x="4604" y="6305"/>
                  </a:cubicBezTo>
                  <a:cubicBezTo>
                    <a:pt x="5438" y="6471"/>
                    <a:pt x="6205" y="6772"/>
                    <a:pt x="7039" y="6972"/>
                  </a:cubicBezTo>
                  <a:cubicBezTo>
                    <a:pt x="6772" y="6205"/>
                    <a:pt x="6505" y="5471"/>
                    <a:pt x="6172" y="4737"/>
                  </a:cubicBezTo>
                  <a:cubicBezTo>
                    <a:pt x="6138" y="4603"/>
                    <a:pt x="6172" y="4437"/>
                    <a:pt x="6272" y="4437"/>
                  </a:cubicBezTo>
                  <a:cubicBezTo>
                    <a:pt x="6505" y="3669"/>
                    <a:pt x="6972" y="2969"/>
                    <a:pt x="7439" y="2302"/>
                  </a:cubicBezTo>
                  <a:lnTo>
                    <a:pt x="7439" y="2302"/>
                  </a:lnTo>
                  <a:cubicBezTo>
                    <a:pt x="6872" y="2402"/>
                    <a:pt x="6305" y="2469"/>
                    <a:pt x="5771" y="2469"/>
                  </a:cubicBezTo>
                  <a:lnTo>
                    <a:pt x="5638" y="2469"/>
                  </a:lnTo>
                  <a:cubicBezTo>
                    <a:pt x="5438" y="2469"/>
                    <a:pt x="5304" y="2435"/>
                    <a:pt x="5104" y="2402"/>
                  </a:cubicBezTo>
                  <a:cubicBezTo>
                    <a:pt x="5038" y="2335"/>
                    <a:pt x="5004" y="2302"/>
                    <a:pt x="5004" y="2268"/>
                  </a:cubicBezTo>
                  <a:cubicBezTo>
                    <a:pt x="4971" y="2268"/>
                    <a:pt x="4938" y="2235"/>
                    <a:pt x="4871" y="2168"/>
                  </a:cubicBezTo>
                  <a:cubicBezTo>
                    <a:pt x="4437" y="1434"/>
                    <a:pt x="3903" y="734"/>
                    <a:pt x="33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36"/>
            <p:cNvSpPr/>
            <p:nvPr/>
          </p:nvSpPr>
          <p:spPr>
            <a:xfrm>
              <a:off x="7402189" y="1727554"/>
              <a:ext cx="316169" cy="321710"/>
            </a:xfrm>
            <a:custGeom>
              <a:avLst/>
              <a:gdLst/>
              <a:ahLst/>
              <a:cxnLst/>
              <a:rect l="l" t="t" r="r" b="b"/>
              <a:pathLst>
                <a:path w="9341" h="9504" extrusionOk="0">
                  <a:moveTo>
                    <a:pt x="4337" y="762"/>
                  </a:moveTo>
                  <a:cubicBezTo>
                    <a:pt x="4871" y="1463"/>
                    <a:pt x="5404" y="2197"/>
                    <a:pt x="5905" y="2931"/>
                  </a:cubicBezTo>
                  <a:cubicBezTo>
                    <a:pt x="5972" y="2964"/>
                    <a:pt x="6005" y="3031"/>
                    <a:pt x="6038" y="3031"/>
                  </a:cubicBezTo>
                  <a:cubicBezTo>
                    <a:pt x="6038" y="3064"/>
                    <a:pt x="6105" y="3131"/>
                    <a:pt x="6138" y="3131"/>
                  </a:cubicBezTo>
                  <a:cubicBezTo>
                    <a:pt x="6263" y="3206"/>
                    <a:pt x="6388" y="3243"/>
                    <a:pt x="6528" y="3243"/>
                  </a:cubicBezTo>
                  <a:cubicBezTo>
                    <a:pt x="6574" y="3243"/>
                    <a:pt x="6622" y="3239"/>
                    <a:pt x="6672" y="3231"/>
                  </a:cubicBezTo>
                  <a:lnTo>
                    <a:pt x="6805" y="3231"/>
                  </a:lnTo>
                  <a:cubicBezTo>
                    <a:pt x="7339" y="3231"/>
                    <a:pt x="7906" y="3131"/>
                    <a:pt x="8473" y="3064"/>
                  </a:cubicBezTo>
                  <a:lnTo>
                    <a:pt x="8473" y="3064"/>
                  </a:lnTo>
                  <a:cubicBezTo>
                    <a:pt x="8006" y="3731"/>
                    <a:pt x="7539" y="4432"/>
                    <a:pt x="7306" y="5199"/>
                  </a:cubicBezTo>
                  <a:cubicBezTo>
                    <a:pt x="7206" y="5266"/>
                    <a:pt x="7139" y="5432"/>
                    <a:pt x="7206" y="5566"/>
                  </a:cubicBezTo>
                  <a:cubicBezTo>
                    <a:pt x="7539" y="6300"/>
                    <a:pt x="7806" y="7067"/>
                    <a:pt x="8073" y="7801"/>
                  </a:cubicBezTo>
                  <a:cubicBezTo>
                    <a:pt x="7239" y="7567"/>
                    <a:pt x="6472" y="7267"/>
                    <a:pt x="5638" y="7067"/>
                  </a:cubicBezTo>
                  <a:cubicBezTo>
                    <a:pt x="5582" y="6992"/>
                    <a:pt x="5505" y="6949"/>
                    <a:pt x="5424" y="6949"/>
                  </a:cubicBezTo>
                  <a:cubicBezTo>
                    <a:pt x="5361" y="6949"/>
                    <a:pt x="5296" y="6975"/>
                    <a:pt x="5238" y="7034"/>
                  </a:cubicBezTo>
                  <a:cubicBezTo>
                    <a:pt x="4537" y="7634"/>
                    <a:pt x="3803" y="8201"/>
                    <a:pt x="3003" y="8701"/>
                  </a:cubicBezTo>
                  <a:cubicBezTo>
                    <a:pt x="3069" y="7734"/>
                    <a:pt x="3236" y="6700"/>
                    <a:pt x="3170" y="5733"/>
                  </a:cubicBezTo>
                  <a:cubicBezTo>
                    <a:pt x="3136" y="5599"/>
                    <a:pt x="3003" y="5566"/>
                    <a:pt x="2903" y="5566"/>
                  </a:cubicBezTo>
                  <a:cubicBezTo>
                    <a:pt x="2669" y="5299"/>
                    <a:pt x="2336" y="5132"/>
                    <a:pt x="2035" y="4932"/>
                  </a:cubicBezTo>
                  <a:cubicBezTo>
                    <a:pt x="1702" y="4732"/>
                    <a:pt x="1368" y="4465"/>
                    <a:pt x="1035" y="4265"/>
                  </a:cubicBezTo>
                  <a:lnTo>
                    <a:pt x="2035" y="4031"/>
                  </a:lnTo>
                  <a:cubicBezTo>
                    <a:pt x="2502" y="3898"/>
                    <a:pt x="3003" y="3798"/>
                    <a:pt x="3403" y="3564"/>
                  </a:cubicBezTo>
                  <a:cubicBezTo>
                    <a:pt x="3503" y="3464"/>
                    <a:pt x="3536" y="3398"/>
                    <a:pt x="3503" y="3298"/>
                  </a:cubicBezTo>
                  <a:cubicBezTo>
                    <a:pt x="3703" y="2897"/>
                    <a:pt x="3837" y="2430"/>
                    <a:pt x="3970" y="1963"/>
                  </a:cubicBezTo>
                  <a:cubicBezTo>
                    <a:pt x="4104" y="1596"/>
                    <a:pt x="4204" y="1196"/>
                    <a:pt x="4337" y="762"/>
                  </a:cubicBezTo>
                  <a:close/>
                  <a:moveTo>
                    <a:pt x="4185" y="0"/>
                  </a:moveTo>
                  <a:cubicBezTo>
                    <a:pt x="4070" y="0"/>
                    <a:pt x="3949" y="82"/>
                    <a:pt x="3903" y="195"/>
                  </a:cubicBezTo>
                  <a:cubicBezTo>
                    <a:pt x="3737" y="729"/>
                    <a:pt x="3603" y="1296"/>
                    <a:pt x="3403" y="1863"/>
                  </a:cubicBezTo>
                  <a:cubicBezTo>
                    <a:pt x="3303" y="2297"/>
                    <a:pt x="3136" y="2730"/>
                    <a:pt x="3069" y="3197"/>
                  </a:cubicBezTo>
                  <a:cubicBezTo>
                    <a:pt x="2669" y="3231"/>
                    <a:pt x="2302" y="3398"/>
                    <a:pt x="1869" y="3464"/>
                  </a:cubicBezTo>
                  <a:cubicBezTo>
                    <a:pt x="1335" y="3598"/>
                    <a:pt x="801" y="3765"/>
                    <a:pt x="301" y="3898"/>
                  </a:cubicBezTo>
                  <a:cubicBezTo>
                    <a:pt x="34" y="3965"/>
                    <a:pt x="1" y="4265"/>
                    <a:pt x="201" y="4398"/>
                  </a:cubicBezTo>
                  <a:lnTo>
                    <a:pt x="1702" y="5399"/>
                  </a:lnTo>
                  <a:cubicBezTo>
                    <a:pt x="2002" y="5599"/>
                    <a:pt x="2336" y="5866"/>
                    <a:pt x="2669" y="5966"/>
                  </a:cubicBezTo>
                  <a:cubicBezTo>
                    <a:pt x="2469" y="7067"/>
                    <a:pt x="2402" y="8201"/>
                    <a:pt x="2336" y="9268"/>
                  </a:cubicBezTo>
                  <a:cubicBezTo>
                    <a:pt x="2336" y="9395"/>
                    <a:pt x="2471" y="9503"/>
                    <a:pt x="2609" y="9503"/>
                  </a:cubicBezTo>
                  <a:cubicBezTo>
                    <a:pt x="2652" y="9503"/>
                    <a:pt x="2696" y="9493"/>
                    <a:pt x="2736" y="9469"/>
                  </a:cubicBezTo>
                  <a:cubicBezTo>
                    <a:pt x="3703" y="8902"/>
                    <a:pt x="4571" y="8234"/>
                    <a:pt x="5471" y="7534"/>
                  </a:cubicBezTo>
                  <a:cubicBezTo>
                    <a:pt x="6338" y="8034"/>
                    <a:pt x="7473" y="8234"/>
                    <a:pt x="8407" y="8435"/>
                  </a:cubicBezTo>
                  <a:cubicBezTo>
                    <a:pt x="8421" y="8437"/>
                    <a:pt x="8436" y="8439"/>
                    <a:pt x="8452" y="8439"/>
                  </a:cubicBezTo>
                  <a:cubicBezTo>
                    <a:pt x="8617" y="8439"/>
                    <a:pt x="8832" y="8284"/>
                    <a:pt x="8740" y="8101"/>
                  </a:cubicBezTo>
                  <a:cubicBezTo>
                    <a:pt x="8473" y="7134"/>
                    <a:pt x="8073" y="6200"/>
                    <a:pt x="7673" y="5266"/>
                  </a:cubicBezTo>
                  <a:cubicBezTo>
                    <a:pt x="7639" y="5232"/>
                    <a:pt x="7639" y="5199"/>
                    <a:pt x="7606" y="5199"/>
                  </a:cubicBezTo>
                  <a:cubicBezTo>
                    <a:pt x="8273" y="4532"/>
                    <a:pt x="8707" y="3631"/>
                    <a:pt x="9207" y="2864"/>
                  </a:cubicBezTo>
                  <a:cubicBezTo>
                    <a:pt x="9341" y="2730"/>
                    <a:pt x="9207" y="2464"/>
                    <a:pt x="9007" y="2464"/>
                  </a:cubicBezTo>
                  <a:cubicBezTo>
                    <a:pt x="8173" y="2564"/>
                    <a:pt x="7206" y="2530"/>
                    <a:pt x="6338" y="2730"/>
                  </a:cubicBezTo>
                  <a:cubicBezTo>
                    <a:pt x="6338" y="2697"/>
                    <a:pt x="6338" y="2697"/>
                    <a:pt x="6305" y="2630"/>
                  </a:cubicBezTo>
                  <a:cubicBezTo>
                    <a:pt x="5705" y="1763"/>
                    <a:pt x="5038" y="896"/>
                    <a:pt x="4337" y="62"/>
                  </a:cubicBezTo>
                  <a:cubicBezTo>
                    <a:pt x="4294" y="19"/>
                    <a:pt x="4240" y="0"/>
                    <a:pt x="41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3" name="Google Shape;2123;p55"/>
          <p:cNvSpPr/>
          <p:nvPr/>
        </p:nvSpPr>
        <p:spPr>
          <a:xfrm>
            <a:off x="1052949" y="733875"/>
            <a:ext cx="1472700" cy="1472700"/>
          </a:xfrm>
          <a:prstGeom prst="ellipse">
            <a:avLst/>
          </a:prstGeom>
          <a:solidFill>
            <a:schemeClr val="lt2"/>
          </a:solidFill>
          <a:ln w="762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4" name="Google Shape;2124;p55"/>
          <p:cNvSpPr txBox="1">
            <a:spLocks noGrp="1"/>
          </p:cNvSpPr>
          <p:nvPr>
            <p:ph type="title"/>
          </p:nvPr>
        </p:nvSpPr>
        <p:spPr>
          <a:xfrm>
            <a:off x="2679651" y="1153125"/>
            <a:ext cx="4432200" cy="73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/>
              <a:t>Ik oefen</a:t>
            </a:r>
          </a:p>
        </p:txBody>
      </p:sp>
      <p:sp>
        <p:nvSpPr>
          <p:cNvPr id="2125" name="Google Shape;2125;p55"/>
          <p:cNvSpPr txBox="1">
            <a:spLocks noGrp="1"/>
          </p:cNvSpPr>
          <p:nvPr>
            <p:ph type="title" idx="2"/>
          </p:nvPr>
        </p:nvSpPr>
        <p:spPr>
          <a:xfrm>
            <a:off x="1052950" y="1097925"/>
            <a:ext cx="14727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2126" name="Google Shape;2126;p55"/>
          <p:cNvSpPr txBox="1">
            <a:spLocks noGrp="1"/>
          </p:cNvSpPr>
          <p:nvPr>
            <p:ph type="subTitle" idx="1"/>
          </p:nvPr>
        </p:nvSpPr>
        <p:spPr>
          <a:xfrm>
            <a:off x="2679548" y="2011824"/>
            <a:ext cx="4432200" cy="59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/>
              <a:t>Ik oefen met mijn leermaatje het alfabet.</a:t>
            </a:r>
          </a:p>
        </p:txBody>
      </p:sp>
      <p:grpSp>
        <p:nvGrpSpPr>
          <p:cNvPr id="2127" name="Google Shape;2127;p55"/>
          <p:cNvGrpSpPr/>
          <p:nvPr/>
        </p:nvGrpSpPr>
        <p:grpSpPr>
          <a:xfrm flipH="1">
            <a:off x="4747568" y="2849680"/>
            <a:ext cx="1844328" cy="1713134"/>
            <a:chOff x="1124725" y="2730575"/>
            <a:chExt cx="1078176" cy="1024601"/>
          </a:xfrm>
        </p:grpSpPr>
        <p:sp>
          <p:nvSpPr>
            <p:cNvPr id="2128" name="Google Shape;2128;p55"/>
            <p:cNvSpPr/>
            <p:nvPr/>
          </p:nvSpPr>
          <p:spPr>
            <a:xfrm>
              <a:off x="1124725" y="2730575"/>
              <a:ext cx="1078176" cy="1024601"/>
            </a:xfrm>
            <a:custGeom>
              <a:avLst/>
              <a:gdLst/>
              <a:ahLst/>
              <a:cxnLst/>
              <a:rect l="l" t="t" r="r" b="b"/>
              <a:pathLst>
                <a:path w="39029" h="37093" extrusionOk="0">
                  <a:moveTo>
                    <a:pt x="19515" y="0"/>
                  </a:moveTo>
                  <a:cubicBezTo>
                    <a:pt x="16549" y="0"/>
                    <a:pt x="13586" y="649"/>
                    <a:pt x="10973" y="1955"/>
                  </a:cubicBezTo>
                  <a:cubicBezTo>
                    <a:pt x="4104" y="5390"/>
                    <a:pt x="0" y="12989"/>
                    <a:pt x="882" y="20588"/>
                  </a:cubicBezTo>
                  <a:cubicBezTo>
                    <a:pt x="1429" y="25451"/>
                    <a:pt x="3952" y="29767"/>
                    <a:pt x="7569" y="32746"/>
                  </a:cubicBezTo>
                  <a:cubicBezTo>
                    <a:pt x="7630" y="32807"/>
                    <a:pt x="7751" y="32898"/>
                    <a:pt x="7873" y="32959"/>
                  </a:cubicBezTo>
                  <a:cubicBezTo>
                    <a:pt x="7964" y="33050"/>
                    <a:pt x="8055" y="33111"/>
                    <a:pt x="8177" y="33202"/>
                  </a:cubicBezTo>
                  <a:cubicBezTo>
                    <a:pt x="8268" y="33262"/>
                    <a:pt x="8359" y="33354"/>
                    <a:pt x="8481" y="33414"/>
                  </a:cubicBezTo>
                  <a:cubicBezTo>
                    <a:pt x="8572" y="33506"/>
                    <a:pt x="8663" y="33566"/>
                    <a:pt x="8785" y="33658"/>
                  </a:cubicBezTo>
                  <a:cubicBezTo>
                    <a:pt x="8876" y="33718"/>
                    <a:pt x="8967" y="33810"/>
                    <a:pt x="9089" y="33870"/>
                  </a:cubicBezTo>
                  <a:cubicBezTo>
                    <a:pt x="9180" y="33962"/>
                    <a:pt x="9271" y="34022"/>
                    <a:pt x="9393" y="34053"/>
                  </a:cubicBezTo>
                  <a:cubicBezTo>
                    <a:pt x="9484" y="34144"/>
                    <a:pt x="9606" y="34174"/>
                    <a:pt x="9697" y="34266"/>
                  </a:cubicBezTo>
                  <a:cubicBezTo>
                    <a:pt x="9788" y="34326"/>
                    <a:pt x="9909" y="34357"/>
                    <a:pt x="10001" y="34448"/>
                  </a:cubicBezTo>
                  <a:cubicBezTo>
                    <a:pt x="10092" y="34509"/>
                    <a:pt x="10213" y="34569"/>
                    <a:pt x="10305" y="34630"/>
                  </a:cubicBezTo>
                  <a:cubicBezTo>
                    <a:pt x="10396" y="34721"/>
                    <a:pt x="10517" y="34752"/>
                    <a:pt x="10639" y="34813"/>
                  </a:cubicBezTo>
                  <a:cubicBezTo>
                    <a:pt x="10761" y="34873"/>
                    <a:pt x="10821" y="34934"/>
                    <a:pt x="10943" y="34965"/>
                  </a:cubicBezTo>
                  <a:cubicBezTo>
                    <a:pt x="11064" y="35056"/>
                    <a:pt x="11216" y="35086"/>
                    <a:pt x="11308" y="35177"/>
                  </a:cubicBezTo>
                  <a:cubicBezTo>
                    <a:pt x="11399" y="35208"/>
                    <a:pt x="11520" y="35238"/>
                    <a:pt x="11581" y="35329"/>
                  </a:cubicBezTo>
                  <a:cubicBezTo>
                    <a:pt x="11824" y="35421"/>
                    <a:pt x="12037" y="35512"/>
                    <a:pt x="12220" y="35633"/>
                  </a:cubicBezTo>
                  <a:cubicBezTo>
                    <a:pt x="12311" y="35664"/>
                    <a:pt x="12372" y="35664"/>
                    <a:pt x="12432" y="35694"/>
                  </a:cubicBezTo>
                  <a:cubicBezTo>
                    <a:pt x="12584" y="35785"/>
                    <a:pt x="12767" y="35816"/>
                    <a:pt x="12919" y="35877"/>
                  </a:cubicBezTo>
                  <a:cubicBezTo>
                    <a:pt x="12979" y="35937"/>
                    <a:pt x="13101" y="35968"/>
                    <a:pt x="13192" y="35998"/>
                  </a:cubicBezTo>
                  <a:cubicBezTo>
                    <a:pt x="13344" y="36028"/>
                    <a:pt x="13496" y="36120"/>
                    <a:pt x="13587" y="36150"/>
                  </a:cubicBezTo>
                  <a:cubicBezTo>
                    <a:pt x="13709" y="36180"/>
                    <a:pt x="13800" y="36241"/>
                    <a:pt x="13891" y="36241"/>
                  </a:cubicBezTo>
                  <a:cubicBezTo>
                    <a:pt x="14043" y="36272"/>
                    <a:pt x="14165" y="36302"/>
                    <a:pt x="14317" y="36332"/>
                  </a:cubicBezTo>
                  <a:cubicBezTo>
                    <a:pt x="14438" y="36393"/>
                    <a:pt x="14499" y="36393"/>
                    <a:pt x="14621" y="36424"/>
                  </a:cubicBezTo>
                  <a:cubicBezTo>
                    <a:pt x="14773" y="36454"/>
                    <a:pt x="14925" y="36484"/>
                    <a:pt x="15046" y="36545"/>
                  </a:cubicBezTo>
                  <a:cubicBezTo>
                    <a:pt x="15168" y="36576"/>
                    <a:pt x="15229" y="36576"/>
                    <a:pt x="15350" y="36606"/>
                  </a:cubicBezTo>
                  <a:cubicBezTo>
                    <a:pt x="15502" y="36636"/>
                    <a:pt x="15654" y="36697"/>
                    <a:pt x="15806" y="36697"/>
                  </a:cubicBezTo>
                  <a:cubicBezTo>
                    <a:pt x="15928" y="36697"/>
                    <a:pt x="15989" y="36728"/>
                    <a:pt x="16110" y="36728"/>
                  </a:cubicBezTo>
                  <a:cubicBezTo>
                    <a:pt x="16262" y="36758"/>
                    <a:pt x="16445" y="36758"/>
                    <a:pt x="16597" y="36788"/>
                  </a:cubicBezTo>
                  <a:cubicBezTo>
                    <a:pt x="16688" y="36788"/>
                    <a:pt x="16748" y="36849"/>
                    <a:pt x="16870" y="36849"/>
                  </a:cubicBezTo>
                  <a:cubicBezTo>
                    <a:pt x="17144" y="36880"/>
                    <a:pt x="17356" y="36880"/>
                    <a:pt x="17630" y="36910"/>
                  </a:cubicBezTo>
                  <a:cubicBezTo>
                    <a:pt x="17630" y="37001"/>
                    <a:pt x="17691" y="37062"/>
                    <a:pt x="17782" y="37062"/>
                  </a:cubicBezTo>
                  <a:cubicBezTo>
                    <a:pt x="18126" y="37082"/>
                    <a:pt x="18471" y="37093"/>
                    <a:pt x="18817" y="37093"/>
                  </a:cubicBezTo>
                  <a:cubicBezTo>
                    <a:pt x="20515" y="37093"/>
                    <a:pt x="22219" y="36848"/>
                    <a:pt x="23861" y="36393"/>
                  </a:cubicBezTo>
                  <a:cubicBezTo>
                    <a:pt x="24317" y="36272"/>
                    <a:pt x="24743" y="36120"/>
                    <a:pt x="25138" y="35968"/>
                  </a:cubicBezTo>
                  <a:cubicBezTo>
                    <a:pt x="25806" y="35725"/>
                    <a:pt x="26445" y="35481"/>
                    <a:pt x="27053" y="35177"/>
                  </a:cubicBezTo>
                  <a:cubicBezTo>
                    <a:pt x="30548" y="33506"/>
                    <a:pt x="33557" y="30800"/>
                    <a:pt x="35411" y="27366"/>
                  </a:cubicBezTo>
                  <a:cubicBezTo>
                    <a:pt x="35533" y="27183"/>
                    <a:pt x="35624" y="26971"/>
                    <a:pt x="35746" y="26758"/>
                  </a:cubicBezTo>
                  <a:cubicBezTo>
                    <a:pt x="39029" y="20314"/>
                    <a:pt x="38056" y="12016"/>
                    <a:pt x="33557" y="6393"/>
                  </a:cubicBezTo>
                  <a:cubicBezTo>
                    <a:pt x="33557" y="6058"/>
                    <a:pt x="33345" y="5785"/>
                    <a:pt x="33132" y="5572"/>
                  </a:cubicBezTo>
                  <a:lnTo>
                    <a:pt x="32949" y="5390"/>
                  </a:lnTo>
                  <a:cubicBezTo>
                    <a:pt x="32797" y="5177"/>
                    <a:pt x="32585" y="5025"/>
                    <a:pt x="32402" y="4843"/>
                  </a:cubicBezTo>
                  <a:cubicBezTo>
                    <a:pt x="32341" y="4812"/>
                    <a:pt x="32281" y="4721"/>
                    <a:pt x="32220" y="4691"/>
                  </a:cubicBezTo>
                  <a:cubicBezTo>
                    <a:pt x="31977" y="4478"/>
                    <a:pt x="31764" y="4265"/>
                    <a:pt x="31490" y="4052"/>
                  </a:cubicBezTo>
                  <a:cubicBezTo>
                    <a:pt x="31278" y="3870"/>
                    <a:pt x="31004" y="3657"/>
                    <a:pt x="30731" y="3475"/>
                  </a:cubicBezTo>
                  <a:cubicBezTo>
                    <a:pt x="30700" y="3444"/>
                    <a:pt x="30609" y="3414"/>
                    <a:pt x="30579" y="3353"/>
                  </a:cubicBezTo>
                  <a:cubicBezTo>
                    <a:pt x="30366" y="3201"/>
                    <a:pt x="30123" y="3019"/>
                    <a:pt x="29849" y="2867"/>
                  </a:cubicBezTo>
                  <a:cubicBezTo>
                    <a:pt x="29819" y="2837"/>
                    <a:pt x="29788" y="2837"/>
                    <a:pt x="29758" y="2806"/>
                  </a:cubicBezTo>
                  <a:cubicBezTo>
                    <a:pt x="29180" y="2441"/>
                    <a:pt x="28603" y="2107"/>
                    <a:pt x="27995" y="1833"/>
                  </a:cubicBezTo>
                  <a:cubicBezTo>
                    <a:pt x="27965" y="1833"/>
                    <a:pt x="27934" y="1803"/>
                    <a:pt x="27873" y="1803"/>
                  </a:cubicBezTo>
                  <a:cubicBezTo>
                    <a:pt x="27569" y="1651"/>
                    <a:pt x="27265" y="1530"/>
                    <a:pt x="26961" y="1438"/>
                  </a:cubicBezTo>
                  <a:cubicBezTo>
                    <a:pt x="24626" y="482"/>
                    <a:pt x="22070" y="0"/>
                    <a:pt x="195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29" name="Google Shape;2129;p55"/>
            <p:cNvGrpSpPr/>
            <p:nvPr/>
          </p:nvGrpSpPr>
          <p:grpSpPr>
            <a:xfrm>
              <a:off x="1173675" y="2780725"/>
              <a:ext cx="980275" cy="924325"/>
              <a:chOff x="1173675" y="2780725"/>
              <a:chExt cx="980275" cy="924325"/>
            </a:xfrm>
          </p:grpSpPr>
          <p:sp>
            <p:nvSpPr>
              <p:cNvPr id="2130" name="Google Shape;2130;p55"/>
              <p:cNvSpPr/>
              <p:nvPr/>
            </p:nvSpPr>
            <p:spPr>
              <a:xfrm>
                <a:off x="1745125" y="3107100"/>
                <a:ext cx="373875" cy="568425"/>
              </a:xfrm>
              <a:custGeom>
                <a:avLst/>
                <a:gdLst/>
                <a:ahLst/>
                <a:cxnLst/>
                <a:rect l="l" t="t" r="r" b="b"/>
                <a:pathLst>
                  <a:path w="14955" h="22737" extrusionOk="0">
                    <a:moveTo>
                      <a:pt x="13891" y="1"/>
                    </a:moveTo>
                    <a:cubicBezTo>
                      <a:pt x="13891" y="1"/>
                      <a:pt x="13861" y="31"/>
                      <a:pt x="13830" y="31"/>
                    </a:cubicBezTo>
                    <a:cubicBezTo>
                      <a:pt x="13652" y="19"/>
                      <a:pt x="13471" y="13"/>
                      <a:pt x="13290" y="13"/>
                    </a:cubicBezTo>
                    <a:cubicBezTo>
                      <a:pt x="10723" y="13"/>
                      <a:pt x="7958" y="1229"/>
                      <a:pt x="7447" y="3983"/>
                    </a:cubicBezTo>
                    <a:cubicBezTo>
                      <a:pt x="7022" y="6323"/>
                      <a:pt x="8724" y="8451"/>
                      <a:pt x="7903" y="10791"/>
                    </a:cubicBezTo>
                    <a:cubicBezTo>
                      <a:pt x="7173" y="12858"/>
                      <a:pt x="5411" y="14226"/>
                      <a:pt x="3860" y="15624"/>
                    </a:cubicBezTo>
                    <a:cubicBezTo>
                      <a:pt x="1976" y="17357"/>
                      <a:pt x="0" y="20062"/>
                      <a:pt x="1581" y="22646"/>
                    </a:cubicBezTo>
                    <a:lnTo>
                      <a:pt x="1581" y="22737"/>
                    </a:lnTo>
                    <a:cubicBezTo>
                      <a:pt x="7052" y="21004"/>
                      <a:pt x="11763" y="16840"/>
                      <a:pt x="13678" y="11338"/>
                    </a:cubicBezTo>
                    <a:cubicBezTo>
                      <a:pt x="14894" y="7691"/>
                      <a:pt x="14955" y="3679"/>
                      <a:pt x="138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1" name="Google Shape;2131;p55"/>
              <p:cNvSpPr/>
              <p:nvPr/>
            </p:nvSpPr>
            <p:spPr>
              <a:xfrm>
                <a:off x="1293750" y="2798600"/>
                <a:ext cx="797150" cy="896400"/>
              </a:xfrm>
              <a:custGeom>
                <a:avLst/>
                <a:gdLst/>
                <a:ahLst/>
                <a:cxnLst/>
                <a:rect l="l" t="t" r="r" b="b"/>
                <a:pathLst>
                  <a:path w="31886" h="35856" extrusionOk="0">
                    <a:moveTo>
                      <a:pt x="18876" y="0"/>
                    </a:moveTo>
                    <a:lnTo>
                      <a:pt x="18876" y="0"/>
                    </a:lnTo>
                    <a:cubicBezTo>
                      <a:pt x="19453" y="760"/>
                      <a:pt x="17660" y="1520"/>
                      <a:pt x="17113" y="1550"/>
                    </a:cubicBezTo>
                    <a:cubicBezTo>
                      <a:pt x="17069" y="1552"/>
                      <a:pt x="17024" y="1552"/>
                      <a:pt x="16980" y="1552"/>
                    </a:cubicBezTo>
                    <a:cubicBezTo>
                      <a:pt x="16155" y="1552"/>
                      <a:pt x="15361" y="1347"/>
                      <a:pt x="14547" y="1347"/>
                    </a:cubicBezTo>
                    <a:cubicBezTo>
                      <a:pt x="14330" y="1347"/>
                      <a:pt x="14112" y="1362"/>
                      <a:pt x="13891" y="1398"/>
                    </a:cubicBezTo>
                    <a:cubicBezTo>
                      <a:pt x="12675" y="1581"/>
                      <a:pt x="11794" y="2219"/>
                      <a:pt x="11155" y="3253"/>
                    </a:cubicBezTo>
                    <a:cubicBezTo>
                      <a:pt x="10472" y="4303"/>
                      <a:pt x="9790" y="5240"/>
                      <a:pt x="8558" y="5240"/>
                    </a:cubicBezTo>
                    <a:cubicBezTo>
                      <a:pt x="8364" y="5240"/>
                      <a:pt x="8156" y="5217"/>
                      <a:pt x="7933" y="5168"/>
                    </a:cubicBezTo>
                    <a:cubicBezTo>
                      <a:pt x="6474" y="4803"/>
                      <a:pt x="5380" y="3678"/>
                      <a:pt x="4894" y="2341"/>
                    </a:cubicBezTo>
                    <a:lnTo>
                      <a:pt x="4894" y="2310"/>
                    </a:lnTo>
                    <a:lnTo>
                      <a:pt x="4195" y="2766"/>
                    </a:lnTo>
                    <a:cubicBezTo>
                      <a:pt x="2523" y="3861"/>
                      <a:pt x="1125" y="5228"/>
                      <a:pt x="0" y="6778"/>
                    </a:cubicBezTo>
                    <a:cubicBezTo>
                      <a:pt x="2614" y="7934"/>
                      <a:pt x="3860" y="11034"/>
                      <a:pt x="2462" y="13617"/>
                    </a:cubicBezTo>
                    <a:cubicBezTo>
                      <a:pt x="2310" y="13891"/>
                      <a:pt x="2158" y="14165"/>
                      <a:pt x="1976" y="14377"/>
                    </a:cubicBezTo>
                    <a:cubicBezTo>
                      <a:pt x="1763" y="14590"/>
                      <a:pt x="1246" y="14955"/>
                      <a:pt x="1125" y="15198"/>
                    </a:cubicBezTo>
                    <a:cubicBezTo>
                      <a:pt x="912" y="15684"/>
                      <a:pt x="2006" y="16171"/>
                      <a:pt x="2371" y="16444"/>
                    </a:cubicBezTo>
                    <a:cubicBezTo>
                      <a:pt x="3100" y="16931"/>
                      <a:pt x="3951" y="17812"/>
                      <a:pt x="3526" y="18724"/>
                    </a:cubicBezTo>
                    <a:cubicBezTo>
                      <a:pt x="3252" y="19332"/>
                      <a:pt x="2492" y="19453"/>
                      <a:pt x="2067" y="19909"/>
                    </a:cubicBezTo>
                    <a:cubicBezTo>
                      <a:pt x="1277" y="20791"/>
                      <a:pt x="1824" y="22037"/>
                      <a:pt x="2492" y="22797"/>
                    </a:cubicBezTo>
                    <a:cubicBezTo>
                      <a:pt x="3496" y="23861"/>
                      <a:pt x="4924" y="24317"/>
                      <a:pt x="6262" y="24742"/>
                    </a:cubicBezTo>
                    <a:cubicBezTo>
                      <a:pt x="8572" y="25411"/>
                      <a:pt x="11125" y="26140"/>
                      <a:pt x="12158" y="28603"/>
                    </a:cubicBezTo>
                    <a:cubicBezTo>
                      <a:pt x="13222" y="31125"/>
                      <a:pt x="12098" y="33952"/>
                      <a:pt x="9666" y="35138"/>
                    </a:cubicBezTo>
                    <a:cubicBezTo>
                      <a:pt x="10821" y="35472"/>
                      <a:pt x="12037" y="35715"/>
                      <a:pt x="13253" y="35837"/>
                    </a:cubicBezTo>
                    <a:cubicBezTo>
                      <a:pt x="13537" y="35849"/>
                      <a:pt x="13821" y="35855"/>
                      <a:pt x="14104" y="35855"/>
                    </a:cubicBezTo>
                    <a:cubicBezTo>
                      <a:pt x="15910" y="35855"/>
                      <a:pt x="17693" y="35602"/>
                      <a:pt x="19453" y="35077"/>
                    </a:cubicBezTo>
                    <a:lnTo>
                      <a:pt x="19393" y="35077"/>
                    </a:lnTo>
                    <a:cubicBezTo>
                      <a:pt x="18025" y="33162"/>
                      <a:pt x="18906" y="30730"/>
                      <a:pt x="20274" y="29089"/>
                    </a:cubicBezTo>
                    <a:cubicBezTo>
                      <a:pt x="22098" y="26931"/>
                      <a:pt x="25137" y="25411"/>
                      <a:pt x="25745" y="22402"/>
                    </a:cubicBezTo>
                    <a:cubicBezTo>
                      <a:pt x="26049" y="20821"/>
                      <a:pt x="25320" y="19362"/>
                      <a:pt x="25107" y="17842"/>
                    </a:cubicBezTo>
                    <a:cubicBezTo>
                      <a:pt x="24955" y="16748"/>
                      <a:pt x="25107" y="15684"/>
                      <a:pt x="25684" y="14742"/>
                    </a:cubicBezTo>
                    <a:cubicBezTo>
                      <a:pt x="26790" y="12827"/>
                      <a:pt x="28925" y="11965"/>
                      <a:pt x="31070" y="11965"/>
                    </a:cubicBezTo>
                    <a:cubicBezTo>
                      <a:pt x="31342" y="11965"/>
                      <a:pt x="31615" y="11979"/>
                      <a:pt x="31885" y="12007"/>
                    </a:cubicBezTo>
                    <a:cubicBezTo>
                      <a:pt x="30973" y="8967"/>
                      <a:pt x="29241" y="6140"/>
                      <a:pt x="26931" y="3982"/>
                    </a:cubicBezTo>
                    <a:cubicBezTo>
                      <a:pt x="24681" y="1885"/>
                      <a:pt x="21885" y="608"/>
                      <a:pt x="1887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2" name="Google Shape;2132;p55"/>
              <p:cNvSpPr/>
              <p:nvPr/>
            </p:nvSpPr>
            <p:spPr>
              <a:xfrm>
                <a:off x="1419125" y="2789350"/>
                <a:ext cx="338175" cy="134650"/>
              </a:xfrm>
              <a:custGeom>
                <a:avLst/>
                <a:gdLst/>
                <a:ahLst/>
                <a:cxnLst/>
                <a:rect l="l" t="t" r="r" b="b"/>
                <a:pathLst>
                  <a:path w="13527" h="5386" extrusionOk="0">
                    <a:moveTo>
                      <a:pt x="9926" y="1"/>
                    </a:moveTo>
                    <a:cubicBezTo>
                      <a:pt x="6412" y="1"/>
                      <a:pt x="2891" y="913"/>
                      <a:pt x="0" y="2711"/>
                    </a:cubicBezTo>
                    <a:lnTo>
                      <a:pt x="31" y="2741"/>
                    </a:lnTo>
                    <a:cubicBezTo>
                      <a:pt x="730" y="4048"/>
                      <a:pt x="2006" y="5386"/>
                      <a:pt x="3557" y="5386"/>
                    </a:cubicBezTo>
                    <a:cubicBezTo>
                      <a:pt x="5168" y="5386"/>
                      <a:pt x="5502" y="3653"/>
                      <a:pt x="6414" y="2680"/>
                    </a:cubicBezTo>
                    <a:cubicBezTo>
                      <a:pt x="7052" y="1981"/>
                      <a:pt x="7934" y="1616"/>
                      <a:pt x="8845" y="1465"/>
                    </a:cubicBezTo>
                    <a:cubicBezTo>
                      <a:pt x="9069" y="1431"/>
                      <a:pt x="9292" y="1418"/>
                      <a:pt x="9517" y="1418"/>
                    </a:cubicBezTo>
                    <a:cubicBezTo>
                      <a:pt x="9904" y="1418"/>
                      <a:pt x="10296" y="1456"/>
                      <a:pt x="10700" y="1495"/>
                    </a:cubicBezTo>
                    <a:cubicBezTo>
                      <a:pt x="11095" y="1525"/>
                      <a:pt x="11520" y="1616"/>
                      <a:pt x="11885" y="1616"/>
                    </a:cubicBezTo>
                    <a:cubicBezTo>
                      <a:pt x="12067" y="1586"/>
                      <a:pt x="12311" y="1586"/>
                      <a:pt x="12493" y="1525"/>
                    </a:cubicBezTo>
                    <a:cubicBezTo>
                      <a:pt x="13010" y="1434"/>
                      <a:pt x="13374" y="1069"/>
                      <a:pt x="13526" y="522"/>
                    </a:cubicBezTo>
                    <a:lnTo>
                      <a:pt x="13526" y="522"/>
                    </a:lnTo>
                    <a:cubicBezTo>
                      <a:pt x="13516" y="525"/>
                      <a:pt x="13506" y="526"/>
                      <a:pt x="13496" y="526"/>
                    </a:cubicBezTo>
                    <a:cubicBezTo>
                      <a:pt x="13400" y="526"/>
                      <a:pt x="13380" y="393"/>
                      <a:pt x="13435" y="309"/>
                    </a:cubicBezTo>
                    <a:cubicBezTo>
                      <a:pt x="12282" y="103"/>
                      <a:pt x="11105" y="1"/>
                      <a:pt x="992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3" name="Google Shape;2133;p55"/>
              <p:cNvSpPr/>
              <p:nvPr/>
            </p:nvSpPr>
            <p:spPr>
              <a:xfrm>
                <a:off x="1180525" y="2978700"/>
                <a:ext cx="443025" cy="699100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27964" extrusionOk="0">
                    <a:moveTo>
                      <a:pt x="4255" y="0"/>
                    </a:moveTo>
                    <a:cubicBezTo>
                      <a:pt x="1186" y="4316"/>
                      <a:pt x="0" y="9879"/>
                      <a:pt x="1398" y="15198"/>
                    </a:cubicBezTo>
                    <a:cubicBezTo>
                      <a:pt x="3040" y="21429"/>
                      <a:pt x="7903" y="26140"/>
                      <a:pt x="13861" y="27964"/>
                    </a:cubicBezTo>
                    <a:cubicBezTo>
                      <a:pt x="13861" y="27934"/>
                      <a:pt x="13921" y="27903"/>
                      <a:pt x="13952" y="27873"/>
                    </a:cubicBezTo>
                    <a:cubicBezTo>
                      <a:pt x="16870" y="26292"/>
                      <a:pt x="17721" y="22280"/>
                      <a:pt x="15137" y="19970"/>
                    </a:cubicBezTo>
                    <a:cubicBezTo>
                      <a:pt x="13405" y="18389"/>
                      <a:pt x="10912" y="18207"/>
                      <a:pt x="8784" y="17386"/>
                    </a:cubicBezTo>
                    <a:cubicBezTo>
                      <a:pt x="7295" y="16778"/>
                      <a:pt x="5441" y="15319"/>
                      <a:pt x="5806" y="13465"/>
                    </a:cubicBezTo>
                    <a:cubicBezTo>
                      <a:pt x="5897" y="13070"/>
                      <a:pt x="6049" y="12736"/>
                      <a:pt x="6353" y="12462"/>
                    </a:cubicBezTo>
                    <a:cubicBezTo>
                      <a:pt x="6930" y="11945"/>
                      <a:pt x="8207" y="11915"/>
                      <a:pt x="7599" y="10578"/>
                    </a:cubicBezTo>
                    <a:cubicBezTo>
                      <a:pt x="7113" y="9514"/>
                      <a:pt x="5654" y="9331"/>
                      <a:pt x="5107" y="8268"/>
                    </a:cubicBezTo>
                    <a:cubicBezTo>
                      <a:pt x="5046" y="8176"/>
                      <a:pt x="5107" y="8116"/>
                      <a:pt x="5167" y="8024"/>
                    </a:cubicBezTo>
                    <a:cubicBezTo>
                      <a:pt x="8177" y="5897"/>
                      <a:pt x="7629" y="1368"/>
                      <a:pt x="425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4" name="Google Shape;2134;p55"/>
              <p:cNvSpPr/>
              <p:nvPr/>
            </p:nvSpPr>
            <p:spPr>
              <a:xfrm>
                <a:off x="1742825" y="3107100"/>
                <a:ext cx="376175" cy="568425"/>
              </a:xfrm>
              <a:custGeom>
                <a:avLst/>
                <a:gdLst/>
                <a:ahLst/>
                <a:cxnLst/>
                <a:rect l="l" t="t" r="r" b="b"/>
                <a:pathLst>
                  <a:path w="15047" h="22737" extrusionOk="0">
                    <a:moveTo>
                      <a:pt x="13983" y="1"/>
                    </a:moveTo>
                    <a:lnTo>
                      <a:pt x="13983" y="1"/>
                    </a:lnTo>
                    <a:cubicBezTo>
                      <a:pt x="13953" y="31"/>
                      <a:pt x="13922" y="31"/>
                      <a:pt x="13861" y="31"/>
                    </a:cubicBezTo>
                    <a:cubicBezTo>
                      <a:pt x="13646" y="12"/>
                      <a:pt x="13428" y="3"/>
                      <a:pt x="13209" y="3"/>
                    </a:cubicBezTo>
                    <a:cubicBezTo>
                      <a:pt x="11663" y="3"/>
                      <a:pt x="10055" y="475"/>
                      <a:pt x="8937" y="1460"/>
                    </a:cubicBezTo>
                    <a:cubicBezTo>
                      <a:pt x="8907" y="3588"/>
                      <a:pt x="8542" y="5715"/>
                      <a:pt x="7934" y="7752"/>
                    </a:cubicBezTo>
                    <a:cubicBezTo>
                      <a:pt x="8177" y="8755"/>
                      <a:pt x="8299" y="9727"/>
                      <a:pt x="7934" y="10791"/>
                    </a:cubicBezTo>
                    <a:cubicBezTo>
                      <a:pt x="7235" y="12858"/>
                      <a:pt x="5472" y="14226"/>
                      <a:pt x="3922" y="15624"/>
                    </a:cubicBezTo>
                    <a:cubicBezTo>
                      <a:pt x="2007" y="17357"/>
                      <a:pt x="1" y="20032"/>
                      <a:pt x="1642" y="22646"/>
                    </a:cubicBezTo>
                    <a:cubicBezTo>
                      <a:pt x="1668" y="22672"/>
                      <a:pt x="1672" y="22720"/>
                      <a:pt x="1654" y="22733"/>
                    </a:cubicBezTo>
                    <a:lnTo>
                      <a:pt x="1654" y="22733"/>
                    </a:lnTo>
                    <a:cubicBezTo>
                      <a:pt x="7120" y="20998"/>
                      <a:pt x="11826" y="16836"/>
                      <a:pt x="13709" y="11338"/>
                    </a:cubicBezTo>
                    <a:cubicBezTo>
                      <a:pt x="15016" y="7691"/>
                      <a:pt x="15047" y="3679"/>
                      <a:pt x="13983" y="1"/>
                    </a:cubicBezTo>
                    <a:close/>
                    <a:moveTo>
                      <a:pt x="1654" y="22733"/>
                    </a:moveTo>
                    <a:lnTo>
                      <a:pt x="1654" y="22733"/>
                    </a:lnTo>
                    <a:cubicBezTo>
                      <a:pt x="1650" y="22734"/>
                      <a:pt x="1646" y="22736"/>
                      <a:pt x="1642" y="22737"/>
                    </a:cubicBezTo>
                    <a:cubicBezTo>
                      <a:pt x="1647" y="22737"/>
                      <a:pt x="1651" y="22735"/>
                      <a:pt x="1654" y="2273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5" name="Google Shape;2135;p55"/>
              <p:cNvSpPr/>
              <p:nvPr/>
            </p:nvSpPr>
            <p:spPr>
              <a:xfrm>
                <a:off x="1387975" y="3607125"/>
                <a:ext cx="192275" cy="69925"/>
              </a:xfrm>
              <a:custGeom>
                <a:avLst/>
                <a:gdLst/>
                <a:ahLst/>
                <a:cxnLst/>
                <a:rect l="l" t="t" r="r" b="b"/>
                <a:pathLst>
                  <a:path w="7691" h="2797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672" y="1216"/>
                      <a:pt x="3556" y="2158"/>
                      <a:pt x="5623" y="2797"/>
                    </a:cubicBezTo>
                    <a:cubicBezTo>
                      <a:pt x="5623" y="2766"/>
                      <a:pt x="5623" y="2736"/>
                      <a:pt x="5684" y="2675"/>
                    </a:cubicBezTo>
                    <a:cubicBezTo>
                      <a:pt x="6566" y="2219"/>
                      <a:pt x="7204" y="1581"/>
                      <a:pt x="7690" y="790"/>
                    </a:cubicBezTo>
                    <a:lnTo>
                      <a:pt x="7690" y="790"/>
                    </a:lnTo>
                    <a:cubicBezTo>
                      <a:pt x="7062" y="857"/>
                      <a:pt x="6432" y="889"/>
                      <a:pt x="5803" y="889"/>
                    </a:cubicBezTo>
                    <a:cubicBezTo>
                      <a:pt x="3843" y="889"/>
                      <a:pt x="1887" y="575"/>
                      <a:pt x="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6" name="Google Shape;2136;p55"/>
              <p:cNvSpPr/>
              <p:nvPr/>
            </p:nvSpPr>
            <p:spPr>
              <a:xfrm>
                <a:off x="1229900" y="2901100"/>
                <a:ext cx="213400" cy="366950"/>
              </a:xfrm>
              <a:custGeom>
                <a:avLst/>
                <a:gdLst/>
                <a:ahLst/>
                <a:cxnLst/>
                <a:rect l="l" t="t" r="r" b="b"/>
                <a:pathLst>
                  <a:path w="8536" h="14678" extrusionOk="0">
                    <a:moveTo>
                      <a:pt x="7550" y="0"/>
                    </a:moveTo>
                    <a:cubicBezTo>
                      <a:pt x="7430" y="0"/>
                      <a:pt x="7303" y="38"/>
                      <a:pt x="7174" y="125"/>
                    </a:cubicBezTo>
                    <a:cubicBezTo>
                      <a:pt x="2584" y="3256"/>
                      <a:pt x="1" y="9001"/>
                      <a:pt x="578" y="14563"/>
                    </a:cubicBezTo>
                    <a:cubicBezTo>
                      <a:pt x="578" y="14639"/>
                      <a:pt x="632" y="14677"/>
                      <a:pt x="685" y="14677"/>
                    </a:cubicBezTo>
                    <a:cubicBezTo>
                      <a:pt x="738" y="14677"/>
                      <a:pt x="791" y="14639"/>
                      <a:pt x="791" y="14563"/>
                    </a:cubicBezTo>
                    <a:cubicBezTo>
                      <a:pt x="791" y="9183"/>
                      <a:pt x="3527" y="4381"/>
                      <a:pt x="7904" y="1371"/>
                    </a:cubicBezTo>
                    <a:cubicBezTo>
                      <a:pt x="8535" y="917"/>
                      <a:pt x="8138" y="0"/>
                      <a:pt x="755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7" name="Google Shape;2137;p55"/>
              <p:cNvSpPr/>
              <p:nvPr/>
            </p:nvSpPr>
            <p:spPr>
              <a:xfrm>
                <a:off x="1173675" y="2780725"/>
                <a:ext cx="980275" cy="924325"/>
              </a:xfrm>
              <a:custGeom>
                <a:avLst/>
                <a:gdLst/>
                <a:ahLst/>
                <a:cxnLst/>
                <a:rect l="l" t="t" r="r" b="b"/>
                <a:pathLst>
                  <a:path w="39211" h="36973" extrusionOk="0">
                    <a:moveTo>
                      <a:pt x="19744" y="345"/>
                    </a:moveTo>
                    <a:cubicBezTo>
                      <a:pt x="20921" y="345"/>
                      <a:pt x="22098" y="448"/>
                      <a:pt x="23253" y="654"/>
                    </a:cubicBezTo>
                    <a:cubicBezTo>
                      <a:pt x="23192" y="715"/>
                      <a:pt x="23223" y="867"/>
                      <a:pt x="23344" y="867"/>
                    </a:cubicBezTo>
                    <a:cubicBezTo>
                      <a:pt x="23192" y="1414"/>
                      <a:pt x="22828" y="1779"/>
                      <a:pt x="22311" y="1840"/>
                    </a:cubicBezTo>
                    <a:cubicBezTo>
                      <a:pt x="22129" y="1870"/>
                      <a:pt x="21885" y="1870"/>
                      <a:pt x="21703" y="1931"/>
                    </a:cubicBezTo>
                    <a:cubicBezTo>
                      <a:pt x="21663" y="1934"/>
                      <a:pt x="21622" y="1936"/>
                      <a:pt x="21581" y="1936"/>
                    </a:cubicBezTo>
                    <a:cubicBezTo>
                      <a:pt x="21245" y="1936"/>
                      <a:pt x="20869" y="1837"/>
                      <a:pt x="20518" y="1810"/>
                    </a:cubicBezTo>
                    <a:cubicBezTo>
                      <a:pt x="20164" y="1757"/>
                      <a:pt x="19811" y="1724"/>
                      <a:pt x="19452" y="1724"/>
                    </a:cubicBezTo>
                    <a:cubicBezTo>
                      <a:pt x="19193" y="1724"/>
                      <a:pt x="18931" y="1741"/>
                      <a:pt x="18663" y="1779"/>
                    </a:cubicBezTo>
                    <a:cubicBezTo>
                      <a:pt x="17752" y="1931"/>
                      <a:pt x="16870" y="2296"/>
                      <a:pt x="16232" y="2995"/>
                    </a:cubicBezTo>
                    <a:cubicBezTo>
                      <a:pt x="15350" y="3968"/>
                      <a:pt x="14986" y="5670"/>
                      <a:pt x="13375" y="5670"/>
                    </a:cubicBezTo>
                    <a:cubicBezTo>
                      <a:pt x="11824" y="5670"/>
                      <a:pt x="10548" y="4363"/>
                      <a:pt x="9849" y="3056"/>
                    </a:cubicBezTo>
                    <a:cubicBezTo>
                      <a:pt x="9849" y="3025"/>
                      <a:pt x="9818" y="3025"/>
                      <a:pt x="9818" y="3025"/>
                    </a:cubicBezTo>
                    <a:cubicBezTo>
                      <a:pt x="12752" y="1251"/>
                      <a:pt x="16248" y="345"/>
                      <a:pt x="19744" y="345"/>
                    </a:cubicBezTo>
                    <a:close/>
                    <a:moveTo>
                      <a:pt x="36749" y="13025"/>
                    </a:moveTo>
                    <a:lnTo>
                      <a:pt x="36749" y="13025"/>
                    </a:lnTo>
                    <a:cubicBezTo>
                      <a:pt x="37813" y="16703"/>
                      <a:pt x="37782" y="20746"/>
                      <a:pt x="36536" y="24333"/>
                    </a:cubicBezTo>
                    <a:cubicBezTo>
                      <a:pt x="34623" y="29889"/>
                      <a:pt x="29920" y="34051"/>
                      <a:pt x="24425" y="35726"/>
                    </a:cubicBezTo>
                    <a:lnTo>
                      <a:pt x="24425" y="35726"/>
                    </a:lnTo>
                    <a:cubicBezTo>
                      <a:pt x="24437" y="35716"/>
                      <a:pt x="24431" y="35693"/>
                      <a:pt x="24408" y="35670"/>
                    </a:cubicBezTo>
                    <a:cubicBezTo>
                      <a:pt x="22767" y="33056"/>
                      <a:pt x="24773" y="30381"/>
                      <a:pt x="26688" y="28618"/>
                    </a:cubicBezTo>
                    <a:cubicBezTo>
                      <a:pt x="28238" y="27220"/>
                      <a:pt x="29971" y="25852"/>
                      <a:pt x="30700" y="23816"/>
                    </a:cubicBezTo>
                    <a:cubicBezTo>
                      <a:pt x="31490" y="21445"/>
                      <a:pt x="29819" y="19317"/>
                      <a:pt x="30244" y="17007"/>
                    </a:cubicBezTo>
                    <a:cubicBezTo>
                      <a:pt x="30779" y="14277"/>
                      <a:pt x="33478" y="13032"/>
                      <a:pt x="36022" y="13032"/>
                    </a:cubicBezTo>
                    <a:cubicBezTo>
                      <a:pt x="36225" y="13032"/>
                      <a:pt x="36427" y="13040"/>
                      <a:pt x="36627" y="13056"/>
                    </a:cubicBezTo>
                    <a:cubicBezTo>
                      <a:pt x="36688" y="13056"/>
                      <a:pt x="36719" y="13056"/>
                      <a:pt x="36749" y="13025"/>
                    </a:cubicBezTo>
                    <a:close/>
                    <a:moveTo>
                      <a:pt x="4560" y="7858"/>
                    </a:moveTo>
                    <a:cubicBezTo>
                      <a:pt x="7964" y="9256"/>
                      <a:pt x="8481" y="13785"/>
                      <a:pt x="5472" y="15852"/>
                    </a:cubicBezTo>
                    <a:cubicBezTo>
                      <a:pt x="5411" y="15913"/>
                      <a:pt x="5381" y="16004"/>
                      <a:pt x="5411" y="16095"/>
                    </a:cubicBezTo>
                    <a:cubicBezTo>
                      <a:pt x="5988" y="17159"/>
                      <a:pt x="7447" y="17342"/>
                      <a:pt x="7903" y="18405"/>
                    </a:cubicBezTo>
                    <a:cubicBezTo>
                      <a:pt x="8481" y="19743"/>
                      <a:pt x="7235" y="19773"/>
                      <a:pt x="6657" y="20320"/>
                    </a:cubicBezTo>
                    <a:cubicBezTo>
                      <a:pt x="6384" y="20594"/>
                      <a:pt x="6201" y="20928"/>
                      <a:pt x="6140" y="21293"/>
                    </a:cubicBezTo>
                    <a:cubicBezTo>
                      <a:pt x="5745" y="23178"/>
                      <a:pt x="7599" y="24576"/>
                      <a:pt x="9089" y="25214"/>
                    </a:cubicBezTo>
                    <a:cubicBezTo>
                      <a:pt x="11156" y="26096"/>
                      <a:pt x="13679" y="26278"/>
                      <a:pt x="15411" y="27828"/>
                    </a:cubicBezTo>
                    <a:cubicBezTo>
                      <a:pt x="17995" y="30199"/>
                      <a:pt x="17144" y="34181"/>
                      <a:pt x="14226" y="35731"/>
                    </a:cubicBezTo>
                    <a:cubicBezTo>
                      <a:pt x="14195" y="35792"/>
                      <a:pt x="14195" y="35822"/>
                      <a:pt x="14195" y="35822"/>
                    </a:cubicBezTo>
                    <a:cubicBezTo>
                      <a:pt x="8207" y="33998"/>
                      <a:pt x="3344" y="29287"/>
                      <a:pt x="1733" y="23056"/>
                    </a:cubicBezTo>
                    <a:cubicBezTo>
                      <a:pt x="304" y="17737"/>
                      <a:pt x="1460" y="12174"/>
                      <a:pt x="4560" y="7858"/>
                    </a:cubicBezTo>
                    <a:close/>
                    <a:moveTo>
                      <a:pt x="23679" y="715"/>
                    </a:moveTo>
                    <a:lnTo>
                      <a:pt x="23679" y="715"/>
                    </a:lnTo>
                    <a:cubicBezTo>
                      <a:pt x="26688" y="1323"/>
                      <a:pt x="29484" y="2661"/>
                      <a:pt x="31734" y="4697"/>
                    </a:cubicBezTo>
                    <a:cubicBezTo>
                      <a:pt x="34074" y="6855"/>
                      <a:pt x="35776" y="9682"/>
                      <a:pt x="36688" y="12722"/>
                    </a:cubicBezTo>
                    <a:cubicBezTo>
                      <a:pt x="36461" y="12704"/>
                      <a:pt x="36232" y="12695"/>
                      <a:pt x="36004" y="12695"/>
                    </a:cubicBezTo>
                    <a:cubicBezTo>
                      <a:pt x="33815" y="12695"/>
                      <a:pt x="31616" y="13503"/>
                      <a:pt x="30487" y="15457"/>
                    </a:cubicBezTo>
                    <a:cubicBezTo>
                      <a:pt x="29910" y="16399"/>
                      <a:pt x="29758" y="17463"/>
                      <a:pt x="29910" y="18557"/>
                    </a:cubicBezTo>
                    <a:cubicBezTo>
                      <a:pt x="30153" y="20077"/>
                      <a:pt x="30913" y="21536"/>
                      <a:pt x="30548" y="23117"/>
                    </a:cubicBezTo>
                    <a:cubicBezTo>
                      <a:pt x="29940" y="26096"/>
                      <a:pt x="26901" y="27646"/>
                      <a:pt x="25077" y="29804"/>
                    </a:cubicBezTo>
                    <a:cubicBezTo>
                      <a:pt x="23709" y="31445"/>
                      <a:pt x="22858" y="33877"/>
                      <a:pt x="24226" y="35792"/>
                    </a:cubicBezTo>
                    <a:lnTo>
                      <a:pt x="24256" y="35792"/>
                    </a:lnTo>
                    <a:cubicBezTo>
                      <a:pt x="22548" y="36317"/>
                      <a:pt x="20727" y="36570"/>
                      <a:pt x="18910" y="36570"/>
                    </a:cubicBezTo>
                    <a:cubicBezTo>
                      <a:pt x="18625" y="36570"/>
                      <a:pt x="18340" y="36564"/>
                      <a:pt x="18056" y="36552"/>
                    </a:cubicBezTo>
                    <a:cubicBezTo>
                      <a:pt x="16840" y="36430"/>
                      <a:pt x="15624" y="36187"/>
                      <a:pt x="14499" y="35853"/>
                    </a:cubicBezTo>
                    <a:cubicBezTo>
                      <a:pt x="16870" y="34667"/>
                      <a:pt x="18025" y="31840"/>
                      <a:pt x="16961" y="29318"/>
                    </a:cubicBezTo>
                    <a:cubicBezTo>
                      <a:pt x="15928" y="26855"/>
                      <a:pt x="13375" y="26156"/>
                      <a:pt x="11065" y="25457"/>
                    </a:cubicBezTo>
                    <a:cubicBezTo>
                      <a:pt x="9697" y="25032"/>
                      <a:pt x="8268" y="24576"/>
                      <a:pt x="7295" y="23512"/>
                    </a:cubicBezTo>
                    <a:cubicBezTo>
                      <a:pt x="6596" y="22752"/>
                      <a:pt x="6080" y="21506"/>
                      <a:pt x="6900" y="20624"/>
                    </a:cubicBezTo>
                    <a:cubicBezTo>
                      <a:pt x="7295" y="20168"/>
                      <a:pt x="8025" y="20047"/>
                      <a:pt x="8329" y="19439"/>
                    </a:cubicBezTo>
                    <a:cubicBezTo>
                      <a:pt x="8754" y="18497"/>
                      <a:pt x="7873" y="17615"/>
                      <a:pt x="7204" y="17159"/>
                    </a:cubicBezTo>
                    <a:cubicBezTo>
                      <a:pt x="6809" y="16886"/>
                      <a:pt x="5715" y="16399"/>
                      <a:pt x="5928" y="15913"/>
                    </a:cubicBezTo>
                    <a:cubicBezTo>
                      <a:pt x="6049" y="15670"/>
                      <a:pt x="6596" y="15336"/>
                      <a:pt x="6779" y="15123"/>
                    </a:cubicBezTo>
                    <a:cubicBezTo>
                      <a:pt x="6961" y="14880"/>
                      <a:pt x="7113" y="14606"/>
                      <a:pt x="7265" y="14363"/>
                    </a:cubicBezTo>
                    <a:cubicBezTo>
                      <a:pt x="8663" y="11779"/>
                      <a:pt x="7447" y="8649"/>
                      <a:pt x="4803" y="7524"/>
                    </a:cubicBezTo>
                    <a:cubicBezTo>
                      <a:pt x="5988" y="6004"/>
                      <a:pt x="7387" y="4636"/>
                      <a:pt x="9028" y="3481"/>
                    </a:cubicBezTo>
                    <a:lnTo>
                      <a:pt x="9697" y="3025"/>
                    </a:lnTo>
                    <a:lnTo>
                      <a:pt x="9697" y="3056"/>
                    </a:lnTo>
                    <a:cubicBezTo>
                      <a:pt x="10183" y="4393"/>
                      <a:pt x="11338" y="5548"/>
                      <a:pt x="12736" y="5883"/>
                    </a:cubicBezTo>
                    <a:cubicBezTo>
                      <a:pt x="12978" y="5945"/>
                      <a:pt x="13203" y="5974"/>
                      <a:pt x="13411" y="5974"/>
                    </a:cubicBezTo>
                    <a:cubicBezTo>
                      <a:pt x="14618" y="5974"/>
                      <a:pt x="15310" y="5004"/>
                      <a:pt x="15958" y="3968"/>
                    </a:cubicBezTo>
                    <a:cubicBezTo>
                      <a:pt x="16627" y="2965"/>
                      <a:pt x="17478" y="2296"/>
                      <a:pt x="18694" y="2113"/>
                    </a:cubicBezTo>
                    <a:cubicBezTo>
                      <a:pt x="18879" y="2088"/>
                      <a:pt x="19060" y="2078"/>
                      <a:pt x="19240" y="2078"/>
                    </a:cubicBezTo>
                    <a:cubicBezTo>
                      <a:pt x="20036" y="2078"/>
                      <a:pt x="20790" y="2279"/>
                      <a:pt x="21594" y="2279"/>
                    </a:cubicBezTo>
                    <a:cubicBezTo>
                      <a:pt x="21710" y="2279"/>
                      <a:pt x="21827" y="2275"/>
                      <a:pt x="21946" y="2265"/>
                    </a:cubicBezTo>
                    <a:cubicBezTo>
                      <a:pt x="22463" y="2235"/>
                      <a:pt x="24256" y="1475"/>
                      <a:pt x="23679" y="715"/>
                    </a:cubicBezTo>
                    <a:close/>
                    <a:moveTo>
                      <a:pt x="19569" y="0"/>
                    </a:moveTo>
                    <a:cubicBezTo>
                      <a:pt x="16603" y="0"/>
                      <a:pt x="13645" y="651"/>
                      <a:pt x="11034" y="1961"/>
                    </a:cubicBezTo>
                    <a:cubicBezTo>
                      <a:pt x="4165" y="5396"/>
                      <a:pt x="1" y="12995"/>
                      <a:pt x="912" y="20594"/>
                    </a:cubicBezTo>
                    <a:cubicBezTo>
                      <a:pt x="1946" y="29196"/>
                      <a:pt x="9089" y="36187"/>
                      <a:pt x="17782" y="36795"/>
                    </a:cubicBezTo>
                    <a:cubicBezTo>
                      <a:pt x="17782" y="36886"/>
                      <a:pt x="17843" y="36947"/>
                      <a:pt x="17934" y="36947"/>
                    </a:cubicBezTo>
                    <a:cubicBezTo>
                      <a:pt x="18258" y="36964"/>
                      <a:pt x="18581" y="36973"/>
                      <a:pt x="18905" y="36973"/>
                    </a:cubicBezTo>
                    <a:cubicBezTo>
                      <a:pt x="25876" y="36973"/>
                      <a:pt x="32762" y="32947"/>
                      <a:pt x="35928" y="26673"/>
                    </a:cubicBezTo>
                    <a:cubicBezTo>
                      <a:pt x="39211" y="20199"/>
                      <a:pt x="38269" y="11931"/>
                      <a:pt x="33709" y="6308"/>
                    </a:cubicBezTo>
                    <a:cubicBezTo>
                      <a:pt x="30305" y="2122"/>
                      <a:pt x="24925" y="0"/>
                      <a:pt x="195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8" name="Google Shape;2138;p55"/>
              <p:cNvSpPr/>
              <p:nvPr/>
            </p:nvSpPr>
            <p:spPr>
              <a:xfrm>
                <a:off x="1655450" y="3147600"/>
                <a:ext cx="93500" cy="69625"/>
              </a:xfrm>
              <a:custGeom>
                <a:avLst/>
                <a:gdLst/>
                <a:ahLst/>
                <a:cxnLst/>
                <a:rect l="l" t="t" r="r" b="b"/>
                <a:pathLst>
                  <a:path w="3740" h="2785" extrusionOk="0">
                    <a:moveTo>
                      <a:pt x="3158" y="1"/>
                    </a:moveTo>
                    <a:cubicBezTo>
                      <a:pt x="3055" y="1"/>
                      <a:pt x="2947" y="111"/>
                      <a:pt x="3010" y="235"/>
                    </a:cubicBezTo>
                    <a:cubicBezTo>
                      <a:pt x="3374" y="995"/>
                      <a:pt x="3131" y="1998"/>
                      <a:pt x="2371" y="2363"/>
                    </a:cubicBezTo>
                    <a:cubicBezTo>
                      <a:pt x="2168" y="2468"/>
                      <a:pt x="1957" y="2515"/>
                      <a:pt x="1748" y="2515"/>
                    </a:cubicBezTo>
                    <a:cubicBezTo>
                      <a:pt x="1051" y="2515"/>
                      <a:pt x="379" y="1991"/>
                      <a:pt x="122" y="1360"/>
                    </a:cubicBezTo>
                    <a:cubicBezTo>
                      <a:pt x="109" y="1321"/>
                      <a:pt x="86" y="1305"/>
                      <a:pt x="63" y="1305"/>
                    </a:cubicBezTo>
                    <a:cubicBezTo>
                      <a:pt x="31" y="1305"/>
                      <a:pt x="0" y="1337"/>
                      <a:pt x="0" y="1390"/>
                    </a:cubicBezTo>
                    <a:cubicBezTo>
                      <a:pt x="146" y="2213"/>
                      <a:pt x="926" y="2785"/>
                      <a:pt x="1745" y="2785"/>
                    </a:cubicBezTo>
                    <a:cubicBezTo>
                      <a:pt x="1954" y="2785"/>
                      <a:pt x="2167" y="2747"/>
                      <a:pt x="2371" y="2667"/>
                    </a:cubicBezTo>
                    <a:cubicBezTo>
                      <a:pt x="3374" y="2272"/>
                      <a:pt x="3739" y="995"/>
                      <a:pt x="3283" y="83"/>
                    </a:cubicBezTo>
                    <a:cubicBezTo>
                      <a:pt x="3254" y="25"/>
                      <a:pt x="3206" y="1"/>
                      <a:pt x="3158" y="1"/>
                    </a:cubicBezTo>
                    <a:close/>
                  </a:path>
                </a:pathLst>
              </a:custGeom>
              <a:solidFill>
                <a:srgbClr val="C400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9" name="Google Shape;2139;p55"/>
              <p:cNvSpPr/>
              <p:nvPr/>
            </p:nvSpPr>
            <p:spPr>
              <a:xfrm>
                <a:off x="1419125" y="2963425"/>
                <a:ext cx="41575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1663" h="1805" extrusionOk="0">
                    <a:moveTo>
                      <a:pt x="1426" y="1"/>
                    </a:moveTo>
                    <a:cubicBezTo>
                      <a:pt x="1417" y="1"/>
                      <a:pt x="1408" y="2"/>
                      <a:pt x="1399" y="3"/>
                    </a:cubicBezTo>
                    <a:cubicBezTo>
                      <a:pt x="608" y="155"/>
                      <a:pt x="0" y="915"/>
                      <a:pt x="92" y="1736"/>
                    </a:cubicBezTo>
                    <a:cubicBezTo>
                      <a:pt x="92" y="1781"/>
                      <a:pt x="137" y="1804"/>
                      <a:pt x="183" y="1804"/>
                    </a:cubicBezTo>
                    <a:cubicBezTo>
                      <a:pt x="228" y="1804"/>
                      <a:pt x="274" y="1781"/>
                      <a:pt x="274" y="1736"/>
                    </a:cubicBezTo>
                    <a:cubicBezTo>
                      <a:pt x="274" y="1037"/>
                      <a:pt x="791" y="398"/>
                      <a:pt x="1490" y="277"/>
                    </a:cubicBezTo>
                    <a:cubicBezTo>
                      <a:pt x="1663" y="248"/>
                      <a:pt x="1590" y="1"/>
                      <a:pt x="1426" y="1"/>
                    </a:cubicBezTo>
                    <a:close/>
                  </a:path>
                </a:pathLst>
              </a:custGeom>
              <a:solidFill>
                <a:srgbClr val="C400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0" name="Google Shape;2140;p55"/>
              <p:cNvSpPr/>
              <p:nvPr/>
            </p:nvSpPr>
            <p:spPr>
              <a:xfrm>
                <a:off x="1655450" y="3147600"/>
                <a:ext cx="93500" cy="69625"/>
              </a:xfrm>
              <a:custGeom>
                <a:avLst/>
                <a:gdLst/>
                <a:ahLst/>
                <a:cxnLst/>
                <a:rect l="l" t="t" r="r" b="b"/>
                <a:pathLst>
                  <a:path w="3740" h="2785" extrusionOk="0">
                    <a:moveTo>
                      <a:pt x="3158" y="1"/>
                    </a:moveTo>
                    <a:cubicBezTo>
                      <a:pt x="3055" y="1"/>
                      <a:pt x="2947" y="111"/>
                      <a:pt x="3010" y="235"/>
                    </a:cubicBezTo>
                    <a:cubicBezTo>
                      <a:pt x="3374" y="995"/>
                      <a:pt x="3131" y="1998"/>
                      <a:pt x="2371" y="2363"/>
                    </a:cubicBezTo>
                    <a:cubicBezTo>
                      <a:pt x="2168" y="2468"/>
                      <a:pt x="1957" y="2515"/>
                      <a:pt x="1748" y="2515"/>
                    </a:cubicBezTo>
                    <a:cubicBezTo>
                      <a:pt x="1051" y="2515"/>
                      <a:pt x="379" y="1991"/>
                      <a:pt x="122" y="1360"/>
                    </a:cubicBezTo>
                    <a:cubicBezTo>
                      <a:pt x="109" y="1321"/>
                      <a:pt x="86" y="1305"/>
                      <a:pt x="63" y="1305"/>
                    </a:cubicBezTo>
                    <a:cubicBezTo>
                      <a:pt x="31" y="1305"/>
                      <a:pt x="0" y="1337"/>
                      <a:pt x="0" y="1390"/>
                    </a:cubicBezTo>
                    <a:cubicBezTo>
                      <a:pt x="146" y="2213"/>
                      <a:pt x="926" y="2785"/>
                      <a:pt x="1745" y="2785"/>
                    </a:cubicBezTo>
                    <a:cubicBezTo>
                      <a:pt x="1954" y="2785"/>
                      <a:pt x="2167" y="2747"/>
                      <a:pt x="2371" y="2667"/>
                    </a:cubicBezTo>
                    <a:cubicBezTo>
                      <a:pt x="3374" y="2272"/>
                      <a:pt x="3739" y="995"/>
                      <a:pt x="3283" y="83"/>
                    </a:cubicBezTo>
                    <a:cubicBezTo>
                      <a:pt x="3254" y="25"/>
                      <a:pt x="3206" y="1"/>
                      <a:pt x="31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1" name="Google Shape;2141;p55"/>
              <p:cNvSpPr/>
              <p:nvPr/>
            </p:nvSpPr>
            <p:spPr>
              <a:xfrm>
                <a:off x="1723800" y="2843850"/>
                <a:ext cx="57625" cy="17125"/>
              </a:xfrm>
              <a:custGeom>
                <a:avLst/>
                <a:gdLst/>
                <a:ahLst/>
                <a:cxnLst/>
                <a:rect l="l" t="t" r="r" b="b"/>
                <a:pathLst>
                  <a:path w="2305" h="685" extrusionOk="0">
                    <a:moveTo>
                      <a:pt x="1087" y="0"/>
                    </a:moveTo>
                    <a:cubicBezTo>
                      <a:pt x="756" y="0"/>
                      <a:pt x="418" y="95"/>
                      <a:pt x="124" y="288"/>
                    </a:cubicBezTo>
                    <a:cubicBezTo>
                      <a:pt x="1" y="361"/>
                      <a:pt x="76" y="534"/>
                      <a:pt x="190" y="534"/>
                    </a:cubicBezTo>
                    <a:cubicBezTo>
                      <a:pt x="217" y="534"/>
                      <a:pt x="246" y="524"/>
                      <a:pt x="276" y="500"/>
                    </a:cubicBezTo>
                    <a:cubicBezTo>
                      <a:pt x="527" y="342"/>
                      <a:pt x="824" y="263"/>
                      <a:pt x="1120" y="263"/>
                    </a:cubicBezTo>
                    <a:cubicBezTo>
                      <a:pt x="1504" y="263"/>
                      <a:pt x="1886" y="395"/>
                      <a:pt x="2160" y="652"/>
                    </a:cubicBezTo>
                    <a:cubicBezTo>
                      <a:pt x="2183" y="675"/>
                      <a:pt x="2204" y="685"/>
                      <a:pt x="2222" y="685"/>
                    </a:cubicBezTo>
                    <a:cubicBezTo>
                      <a:pt x="2276" y="685"/>
                      <a:pt x="2304" y="599"/>
                      <a:pt x="2282" y="531"/>
                    </a:cubicBezTo>
                    <a:cubicBezTo>
                      <a:pt x="1983" y="179"/>
                      <a:pt x="1542" y="0"/>
                      <a:pt x="1087" y="0"/>
                    </a:cubicBezTo>
                    <a:close/>
                  </a:path>
                </a:pathLst>
              </a:custGeom>
              <a:solidFill>
                <a:srgbClr val="C400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2" name="Google Shape;2142;p55"/>
              <p:cNvSpPr/>
              <p:nvPr/>
            </p:nvSpPr>
            <p:spPr>
              <a:xfrm>
                <a:off x="1418350" y="3153125"/>
                <a:ext cx="96450" cy="96875"/>
              </a:xfrm>
              <a:custGeom>
                <a:avLst/>
                <a:gdLst/>
                <a:ahLst/>
                <a:cxnLst/>
                <a:rect l="l" t="t" r="r" b="b"/>
                <a:pathLst>
                  <a:path w="3858" h="3875" extrusionOk="0">
                    <a:moveTo>
                      <a:pt x="1879" y="0"/>
                    </a:moveTo>
                    <a:cubicBezTo>
                      <a:pt x="1811" y="0"/>
                      <a:pt x="1742" y="5"/>
                      <a:pt x="1673" y="14"/>
                    </a:cubicBezTo>
                    <a:cubicBezTo>
                      <a:pt x="396" y="227"/>
                      <a:pt x="1" y="1108"/>
                      <a:pt x="1" y="2051"/>
                    </a:cubicBezTo>
                    <a:cubicBezTo>
                      <a:pt x="31" y="3023"/>
                      <a:pt x="791" y="3874"/>
                      <a:pt x="1825" y="3874"/>
                    </a:cubicBezTo>
                    <a:cubicBezTo>
                      <a:pt x="2767" y="3813"/>
                      <a:pt x="3709" y="3114"/>
                      <a:pt x="3800" y="2111"/>
                    </a:cubicBezTo>
                    <a:cubicBezTo>
                      <a:pt x="3857" y="1056"/>
                      <a:pt x="2924" y="0"/>
                      <a:pt x="187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3" name="Google Shape;2143;p55"/>
              <p:cNvSpPr/>
              <p:nvPr/>
            </p:nvSpPr>
            <p:spPr>
              <a:xfrm>
                <a:off x="1834775" y="2978825"/>
                <a:ext cx="105650" cy="95225"/>
              </a:xfrm>
              <a:custGeom>
                <a:avLst/>
                <a:gdLst/>
                <a:ahLst/>
                <a:cxnLst/>
                <a:rect l="l" t="t" r="r" b="b"/>
                <a:pathLst>
                  <a:path w="4226" h="3809" extrusionOk="0">
                    <a:moveTo>
                      <a:pt x="2102" y="0"/>
                    </a:moveTo>
                    <a:cubicBezTo>
                      <a:pt x="1731" y="0"/>
                      <a:pt x="1329" y="126"/>
                      <a:pt x="913" y="421"/>
                    </a:cubicBezTo>
                    <a:cubicBezTo>
                      <a:pt x="1" y="1120"/>
                      <a:pt x="1" y="2639"/>
                      <a:pt x="882" y="3399"/>
                    </a:cubicBezTo>
                    <a:cubicBezTo>
                      <a:pt x="1204" y="3681"/>
                      <a:pt x="1621" y="3809"/>
                      <a:pt x="2043" y="3809"/>
                    </a:cubicBezTo>
                    <a:cubicBezTo>
                      <a:pt x="2578" y="3809"/>
                      <a:pt x="3123" y="3604"/>
                      <a:pt x="3496" y="3247"/>
                    </a:cubicBezTo>
                    <a:cubicBezTo>
                      <a:pt x="4226" y="2548"/>
                      <a:pt x="4195" y="1424"/>
                      <a:pt x="3496" y="694"/>
                    </a:cubicBezTo>
                    <a:cubicBezTo>
                      <a:pt x="3133" y="277"/>
                      <a:pt x="2651" y="0"/>
                      <a:pt x="210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4" name="Google Shape;2144;p55"/>
              <p:cNvSpPr/>
              <p:nvPr/>
            </p:nvSpPr>
            <p:spPr>
              <a:xfrm>
                <a:off x="1430525" y="3006775"/>
                <a:ext cx="141250" cy="116150"/>
              </a:xfrm>
              <a:custGeom>
                <a:avLst/>
                <a:gdLst/>
                <a:ahLst/>
                <a:cxnLst/>
                <a:rect l="l" t="t" r="r" b="b"/>
                <a:pathLst>
                  <a:path w="5650" h="4646" extrusionOk="0">
                    <a:moveTo>
                      <a:pt x="2964" y="0"/>
                    </a:moveTo>
                    <a:cubicBezTo>
                      <a:pt x="2939" y="0"/>
                      <a:pt x="2913" y="1"/>
                      <a:pt x="2888" y="2"/>
                    </a:cubicBezTo>
                    <a:cubicBezTo>
                      <a:pt x="517" y="62"/>
                      <a:pt x="0" y="2768"/>
                      <a:pt x="578" y="4500"/>
                    </a:cubicBezTo>
                    <a:cubicBezTo>
                      <a:pt x="603" y="4602"/>
                      <a:pt x="677" y="4645"/>
                      <a:pt x="749" y="4645"/>
                    </a:cubicBezTo>
                    <a:cubicBezTo>
                      <a:pt x="850" y="4645"/>
                      <a:pt x="947" y="4563"/>
                      <a:pt x="912" y="4439"/>
                    </a:cubicBezTo>
                    <a:cubicBezTo>
                      <a:pt x="434" y="2856"/>
                      <a:pt x="808" y="334"/>
                      <a:pt x="2898" y="334"/>
                    </a:cubicBezTo>
                    <a:cubicBezTo>
                      <a:pt x="2934" y="334"/>
                      <a:pt x="2972" y="334"/>
                      <a:pt x="3009" y="336"/>
                    </a:cubicBezTo>
                    <a:cubicBezTo>
                      <a:pt x="4620" y="397"/>
                      <a:pt x="5076" y="2281"/>
                      <a:pt x="5198" y="3558"/>
                    </a:cubicBezTo>
                    <a:cubicBezTo>
                      <a:pt x="5215" y="3626"/>
                      <a:pt x="5261" y="3666"/>
                      <a:pt x="5303" y="3666"/>
                    </a:cubicBezTo>
                    <a:cubicBezTo>
                      <a:pt x="5336" y="3666"/>
                      <a:pt x="5367" y="3642"/>
                      <a:pt x="5380" y="3588"/>
                    </a:cubicBezTo>
                    <a:cubicBezTo>
                      <a:pt x="5650" y="2060"/>
                      <a:pt x="4709" y="0"/>
                      <a:pt x="2964" y="0"/>
                    </a:cubicBezTo>
                    <a:close/>
                  </a:path>
                </a:pathLst>
              </a:custGeom>
              <a:solidFill>
                <a:srgbClr val="C400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5" name="Google Shape;2145;p55"/>
              <p:cNvSpPr/>
              <p:nvPr/>
            </p:nvSpPr>
            <p:spPr>
              <a:xfrm>
                <a:off x="1430525" y="3006775"/>
                <a:ext cx="141250" cy="116150"/>
              </a:xfrm>
              <a:custGeom>
                <a:avLst/>
                <a:gdLst/>
                <a:ahLst/>
                <a:cxnLst/>
                <a:rect l="l" t="t" r="r" b="b"/>
                <a:pathLst>
                  <a:path w="5650" h="4646" extrusionOk="0">
                    <a:moveTo>
                      <a:pt x="2964" y="0"/>
                    </a:moveTo>
                    <a:cubicBezTo>
                      <a:pt x="2939" y="0"/>
                      <a:pt x="2913" y="1"/>
                      <a:pt x="2888" y="2"/>
                    </a:cubicBezTo>
                    <a:cubicBezTo>
                      <a:pt x="517" y="62"/>
                      <a:pt x="0" y="2768"/>
                      <a:pt x="578" y="4500"/>
                    </a:cubicBezTo>
                    <a:cubicBezTo>
                      <a:pt x="603" y="4602"/>
                      <a:pt x="677" y="4645"/>
                      <a:pt x="749" y="4645"/>
                    </a:cubicBezTo>
                    <a:cubicBezTo>
                      <a:pt x="850" y="4645"/>
                      <a:pt x="947" y="4563"/>
                      <a:pt x="912" y="4439"/>
                    </a:cubicBezTo>
                    <a:cubicBezTo>
                      <a:pt x="434" y="2856"/>
                      <a:pt x="808" y="334"/>
                      <a:pt x="2898" y="334"/>
                    </a:cubicBezTo>
                    <a:cubicBezTo>
                      <a:pt x="2934" y="334"/>
                      <a:pt x="2972" y="334"/>
                      <a:pt x="3009" y="336"/>
                    </a:cubicBezTo>
                    <a:cubicBezTo>
                      <a:pt x="4620" y="397"/>
                      <a:pt x="5076" y="2281"/>
                      <a:pt x="5198" y="3558"/>
                    </a:cubicBezTo>
                    <a:cubicBezTo>
                      <a:pt x="5215" y="3626"/>
                      <a:pt x="5261" y="3666"/>
                      <a:pt x="5303" y="3666"/>
                    </a:cubicBezTo>
                    <a:cubicBezTo>
                      <a:pt x="5336" y="3666"/>
                      <a:pt x="5367" y="3642"/>
                      <a:pt x="5380" y="3588"/>
                    </a:cubicBezTo>
                    <a:cubicBezTo>
                      <a:pt x="5650" y="2060"/>
                      <a:pt x="4709" y="0"/>
                      <a:pt x="29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6" name="Google Shape;2146;p55"/>
              <p:cNvSpPr/>
              <p:nvPr/>
            </p:nvSpPr>
            <p:spPr>
              <a:xfrm>
                <a:off x="1691925" y="2898125"/>
                <a:ext cx="155600" cy="125025"/>
              </a:xfrm>
              <a:custGeom>
                <a:avLst/>
                <a:gdLst/>
                <a:ahLst/>
                <a:cxnLst/>
                <a:rect l="l" t="t" r="r" b="b"/>
                <a:pathLst>
                  <a:path w="6224" h="5001" extrusionOk="0">
                    <a:moveTo>
                      <a:pt x="2899" y="1"/>
                    </a:moveTo>
                    <a:cubicBezTo>
                      <a:pt x="2339" y="1"/>
                      <a:pt x="1781" y="206"/>
                      <a:pt x="1277" y="700"/>
                    </a:cubicBezTo>
                    <a:cubicBezTo>
                      <a:pt x="0" y="1946"/>
                      <a:pt x="760" y="4104"/>
                      <a:pt x="2067" y="4986"/>
                    </a:cubicBezTo>
                    <a:cubicBezTo>
                      <a:pt x="2082" y="4996"/>
                      <a:pt x="2096" y="5000"/>
                      <a:pt x="2109" y="5000"/>
                    </a:cubicBezTo>
                    <a:cubicBezTo>
                      <a:pt x="2176" y="5000"/>
                      <a:pt x="2214" y="4885"/>
                      <a:pt x="2189" y="4834"/>
                    </a:cubicBezTo>
                    <a:cubicBezTo>
                      <a:pt x="1368" y="3831"/>
                      <a:pt x="365" y="2220"/>
                      <a:pt x="1459" y="1004"/>
                    </a:cubicBezTo>
                    <a:cubicBezTo>
                      <a:pt x="1908" y="519"/>
                      <a:pt x="2414" y="321"/>
                      <a:pt x="2923" y="321"/>
                    </a:cubicBezTo>
                    <a:cubicBezTo>
                      <a:pt x="4106" y="321"/>
                      <a:pt x="5305" y="1392"/>
                      <a:pt x="5836" y="2433"/>
                    </a:cubicBezTo>
                    <a:cubicBezTo>
                      <a:pt x="5874" y="2490"/>
                      <a:pt x="5930" y="2514"/>
                      <a:pt x="5985" y="2514"/>
                    </a:cubicBezTo>
                    <a:cubicBezTo>
                      <a:pt x="6106" y="2514"/>
                      <a:pt x="6224" y="2397"/>
                      <a:pt x="6140" y="2250"/>
                    </a:cubicBezTo>
                    <a:cubicBezTo>
                      <a:pt x="5503" y="1103"/>
                      <a:pt x="4198" y="1"/>
                      <a:pt x="2899" y="1"/>
                    </a:cubicBezTo>
                    <a:close/>
                  </a:path>
                </a:pathLst>
              </a:custGeom>
              <a:solidFill>
                <a:srgbClr val="C400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7" name="Google Shape;2147;p55"/>
              <p:cNvSpPr/>
              <p:nvPr/>
            </p:nvSpPr>
            <p:spPr>
              <a:xfrm>
                <a:off x="1691925" y="2898125"/>
                <a:ext cx="155600" cy="125025"/>
              </a:xfrm>
              <a:custGeom>
                <a:avLst/>
                <a:gdLst/>
                <a:ahLst/>
                <a:cxnLst/>
                <a:rect l="l" t="t" r="r" b="b"/>
                <a:pathLst>
                  <a:path w="6224" h="5001" extrusionOk="0">
                    <a:moveTo>
                      <a:pt x="2899" y="1"/>
                    </a:moveTo>
                    <a:cubicBezTo>
                      <a:pt x="2339" y="1"/>
                      <a:pt x="1781" y="206"/>
                      <a:pt x="1277" y="700"/>
                    </a:cubicBezTo>
                    <a:cubicBezTo>
                      <a:pt x="0" y="1946"/>
                      <a:pt x="760" y="4104"/>
                      <a:pt x="2067" y="4986"/>
                    </a:cubicBezTo>
                    <a:cubicBezTo>
                      <a:pt x="2082" y="4996"/>
                      <a:pt x="2096" y="5000"/>
                      <a:pt x="2109" y="5000"/>
                    </a:cubicBezTo>
                    <a:cubicBezTo>
                      <a:pt x="2176" y="5000"/>
                      <a:pt x="2214" y="4885"/>
                      <a:pt x="2189" y="4834"/>
                    </a:cubicBezTo>
                    <a:cubicBezTo>
                      <a:pt x="1368" y="3831"/>
                      <a:pt x="365" y="2220"/>
                      <a:pt x="1459" y="1004"/>
                    </a:cubicBezTo>
                    <a:cubicBezTo>
                      <a:pt x="1908" y="519"/>
                      <a:pt x="2414" y="321"/>
                      <a:pt x="2923" y="321"/>
                    </a:cubicBezTo>
                    <a:cubicBezTo>
                      <a:pt x="4106" y="321"/>
                      <a:pt x="5305" y="1392"/>
                      <a:pt x="5836" y="2433"/>
                    </a:cubicBezTo>
                    <a:cubicBezTo>
                      <a:pt x="5874" y="2490"/>
                      <a:pt x="5930" y="2514"/>
                      <a:pt x="5985" y="2514"/>
                    </a:cubicBezTo>
                    <a:cubicBezTo>
                      <a:pt x="6106" y="2514"/>
                      <a:pt x="6224" y="2397"/>
                      <a:pt x="6140" y="2250"/>
                    </a:cubicBezTo>
                    <a:cubicBezTo>
                      <a:pt x="5503" y="1103"/>
                      <a:pt x="4198" y="1"/>
                      <a:pt x="2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8" name="Google Shape;2148;p55"/>
              <p:cNvSpPr/>
              <p:nvPr/>
            </p:nvSpPr>
            <p:spPr>
              <a:xfrm>
                <a:off x="1419125" y="2963425"/>
                <a:ext cx="41575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1663" h="1805" extrusionOk="0">
                    <a:moveTo>
                      <a:pt x="1426" y="1"/>
                    </a:moveTo>
                    <a:cubicBezTo>
                      <a:pt x="1417" y="1"/>
                      <a:pt x="1408" y="2"/>
                      <a:pt x="1399" y="3"/>
                    </a:cubicBezTo>
                    <a:cubicBezTo>
                      <a:pt x="608" y="155"/>
                      <a:pt x="0" y="915"/>
                      <a:pt x="92" y="1736"/>
                    </a:cubicBezTo>
                    <a:cubicBezTo>
                      <a:pt x="92" y="1781"/>
                      <a:pt x="137" y="1804"/>
                      <a:pt x="183" y="1804"/>
                    </a:cubicBezTo>
                    <a:cubicBezTo>
                      <a:pt x="228" y="1804"/>
                      <a:pt x="274" y="1781"/>
                      <a:pt x="274" y="1736"/>
                    </a:cubicBezTo>
                    <a:cubicBezTo>
                      <a:pt x="274" y="1037"/>
                      <a:pt x="791" y="398"/>
                      <a:pt x="1490" y="277"/>
                    </a:cubicBezTo>
                    <a:cubicBezTo>
                      <a:pt x="1663" y="248"/>
                      <a:pt x="1590" y="1"/>
                      <a:pt x="14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9" name="Google Shape;2149;p55"/>
              <p:cNvSpPr/>
              <p:nvPr/>
            </p:nvSpPr>
            <p:spPr>
              <a:xfrm>
                <a:off x="1723800" y="2843850"/>
                <a:ext cx="57625" cy="17125"/>
              </a:xfrm>
              <a:custGeom>
                <a:avLst/>
                <a:gdLst/>
                <a:ahLst/>
                <a:cxnLst/>
                <a:rect l="l" t="t" r="r" b="b"/>
                <a:pathLst>
                  <a:path w="2305" h="685" extrusionOk="0">
                    <a:moveTo>
                      <a:pt x="1087" y="0"/>
                    </a:moveTo>
                    <a:cubicBezTo>
                      <a:pt x="756" y="0"/>
                      <a:pt x="418" y="95"/>
                      <a:pt x="124" y="288"/>
                    </a:cubicBezTo>
                    <a:cubicBezTo>
                      <a:pt x="1" y="361"/>
                      <a:pt x="76" y="534"/>
                      <a:pt x="190" y="534"/>
                    </a:cubicBezTo>
                    <a:cubicBezTo>
                      <a:pt x="217" y="534"/>
                      <a:pt x="246" y="524"/>
                      <a:pt x="276" y="500"/>
                    </a:cubicBezTo>
                    <a:cubicBezTo>
                      <a:pt x="527" y="342"/>
                      <a:pt x="824" y="263"/>
                      <a:pt x="1120" y="263"/>
                    </a:cubicBezTo>
                    <a:cubicBezTo>
                      <a:pt x="1504" y="263"/>
                      <a:pt x="1886" y="395"/>
                      <a:pt x="2160" y="652"/>
                    </a:cubicBezTo>
                    <a:cubicBezTo>
                      <a:pt x="2183" y="675"/>
                      <a:pt x="2204" y="685"/>
                      <a:pt x="2222" y="685"/>
                    </a:cubicBezTo>
                    <a:cubicBezTo>
                      <a:pt x="2276" y="685"/>
                      <a:pt x="2304" y="599"/>
                      <a:pt x="2282" y="531"/>
                    </a:cubicBezTo>
                    <a:cubicBezTo>
                      <a:pt x="1983" y="179"/>
                      <a:pt x="1542" y="0"/>
                      <a:pt x="10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150" name="Google Shape;2150;p55"/>
          <p:cNvGrpSpPr/>
          <p:nvPr/>
        </p:nvGrpSpPr>
        <p:grpSpPr>
          <a:xfrm>
            <a:off x="6040038" y="3917033"/>
            <a:ext cx="1376354" cy="473749"/>
            <a:chOff x="7156425" y="609975"/>
            <a:chExt cx="729890" cy="251232"/>
          </a:xfrm>
        </p:grpSpPr>
        <p:sp>
          <p:nvSpPr>
            <p:cNvPr id="2151" name="Google Shape;2151;p55"/>
            <p:cNvSpPr/>
            <p:nvPr/>
          </p:nvSpPr>
          <p:spPr>
            <a:xfrm>
              <a:off x="7156425" y="609975"/>
              <a:ext cx="729890" cy="251225"/>
            </a:xfrm>
            <a:custGeom>
              <a:avLst/>
              <a:gdLst/>
              <a:ahLst/>
              <a:cxnLst/>
              <a:rect l="l" t="t" r="r" b="b"/>
              <a:pathLst>
                <a:path w="20458" h="7201" extrusionOk="0">
                  <a:moveTo>
                    <a:pt x="13179" y="1"/>
                  </a:moveTo>
                  <a:cubicBezTo>
                    <a:pt x="10768" y="1"/>
                    <a:pt x="8160" y="2060"/>
                    <a:pt x="7873" y="4523"/>
                  </a:cubicBezTo>
                  <a:cubicBezTo>
                    <a:pt x="7569" y="3611"/>
                    <a:pt x="6779" y="2912"/>
                    <a:pt x="5776" y="2821"/>
                  </a:cubicBezTo>
                  <a:lnTo>
                    <a:pt x="5381" y="2821"/>
                  </a:lnTo>
                  <a:cubicBezTo>
                    <a:pt x="4044" y="2942"/>
                    <a:pt x="3162" y="4219"/>
                    <a:pt x="3192" y="5496"/>
                  </a:cubicBezTo>
                  <a:lnTo>
                    <a:pt x="2737" y="5252"/>
                  </a:lnTo>
                  <a:cubicBezTo>
                    <a:pt x="2433" y="5131"/>
                    <a:pt x="2068" y="5100"/>
                    <a:pt x="1764" y="5100"/>
                  </a:cubicBezTo>
                  <a:cubicBezTo>
                    <a:pt x="1612" y="5100"/>
                    <a:pt x="1399" y="5131"/>
                    <a:pt x="1247" y="5192"/>
                  </a:cubicBezTo>
                  <a:cubicBezTo>
                    <a:pt x="730" y="5344"/>
                    <a:pt x="305" y="5678"/>
                    <a:pt x="153" y="6256"/>
                  </a:cubicBezTo>
                  <a:cubicBezTo>
                    <a:pt x="122" y="6347"/>
                    <a:pt x="122" y="6468"/>
                    <a:pt x="92" y="6590"/>
                  </a:cubicBezTo>
                  <a:cubicBezTo>
                    <a:pt x="92" y="6620"/>
                    <a:pt x="122" y="6620"/>
                    <a:pt x="122" y="6620"/>
                  </a:cubicBezTo>
                  <a:cubicBezTo>
                    <a:pt x="1" y="6620"/>
                    <a:pt x="1" y="6772"/>
                    <a:pt x="122" y="6803"/>
                  </a:cubicBezTo>
                  <a:cubicBezTo>
                    <a:pt x="4706" y="7163"/>
                    <a:pt x="9346" y="7200"/>
                    <a:pt x="13983" y="7200"/>
                  </a:cubicBezTo>
                  <a:cubicBezTo>
                    <a:pt x="15220" y="7200"/>
                    <a:pt x="16456" y="7198"/>
                    <a:pt x="17691" y="7198"/>
                  </a:cubicBezTo>
                  <a:lnTo>
                    <a:pt x="20275" y="7198"/>
                  </a:lnTo>
                  <a:cubicBezTo>
                    <a:pt x="20336" y="7198"/>
                    <a:pt x="20396" y="7167"/>
                    <a:pt x="20457" y="7076"/>
                  </a:cubicBezTo>
                  <a:lnTo>
                    <a:pt x="20457" y="6894"/>
                  </a:lnTo>
                  <a:lnTo>
                    <a:pt x="20457" y="6863"/>
                  </a:lnTo>
                  <a:cubicBezTo>
                    <a:pt x="20144" y="6036"/>
                    <a:pt x="19321" y="5538"/>
                    <a:pt x="18497" y="5538"/>
                  </a:cubicBezTo>
                  <a:cubicBezTo>
                    <a:pt x="18200" y="5538"/>
                    <a:pt x="17904" y="5602"/>
                    <a:pt x="17630" y="5739"/>
                  </a:cubicBezTo>
                  <a:cubicBezTo>
                    <a:pt x="18299" y="3064"/>
                    <a:pt x="16384" y="328"/>
                    <a:pt x="13618" y="24"/>
                  </a:cubicBezTo>
                  <a:cubicBezTo>
                    <a:pt x="13473" y="9"/>
                    <a:pt x="13326" y="1"/>
                    <a:pt x="13179" y="1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52" name="Google Shape;2152;p55"/>
            <p:cNvGrpSpPr/>
            <p:nvPr/>
          </p:nvGrpSpPr>
          <p:grpSpPr>
            <a:xfrm>
              <a:off x="7206529" y="632631"/>
              <a:ext cx="636337" cy="228576"/>
              <a:chOff x="3739672" y="756137"/>
              <a:chExt cx="493322" cy="177218"/>
            </a:xfrm>
          </p:grpSpPr>
          <p:sp>
            <p:nvSpPr>
              <p:cNvPr id="2153" name="Google Shape;2153;p55"/>
              <p:cNvSpPr/>
              <p:nvPr/>
            </p:nvSpPr>
            <p:spPr>
              <a:xfrm>
                <a:off x="3742855" y="767364"/>
                <a:ext cx="479507" cy="153225"/>
              </a:xfrm>
              <a:custGeom>
                <a:avLst/>
                <a:gdLst/>
                <a:ahLst/>
                <a:cxnLst/>
                <a:rect l="l" t="t" r="r" b="b"/>
                <a:pathLst>
                  <a:path w="13710" h="4381" extrusionOk="0">
                    <a:moveTo>
                      <a:pt x="8827" y="0"/>
                    </a:moveTo>
                    <a:cubicBezTo>
                      <a:pt x="7008" y="0"/>
                      <a:pt x="5560" y="1718"/>
                      <a:pt x="5442" y="3408"/>
                    </a:cubicBezTo>
                    <a:cubicBezTo>
                      <a:pt x="5442" y="3469"/>
                      <a:pt x="5381" y="3499"/>
                      <a:pt x="5350" y="3499"/>
                    </a:cubicBezTo>
                    <a:cubicBezTo>
                      <a:pt x="5340" y="3519"/>
                      <a:pt x="5317" y="3529"/>
                      <a:pt x="5290" y="3529"/>
                    </a:cubicBezTo>
                    <a:cubicBezTo>
                      <a:pt x="5236" y="3529"/>
                      <a:pt x="5168" y="3489"/>
                      <a:pt x="5168" y="3408"/>
                    </a:cubicBezTo>
                    <a:cubicBezTo>
                      <a:pt x="5111" y="2409"/>
                      <a:pt x="4404" y="1939"/>
                      <a:pt x="3704" y="1939"/>
                    </a:cubicBezTo>
                    <a:cubicBezTo>
                      <a:pt x="2914" y="1939"/>
                      <a:pt x="2133" y="2538"/>
                      <a:pt x="2311" y="3651"/>
                    </a:cubicBezTo>
                    <a:cubicBezTo>
                      <a:pt x="2311" y="3740"/>
                      <a:pt x="2246" y="3796"/>
                      <a:pt x="2187" y="3796"/>
                    </a:cubicBezTo>
                    <a:cubicBezTo>
                      <a:pt x="2165" y="3796"/>
                      <a:pt x="2145" y="3789"/>
                      <a:pt x="2128" y="3772"/>
                    </a:cubicBezTo>
                    <a:cubicBezTo>
                      <a:pt x="1827" y="3512"/>
                      <a:pt x="1550" y="3405"/>
                      <a:pt x="1293" y="3405"/>
                    </a:cubicBezTo>
                    <a:cubicBezTo>
                      <a:pt x="800" y="3405"/>
                      <a:pt x="380" y="3799"/>
                      <a:pt x="1" y="4259"/>
                    </a:cubicBezTo>
                    <a:cubicBezTo>
                      <a:pt x="913" y="4235"/>
                      <a:pt x="1826" y="4225"/>
                      <a:pt x="2740" y="4225"/>
                    </a:cubicBezTo>
                    <a:cubicBezTo>
                      <a:pt x="6395" y="4225"/>
                      <a:pt x="10062" y="4380"/>
                      <a:pt x="13709" y="4380"/>
                    </a:cubicBezTo>
                    <a:cubicBezTo>
                      <a:pt x="13512" y="3946"/>
                      <a:pt x="13071" y="3704"/>
                      <a:pt x="12620" y="3704"/>
                    </a:cubicBezTo>
                    <a:cubicBezTo>
                      <a:pt x="12376" y="3704"/>
                      <a:pt x="12129" y="3775"/>
                      <a:pt x="11916" y="3924"/>
                    </a:cubicBezTo>
                    <a:cubicBezTo>
                      <a:pt x="11885" y="3955"/>
                      <a:pt x="11885" y="3955"/>
                      <a:pt x="11825" y="3955"/>
                    </a:cubicBezTo>
                    <a:cubicBezTo>
                      <a:pt x="11734" y="3955"/>
                      <a:pt x="11642" y="3864"/>
                      <a:pt x="11703" y="3803"/>
                    </a:cubicBezTo>
                    <a:cubicBezTo>
                      <a:pt x="12068" y="1949"/>
                      <a:pt x="10974" y="64"/>
                      <a:pt x="8968" y="3"/>
                    </a:cubicBezTo>
                    <a:cubicBezTo>
                      <a:pt x="8921" y="1"/>
                      <a:pt x="8874" y="0"/>
                      <a:pt x="882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4" name="Google Shape;2154;p55"/>
              <p:cNvSpPr/>
              <p:nvPr/>
            </p:nvSpPr>
            <p:spPr>
              <a:xfrm>
                <a:off x="3933148" y="767364"/>
                <a:ext cx="289208" cy="154275"/>
              </a:xfrm>
              <a:custGeom>
                <a:avLst/>
                <a:gdLst/>
                <a:ahLst/>
                <a:cxnLst/>
                <a:rect l="l" t="t" r="r" b="b"/>
                <a:pathLst>
                  <a:path w="8269" h="4411" extrusionOk="0">
                    <a:moveTo>
                      <a:pt x="3419" y="0"/>
                    </a:moveTo>
                    <a:cubicBezTo>
                      <a:pt x="1628" y="0"/>
                      <a:pt x="179" y="1718"/>
                      <a:pt x="31" y="3408"/>
                    </a:cubicBezTo>
                    <a:cubicBezTo>
                      <a:pt x="31" y="3438"/>
                      <a:pt x="31" y="3438"/>
                      <a:pt x="1" y="3438"/>
                    </a:cubicBezTo>
                    <a:cubicBezTo>
                      <a:pt x="1" y="3499"/>
                      <a:pt x="31" y="3529"/>
                      <a:pt x="31" y="3560"/>
                    </a:cubicBezTo>
                    <a:cubicBezTo>
                      <a:pt x="92" y="3803"/>
                      <a:pt x="92" y="4016"/>
                      <a:pt x="61" y="4259"/>
                    </a:cubicBezTo>
                    <a:lnTo>
                      <a:pt x="183" y="4259"/>
                    </a:lnTo>
                    <a:cubicBezTo>
                      <a:pt x="31" y="3347"/>
                      <a:pt x="92" y="2374"/>
                      <a:pt x="821" y="1736"/>
                    </a:cubicBezTo>
                    <a:cubicBezTo>
                      <a:pt x="1309" y="1321"/>
                      <a:pt x="1914" y="1161"/>
                      <a:pt x="2527" y="1161"/>
                    </a:cubicBezTo>
                    <a:cubicBezTo>
                      <a:pt x="2678" y="1161"/>
                      <a:pt x="2829" y="1171"/>
                      <a:pt x="2979" y="1189"/>
                    </a:cubicBezTo>
                    <a:cubicBezTo>
                      <a:pt x="3045" y="1180"/>
                      <a:pt x="3110" y="1176"/>
                      <a:pt x="3175" y="1176"/>
                    </a:cubicBezTo>
                    <a:cubicBezTo>
                      <a:pt x="3564" y="1176"/>
                      <a:pt x="3943" y="1332"/>
                      <a:pt x="4256" y="1645"/>
                    </a:cubicBezTo>
                    <a:cubicBezTo>
                      <a:pt x="5046" y="2131"/>
                      <a:pt x="5563" y="3013"/>
                      <a:pt x="5046" y="3985"/>
                    </a:cubicBezTo>
                    <a:cubicBezTo>
                      <a:pt x="4955" y="4107"/>
                      <a:pt x="4894" y="4259"/>
                      <a:pt x="4803" y="4380"/>
                    </a:cubicBezTo>
                    <a:cubicBezTo>
                      <a:pt x="5958" y="4411"/>
                      <a:pt x="7144" y="4411"/>
                      <a:pt x="8268" y="4411"/>
                    </a:cubicBezTo>
                    <a:cubicBezTo>
                      <a:pt x="8068" y="3991"/>
                      <a:pt x="7618" y="3742"/>
                      <a:pt x="7161" y="3742"/>
                    </a:cubicBezTo>
                    <a:cubicBezTo>
                      <a:pt x="6923" y="3742"/>
                      <a:pt x="6683" y="3809"/>
                      <a:pt x="6475" y="3955"/>
                    </a:cubicBezTo>
                    <a:lnTo>
                      <a:pt x="6414" y="3955"/>
                    </a:lnTo>
                    <a:cubicBezTo>
                      <a:pt x="6323" y="3955"/>
                      <a:pt x="6262" y="3864"/>
                      <a:pt x="6293" y="3803"/>
                    </a:cubicBezTo>
                    <a:cubicBezTo>
                      <a:pt x="6688" y="1918"/>
                      <a:pt x="5563" y="95"/>
                      <a:pt x="3557" y="3"/>
                    </a:cubicBezTo>
                    <a:cubicBezTo>
                      <a:pt x="3511" y="1"/>
                      <a:pt x="3465" y="0"/>
                      <a:pt x="341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5" name="Google Shape;2155;p55"/>
              <p:cNvSpPr/>
              <p:nvPr/>
            </p:nvSpPr>
            <p:spPr>
              <a:xfrm>
                <a:off x="3743939" y="835423"/>
                <a:ext cx="179702" cy="80897"/>
              </a:xfrm>
              <a:custGeom>
                <a:avLst/>
                <a:gdLst/>
                <a:ahLst/>
                <a:cxnLst/>
                <a:rect l="l" t="t" r="r" b="b"/>
                <a:pathLst>
                  <a:path w="5138" h="2313" extrusionOk="0">
                    <a:moveTo>
                      <a:pt x="3742" y="0"/>
                    </a:moveTo>
                    <a:cubicBezTo>
                      <a:pt x="2939" y="0"/>
                      <a:pt x="2136" y="608"/>
                      <a:pt x="2310" y="1705"/>
                    </a:cubicBezTo>
                    <a:cubicBezTo>
                      <a:pt x="2310" y="1794"/>
                      <a:pt x="2261" y="1850"/>
                      <a:pt x="2199" y="1850"/>
                    </a:cubicBezTo>
                    <a:cubicBezTo>
                      <a:pt x="2177" y="1850"/>
                      <a:pt x="2152" y="1843"/>
                      <a:pt x="2128" y="1826"/>
                    </a:cubicBezTo>
                    <a:cubicBezTo>
                      <a:pt x="1822" y="1542"/>
                      <a:pt x="1541" y="1425"/>
                      <a:pt x="1282" y="1425"/>
                    </a:cubicBezTo>
                    <a:cubicBezTo>
                      <a:pt x="793" y="1425"/>
                      <a:pt x="377" y="1837"/>
                      <a:pt x="0" y="2313"/>
                    </a:cubicBezTo>
                    <a:lnTo>
                      <a:pt x="335" y="2313"/>
                    </a:lnTo>
                    <a:cubicBezTo>
                      <a:pt x="395" y="2222"/>
                      <a:pt x="456" y="2161"/>
                      <a:pt x="486" y="2070"/>
                    </a:cubicBezTo>
                    <a:cubicBezTo>
                      <a:pt x="608" y="1978"/>
                      <a:pt x="790" y="1857"/>
                      <a:pt x="942" y="1826"/>
                    </a:cubicBezTo>
                    <a:cubicBezTo>
                      <a:pt x="1064" y="1766"/>
                      <a:pt x="1186" y="1766"/>
                      <a:pt x="1277" y="1766"/>
                    </a:cubicBezTo>
                    <a:cubicBezTo>
                      <a:pt x="1429" y="1766"/>
                      <a:pt x="1581" y="1826"/>
                      <a:pt x="1733" y="1887"/>
                    </a:cubicBezTo>
                    <a:cubicBezTo>
                      <a:pt x="1824" y="1918"/>
                      <a:pt x="1854" y="1978"/>
                      <a:pt x="1945" y="2039"/>
                    </a:cubicBezTo>
                    <a:cubicBezTo>
                      <a:pt x="2006" y="2130"/>
                      <a:pt x="2037" y="2191"/>
                      <a:pt x="2097" y="2282"/>
                    </a:cubicBezTo>
                    <a:lnTo>
                      <a:pt x="2310" y="2282"/>
                    </a:lnTo>
                    <a:cubicBezTo>
                      <a:pt x="2371" y="1918"/>
                      <a:pt x="2493" y="1583"/>
                      <a:pt x="2766" y="1310"/>
                    </a:cubicBezTo>
                    <a:cubicBezTo>
                      <a:pt x="3040" y="1067"/>
                      <a:pt x="3496" y="823"/>
                      <a:pt x="3830" y="763"/>
                    </a:cubicBezTo>
                    <a:cubicBezTo>
                      <a:pt x="3964" y="731"/>
                      <a:pt x="4093" y="716"/>
                      <a:pt x="4217" y="716"/>
                    </a:cubicBezTo>
                    <a:cubicBezTo>
                      <a:pt x="4574" y="716"/>
                      <a:pt x="4889" y="841"/>
                      <a:pt x="5137" y="1067"/>
                    </a:cubicBezTo>
                    <a:cubicBezTo>
                      <a:pt x="4942" y="339"/>
                      <a:pt x="4342" y="0"/>
                      <a:pt x="374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6" name="Google Shape;2156;p55"/>
              <p:cNvSpPr/>
              <p:nvPr/>
            </p:nvSpPr>
            <p:spPr>
              <a:xfrm>
                <a:off x="3739672" y="756137"/>
                <a:ext cx="493322" cy="177218"/>
              </a:xfrm>
              <a:custGeom>
                <a:avLst/>
                <a:gdLst/>
                <a:ahLst/>
                <a:cxnLst/>
                <a:rect l="l" t="t" r="r" b="b"/>
                <a:pathLst>
                  <a:path w="14105" h="5067" extrusionOk="0">
                    <a:moveTo>
                      <a:pt x="9037" y="1"/>
                    </a:moveTo>
                    <a:cubicBezTo>
                      <a:pt x="7411" y="1"/>
                      <a:pt x="5612" y="1441"/>
                      <a:pt x="5441" y="3121"/>
                    </a:cubicBezTo>
                    <a:cubicBezTo>
                      <a:pt x="5183" y="2430"/>
                      <a:pt x="4570" y="1931"/>
                      <a:pt x="3835" y="1931"/>
                    </a:cubicBezTo>
                    <a:cubicBezTo>
                      <a:pt x="3793" y="1931"/>
                      <a:pt x="3751" y="1932"/>
                      <a:pt x="3709" y="1935"/>
                    </a:cubicBezTo>
                    <a:cubicBezTo>
                      <a:pt x="2797" y="2027"/>
                      <a:pt x="2189" y="2908"/>
                      <a:pt x="2219" y="3759"/>
                    </a:cubicBezTo>
                    <a:cubicBezTo>
                      <a:pt x="1952" y="3599"/>
                      <a:pt x="1612" y="3510"/>
                      <a:pt x="1284" y="3510"/>
                    </a:cubicBezTo>
                    <a:cubicBezTo>
                      <a:pt x="679" y="3510"/>
                      <a:pt x="111" y="3810"/>
                      <a:pt x="92" y="4519"/>
                    </a:cubicBezTo>
                    <a:cubicBezTo>
                      <a:pt x="92" y="4580"/>
                      <a:pt x="122" y="4580"/>
                      <a:pt x="122" y="4580"/>
                    </a:cubicBezTo>
                    <a:cubicBezTo>
                      <a:pt x="503" y="4099"/>
                      <a:pt x="924" y="3684"/>
                      <a:pt x="1419" y="3684"/>
                    </a:cubicBezTo>
                    <a:cubicBezTo>
                      <a:pt x="1674" y="3684"/>
                      <a:pt x="1950" y="3794"/>
                      <a:pt x="2250" y="4063"/>
                    </a:cubicBezTo>
                    <a:cubicBezTo>
                      <a:pt x="2277" y="4090"/>
                      <a:pt x="2303" y="4101"/>
                      <a:pt x="2328" y="4101"/>
                    </a:cubicBezTo>
                    <a:cubicBezTo>
                      <a:pt x="2387" y="4101"/>
                      <a:pt x="2432" y="4036"/>
                      <a:pt x="2432" y="3972"/>
                    </a:cubicBezTo>
                    <a:cubicBezTo>
                      <a:pt x="2255" y="2859"/>
                      <a:pt x="3035" y="2260"/>
                      <a:pt x="3826" y="2260"/>
                    </a:cubicBezTo>
                    <a:cubicBezTo>
                      <a:pt x="4525" y="2260"/>
                      <a:pt x="5232" y="2730"/>
                      <a:pt x="5289" y="3729"/>
                    </a:cubicBezTo>
                    <a:cubicBezTo>
                      <a:pt x="5289" y="3810"/>
                      <a:pt x="5357" y="3850"/>
                      <a:pt x="5411" y="3850"/>
                    </a:cubicBezTo>
                    <a:cubicBezTo>
                      <a:pt x="5438" y="3850"/>
                      <a:pt x="5462" y="3840"/>
                      <a:pt x="5472" y="3820"/>
                    </a:cubicBezTo>
                    <a:cubicBezTo>
                      <a:pt x="5533" y="3820"/>
                      <a:pt x="5563" y="3759"/>
                      <a:pt x="5563" y="3729"/>
                    </a:cubicBezTo>
                    <a:cubicBezTo>
                      <a:pt x="5711" y="2039"/>
                      <a:pt x="7160" y="321"/>
                      <a:pt x="8951" y="321"/>
                    </a:cubicBezTo>
                    <a:cubicBezTo>
                      <a:pt x="8997" y="321"/>
                      <a:pt x="9043" y="322"/>
                      <a:pt x="9089" y="324"/>
                    </a:cubicBezTo>
                    <a:cubicBezTo>
                      <a:pt x="11095" y="416"/>
                      <a:pt x="12220" y="2239"/>
                      <a:pt x="11825" y="4124"/>
                    </a:cubicBezTo>
                    <a:cubicBezTo>
                      <a:pt x="11794" y="4185"/>
                      <a:pt x="11855" y="4276"/>
                      <a:pt x="11946" y="4276"/>
                    </a:cubicBezTo>
                    <a:lnTo>
                      <a:pt x="12007" y="4276"/>
                    </a:lnTo>
                    <a:cubicBezTo>
                      <a:pt x="12215" y="4130"/>
                      <a:pt x="12455" y="4063"/>
                      <a:pt x="12693" y="4063"/>
                    </a:cubicBezTo>
                    <a:cubicBezTo>
                      <a:pt x="13150" y="4063"/>
                      <a:pt x="13600" y="4312"/>
                      <a:pt x="13800" y="4732"/>
                    </a:cubicBezTo>
                    <a:cubicBezTo>
                      <a:pt x="10153" y="4732"/>
                      <a:pt x="6486" y="4576"/>
                      <a:pt x="2831" y="4576"/>
                    </a:cubicBezTo>
                    <a:cubicBezTo>
                      <a:pt x="1917" y="4576"/>
                      <a:pt x="1004" y="4586"/>
                      <a:pt x="92" y="4610"/>
                    </a:cubicBezTo>
                    <a:cubicBezTo>
                      <a:pt x="1" y="4610"/>
                      <a:pt x="1" y="4732"/>
                      <a:pt x="92" y="4732"/>
                    </a:cubicBezTo>
                    <a:cubicBezTo>
                      <a:pt x="4682" y="5066"/>
                      <a:pt x="9362" y="4945"/>
                      <a:pt x="13952" y="5005"/>
                    </a:cubicBezTo>
                    <a:cubicBezTo>
                      <a:pt x="14074" y="5005"/>
                      <a:pt x="14104" y="4884"/>
                      <a:pt x="14074" y="4793"/>
                    </a:cubicBezTo>
                    <a:cubicBezTo>
                      <a:pt x="13849" y="4185"/>
                      <a:pt x="13290" y="3844"/>
                      <a:pt x="12719" y="3844"/>
                    </a:cubicBezTo>
                    <a:cubicBezTo>
                      <a:pt x="12519" y="3844"/>
                      <a:pt x="12318" y="3885"/>
                      <a:pt x="12128" y="3972"/>
                    </a:cubicBezTo>
                    <a:cubicBezTo>
                      <a:pt x="12584" y="2087"/>
                      <a:pt x="11308" y="233"/>
                      <a:pt x="9362" y="20"/>
                    </a:cubicBezTo>
                    <a:cubicBezTo>
                      <a:pt x="9255" y="7"/>
                      <a:pt x="9146" y="1"/>
                      <a:pt x="90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157" name="Google Shape;2157;p55"/>
          <p:cNvGrpSpPr/>
          <p:nvPr/>
        </p:nvGrpSpPr>
        <p:grpSpPr>
          <a:xfrm>
            <a:off x="7070750" y="1267900"/>
            <a:ext cx="1197515" cy="671816"/>
            <a:chOff x="689837" y="1088500"/>
            <a:chExt cx="1197515" cy="671816"/>
          </a:xfrm>
        </p:grpSpPr>
        <p:sp>
          <p:nvSpPr>
            <p:cNvPr id="2158" name="Google Shape;2158;p55"/>
            <p:cNvSpPr/>
            <p:nvPr/>
          </p:nvSpPr>
          <p:spPr>
            <a:xfrm>
              <a:off x="689837" y="1088500"/>
              <a:ext cx="1197515" cy="671816"/>
            </a:xfrm>
            <a:custGeom>
              <a:avLst/>
              <a:gdLst/>
              <a:ahLst/>
              <a:cxnLst/>
              <a:rect l="l" t="t" r="r" b="b"/>
              <a:pathLst>
                <a:path w="43216" h="21944" extrusionOk="0">
                  <a:moveTo>
                    <a:pt x="25344" y="0"/>
                  </a:moveTo>
                  <a:cubicBezTo>
                    <a:pt x="24969" y="0"/>
                    <a:pt x="24593" y="18"/>
                    <a:pt x="24218" y="52"/>
                  </a:cubicBezTo>
                  <a:cubicBezTo>
                    <a:pt x="19181" y="552"/>
                    <a:pt x="12543" y="4655"/>
                    <a:pt x="13511" y="10226"/>
                  </a:cubicBezTo>
                  <a:cubicBezTo>
                    <a:pt x="11925" y="8372"/>
                    <a:pt x="9842" y="6713"/>
                    <a:pt x="7453" y="6713"/>
                  </a:cubicBezTo>
                  <a:cubicBezTo>
                    <a:pt x="6876" y="6713"/>
                    <a:pt x="6282" y="6809"/>
                    <a:pt x="5672" y="7023"/>
                  </a:cubicBezTo>
                  <a:cubicBezTo>
                    <a:pt x="2036" y="8358"/>
                    <a:pt x="1669" y="12828"/>
                    <a:pt x="3470" y="15763"/>
                  </a:cubicBezTo>
                  <a:cubicBezTo>
                    <a:pt x="3312" y="15740"/>
                    <a:pt x="3154" y="15729"/>
                    <a:pt x="2998" y="15729"/>
                  </a:cubicBezTo>
                  <a:cubicBezTo>
                    <a:pt x="1573" y="15729"/>
                    <a:pt x="288" y="16675"/>
                    <a:pt x="168" y="18298"/>
                  </a:cubicBezTo>
                  <a:cubicBezTo>
                    <a:pt x="1" y="20466"/>
                    <a:pt x="1802" y="21434"/>
                    <a:pt x="3637" y="21634"/>
                  </a:cubicBezTo>
                  <a:cubicBezTo>
                    <a:pt x="5792" y="21885"/>
                    <a:pt x="8015" y="21943"/>
                    <a:pt x="10244" y="21943"/>
                  </a:cubicBezTo>
                  <a:cubicBezTo>
                    <a:pt x="12154" y="21943"/>
                    <a:pt x="14067" y="21901"/>
                    <a:pt x="15946" y="21901"/>
                  </a:cubicBezTo>
                  <a:cubicBezTo>
                    <a:pt x="19949" y="21901"/>
                    <a:pt x="23951" y="21801"/>
                    <a:pt x="27921" y="21601"/>
                  </a:cubicBezTo>
                  <a:cubicBezTo>
                    <a:pt x="31523" y="21434"/>
                    <a:pt x="35326" y="21500"/>
                    <a:pt x="38829" y="20833"/>
                  </a:cubicBezTo>
                  <a:cubicBezTo>
                    <a:pt x="41197" y="20366"/>
                    <a:pt x="42665" y="18765"/>
                    <a:pt x="42865" y="16330"/>
                  </a:cubicBezTo>
                  <a:cubicBezTo>
                    <a:pt x="43216" y="12740"/>
                    <a:pt x="40224" y="9477"/>
                    <a:pt x="36949" y="9477"/>
                  </a:cubicBezTo>
                  <a:cubicBezTo>
                    <a:pt x="36177" y="9477"/>
                    <a:pt x="35389" y="9658"/>
                    <a:pt x="34626" y="10059"/>
                  </a:cubicBezTo>
                  <a:cubicBezTo>
                    <a:pt x="35193" y="7757"/>
                    <a:pt x="34459" y="5255"/>
                    <a:pt x="32991" y="3421"/>
                  </a:cubicBezTo>
                  <a:cubicBezTo>
                    <a:pt x="31128" y="1055"/>
                    <a:pt x="28269" y="0"/>
                    <a:pt x="25344" y="0"/>
                  </a:cubicBezTo>
                  <a:close/>
                </a:path>
              </a:pathLst>
            </a:custGeom>
            <a:solidFill>
              <a:schemeClr val="accent6"/>
            </a:solidFill>
            <a:ln w="381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59" name="Google Shape;2159;p55"/>
            <p:cNvGrpSpPr/>
            <p:nvPr/>
          </p:nvGrpSpPr>
          <p:grpSpPr>
            <a:xfrm>
              <a:off x="749075" y="1149838"/>
              <a:ext cx="1079025" cy="549125"/>
              <a:chOff x="749075" y="1149838"/>
              <a:chExt cx="1079025" cy="549125"/>
            </a:xfrm>
          </p:grpSpPr>
          <p:sp>
            <p:nvSpPr>
              <p:cNvPr id="2160" name="Google Shape;2160;p55"/>
              <p:cNvSpPr/>
              <p:nvPr/>
            </p:nvSpPr>
            <p:spPr>
              <a:xfrm>
                <a:off x="769925" y="1169538"/>
                <a:ext cx="1046600" cy="509700"/>
              </a:xfrm>
              <a:custGeom>
                <a:avLst/>
                <a:gdLst/>
                <a:ahLst/>
                <a:cxnLst/>
                <a:rect l="l" t="t" r="r" b="b"/>
                <a:pathLst>
                  <a:path w="41864" h="20388" extrusionOk="0">
                    <a:moveTo>
                      <a:pt x="24309" y="0"/>
                    </a:moveTo>
                    <a:cubicBezTo>
                      <a:pt x="24190" y="0"/>
                      <a:pt x="24070" y="2"/>
                      <a:pt x="23950" y="7"/>
                    </a:cubicBezTo>
                    <a:cubicBezTo>
                      <a:pt x="18780" y="207"/>
                      <a:pt x="10774" y="4843"/>
                      <a:pt x="13777" y="11115"/>
                    </a:cubicBezTo>
                    <a:cubicBezTo>
                      <a:pt x="13938" y="11369"/>
                      <a:pt x="13715" y="11607"/>
                      <a:pt x="13486" y="11607"/>
                    </a:cubicBezTo>
                    <a:cubicBezTo>
                      <a:pt x="13384" y="11607"/>
                      <a:pt x="13281" y="11561"/>
                      <a:pt x="13209" y="11448"/>
                    </a:cubicBezTo>
                    <a:cubicBezTo>
                      <a:pt x="11605" y="9105"/>
                      <a:pt x="9506" y="6700"/>
                      <a:pt x="6467" y="6700"/>
                    </a:cubicBezTo>
                    <a:cubicBezTo>
                      <a:pt x="6347" y="6700"/>
                      <a:pt x="6227" y="6704"/>
                      <a:pt x="6104" y="6711"/>
                    </a:cubicBezTo>
                    <a:cubicBezTo>
                      <a:pt x="1534" y="7012"/>
                      <a:pt x="1735" y="12049"/>
                      <a:pt x="3102" y="15151"/>
                    </a:cubicBezTo>
                    <a:lnTo>
                      <a:pt x="3169" y="15151"/>
                    </a:lnTo>
                    <a:cubicBezTo>
                      <a:pt x="3385" y="15212"/>
                      <a:pt x="3344" y="15559"/>
                      <a:pt x="3100" y="15559"/>
                    </a:cubicBezTo>
                    <a:cubicBezTo>
                      <a:pt x="3080" y="15559"/>
                      <a:pt x="3058" y="15556"/>
                      <a:pt x="3036" y="15551"/>
                    </a:cubicBezTo>
                    <a:cubicBezTo>
                      <a:pt x="2842" y="15521"/>
                      <a:pt x="2657" y="15506"/>
                      <a:pt x="2479" y="15506"/>
                    </a:cubicBezTo>
                    <a:cubicBezTo>
                      <a:pt x="1277" y="15506"/>
                      <a:pt x="436" y="16199"/>
                      <a:pt x="0" y="17653"/>
                    </a:cubicBezTo>
                    <a:cubicBezTo>
                      <a:pt x="33" y="19187"/>
                      <a:pt x="934" y="20021"/>
                      <a:pt x="2735" y="20154"/>
                    </a:cubicBezTo>
                    <a:cubicBezTo>
                      <a:pt x="3236" y="20254"/>
                      <a:pt x="3778" y="20271"/>
                      <a:pt x="4320" y="20271"/>
                    </a:cubicBezTo>
                    <a:cubicBezTo>
                      <a:pt x="4591" y="20271"/>
                      <a:pt x="4862" y="20267"/>
                      <a:pt x="5128" y="20267"/>
                    </a:cubicBezTo>
                    <a:cubicBezTo>
                      <a:pt x="5393" y="20267"/>
                      <a:pt x="5654" y="20271"/>
                      <a:pt x="5904" y="20288"/>
                    </a:cubicBezTo>
                    <a:cubicBezTo>
                      <a:pt x="8106" y="20355"/>
                      <a:pt x="10341" y="20388"/>
                      <a:pt x="12542" y="20388"/>
                    </a:cubicBezTo>
                    <a:cubicBezTo>
                      <a:pt x="16945" y="20388"/>
                      <a:pt x="21382" y="20355"/>
                      <a:pt x="25785" y="20154"/>
                    </a:cubicBezTo>
                    <a:cubicBezTo>
                      <a:pt x="28020" y="20021"/>
                      <a:pt x="30222" y="19954"/>
                      <a:pt x="32423" y="19787"/>
                    </a:cubicBezTo>
                    <a:cubicBezTo>
                      <a:pt x="34525" y="19654"/>
                      <a:pt x="37627" y="19888"/>
                      <a:pt x="39462" y="18787"/>
                    </a:cubicBezTo>
                    <a:cubicBezTo>
                      <a:pt x="41863" y="17286"/>
                      <a:pt x="41663" y="13716"/>
                      <a:pt x="40229" y="11682"/>
                    </a:cubicBezTo>
                    <a:cubicBezTo>
                      <a:pt x="39245" y="10226"/>
                      <a:pt x="37821" y="9536"/>
                      <a:pt x="36306" y="9536"/>
                    </a:cubicBezTo>
                    <a:cubicBezTo>
                      <a:pt x="35250" y="9536"/>
                      <a:pt x="34150" y="9871"/>
                      <a:pt x="33124" y="10514"/>
                    </a:cubicBezTo>
                    <a:cubicBezTo>
                      <a:pt x="33075" y="10539"/>
                      <a:pt x="33025" y="10549"/>
                      <a:pt x="32977" y="10549"/>
                    </a:cubicBezTo>
                    <a:cubicBezTo>
                      <a:pt x="32697" y="10549"/>
                      <a:pt x="32467" y="10180"/>
                      <a:pt x="32723" y="9980"/>
                    </a:cubicBezTo>
                    <a:cubicBezTo>
                      <a:pt x="32757" y="9980"/>
                      <a:pt x="32757" y="9947"/>
                      <a:pt x="32790" y="9947"/>
                    </a:cubicBezTo>
                    <a:lnTo>
                      <a:pt x="32790" y="9880"/>
                    </a:lnTo>
                    <a:cubicBezTo>
                      <a:pt x="34291" y="4334"/>
                      <a:pt x="29633" y="0"/>
                      <a:pt x="2430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1" name="Google Shape;2161;p55"/>
              <p:cNvSpPr/>
              <p:nvPr/>
            </p:nvSpPr>
            <p:spPr>
              <a:xfrm>
                <a:off x="770750" y="1166188"/>
                <a:ext cx="1040775" cy="469700"/>
              </a:xfrm>
              <a:custGeom>
                <a:avLst/>
                <a:gdLst/>
                <a:ahLst/>
                <a:cxnLst/>
                <a:rect l="l" t="t" r="r" b="b"/>
                <a:pathLst>
                  <a:path w="41631" h="18788" extrusionOk="0">
                    <a:moveTo>
                      <a:pt x="24345" y="1"/>
                    </a:moveTo>
                    <a:cubicBezTo>
                      <a:pt x="24225" y="1"/>
                      <a:pt x="24105" y="3"/>
                      <a:pt x="23984" y="7"/>
                    </a:cubicBezTo>
                    <a:cubicBezTo>
                      <a:pt x="18780" y="207"/>
                      <a:pt x="10775" y="4877"/>
                      <a:pt x="13810" y="11115"/>
                    </a:cubicBezTo>
                    <a:cubicBezTo>
                      <a:pt x="13949" y="11370"/>
                      <a:pt x="13735" y="11608"/>
                      <a:pt x="13502" y="11608"/>
                    </a:cubicBezTo>
                    <a:cubicBezTo>
                      <a:pt x="13399" y="11608"/>
                      <a:pt x="13292" y="11561"/>
                      <a:pt x="13210" y="11449"/>
                    </a:cubicBezTo>
                    <a:cubicBezTo>
                      <a:pt x="11615" y="9120"/>
                      <a:pt x="9501" y="6730"/>
                      <a:pt x="6548" y="6730"/>
                    </a:cubicBezTo>
                    <a:cubicBezTo>
                      <a:pt x="6413" y="6730"/>
                      <a:pt x="6276" y="6735"/>
                      <a:pt x="6138" y="6745"/>
                    </a:cubicBezTo>
                    <a:cubicBezTo>
                      <a:pt x="1535" y="7012"/>
                      <a:pt x="1768" y="12083"/>
                      <a:pt x="3136" y="15151"/>
                    </a:cubicBezTo>
                    <a:lnTo>
                      <a:pt x="3169" y="15151"/>
                    </a:lnTo>
                    <a:cubicBezTo>
                      <a:pt x="3447" y="15213"/>
                      <a:pt x="3354" y="15559"/>
                      <a:pt x="3102" y="15559"/>
                    </a:cubicBezTo>
                    <a:cubicBezTo>
                      <a:pt x="3081" y="15559"/>
                      <a:pt x="3059" y="15557"/>
                      <a:pt x="3036" y="15552"/>
                    </a:cubicBezTo>
                    <a:cubicBezTo>
                      <a:pt x="2829" y="15515"/>
                      <a:pt x="2631" y="15496"/>
                      <a:pt x="2442" y="15496"/>
                    </a:cubicBezTo>
                    <a:cubicBezTo>
                      <a:pt x="1260" y="15496"/>
                      <a:pt x="432" y="16215"/>
                      <a:pt x="0" y="17653"/>
                    </a:cubicBezTo>
                    <a:cubicBezTo>
                      <a:pt x="0" y="18053"/>
                      <a:pt x="100" y="18454"/>
                      <a:pt x="267" y="18787"/>
                    </a:cubicBezTo>
                    <a:cubicBezTo>
                      <a:pt x="596" y="17609"/>
                      <a:pt x="1892" y="16521"/>
                      <a:pt x="3177" y="16521"/>
                    </a:cubicBezTo>
                    <a:cubicBezTo>
                      <a:pt x="3456" y="16521"/>
                      <a:pt x="3735" y="16573"/>
                      <a:pt x="4003" y="16686"/>
                    </a:cubicBezTo>
                    <a:cubicBezTo>
                      <a:pt x="4170" y="16786"/>
                      <a:pt x="4370" y="16853"/>
                      <a:pt x="4537" y="16953"/>
                    </a:cubicBezTo>
                    <a:lnTo>
                      <a:pt x="4170" y="15952"/>
                    </a:lnTo>
                    <a:cubicBezTo>
                      <a:pt x="3169" y="12916"/>
                      <a:pt x="4504" y="8847"/>
                      <a:pt x="8273" y="8847"/>
                    </a:cubicBezTo>
                    <a:cubicBezTo>
                      <a:pt x="11142" y="8847"/>
                      <a:pt x="13143" y="11782"/>
                      <a:pt x="14511" y="14017"/>
                    </a:cubicBezTo>
                    <a:cubicBezTo>
                      <a:pt x="14544" y="11482"/>
                      <a:pt x="15345" y="8947"/>
                      <a:pt x="16979" y="6979"/>
                    </a:cubicBezTo>
                    <a:cubicBezTo>
                      <a:pt x="18704" y="4886"/>
                      <a:pt x="21070" y="3581"/>
                      <a:pt x="23431" y="3581"/>
                    </a:cubicBezTo>
                    <a:cubicBezTo>
                      <a:pt x="25134" y="3581"/>
                      <a:pt x="26834" y="4260"/>
                      <a:pt x="28287" y="5811"/>
                    </a:cubicBezTo>
                    <a:cubicBezTo>
                      <a:pt x="29955" y="7613"/>
                      <a:pt x="30956" y="9981"/>
                      <a:pt x="31323" y="12483"/>
                    </a:cubicBezTo>
                    <a:cubicBezTo>
                      <a:pt x="32072" y="12146"/>
                      <a:pt x="32933" y="11978"/>
                      <a:pt x="33797" y="11978"/>
                    </a:cubicBezTo>
                    <a:cubicBezTo>
                      <a:pt x="34819" y="11978"/>
                      <a:pt x="35844" y="12213"/>
                      <a:pt x="36693" y="12683"/>
                    </a:cubicBezTo>
                    <a:cubicBezTo>
                      <a:pt x="37127" y="12916"/>
                      <a:pt x="37460" y="13183"/>
                      <a:pt x="37794" y="13517"/>
                    </a:cubicBezTo>
                    <a:cubicBezTo>
                      <a:pt x="39195" y="14317"/>
                      <a:pt x="40396" y="15685"/>
                      <a:pt x="40896" y="17186"/>
                    </a:cubicBezTo>
                    <a:cubicBezTo>
                      <a:pt x="41630" y="15485"/>
                      <a:pt x="41230" y="13283"/>
                      <a:pt x="40229" y="11816"/>
                    </a:cubicBezTo>
                    <a:cubicBezTo>
                      <a:pt x="39205" y="10330"/>
                      <a:pt x="37747" y="9642"/>
                      <a:pt x="36217" y="9642"/>
                    </a:cubicBezTo>
                    <a:cubicBezTo>
                      <a:pt x="35204" y="9642"/>
                      <a:pt x="34160" y="9943"/>
                      <a:pt x="33191" y="10515"/>
                    </a:cubicBezTo>
                    <a:cubicBezTo>
                      <a:pt x="33131" y="10557"/>
                      <a:pt x="33069" y="10575"/>
                      <a:pt x="33011" y="10575"/>
                    </a:cubicBezTo>
                    <a:cubicBezTo>
                      <a:pt x="32746" y="10575"/>
                      <a:pt x="32544" y="10200"/>
                      <a:pt x="32790" y="9981"/>
                    </a:cubicBezTo>
                    <a:lnTo>
                      <a:pt x="32824" y="9948"/>
                    </a:lnTo>
                    <a:lnTo>
                      <a:pt x="32824" y="9881"/>
                    </a:lnTo>
                    <a:cubicBezTo>
                      <a:pt x="34292" y="4334"/>
                      <a:pt x="29697" y="1"/>
                      <a:pt x="2434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2" name="Google Shape;2162;p55"/>
              <p:cNvSpPr/>
              <p:nvPr/>
            </p:nvSpPr>
            <p:spPr>
              <a:xfrm>
                <a:off x="749075" y="1149838"/>
                <a:ext cx="1079025" cy="549125"/>
              </a:xfrm>
              <a:custGeom>
                <a:avLst/>
                <a:gdLst/>
                <a:ahLst/>
                <a:cxnLst/>
                <a:rect l="l" t="t" r="r" b="b"/>
                <a:pathLst>
                  <a:path w="43161" h="21965" extrusionOk="0">
                    <a:moveTo>
                      <a:pt x="25212" y="655"/>
                    </a:moveTo>
                    <a:cubicBezTo>
                      <a:pt x="30564" y="655"/>
                      <a:pt x="35159" y="4988"/>
                      <a:pt x="33691" y="10535"/>
                    </a:cubicBezTo>
                    <a:lnTo>
                      <a:pt x="33691" y="10602"/>
                    </a:lnTo>
                    <a:cubicBezTo>
                      <a:pt x="33657" y="10602"/>
                      <a:pt x="33657" y="10635"/>
                      <a:pt x="33591" y="10635"/>
                    </a:cubicBezTo>
                    <a:cubicBezTo>
                      <a:pt x="33372" y="10854"/>
                      <a:pt x="33579" y="11229"/>
                      <a:pt x="33844" y="11229"/>
                    </a:cubicBezTo>
                    <a:cubicBezTo>
                      <a:pt x="33903" y="11229"/>
                      <a:pt x="33964" y="11211"/>
                      <a:pt x="34024" y="11169"/>
                    </a:cubicBezTo>
                    <a:cubicBezTo>
                      <a:pt x="34981" y="10597"/>
                      <a:pt x="36022" y="10296"/>
                      <a:pt x="37036" y="10296"/>
                    </a:cubicBezTo>
                    <a:cubicBezTo>
                      <a:pt x="38568" y="10296"/>
                      <a:pt x="40039" y="10984"/>
                      <a:pt x="41063" y="12470"/>
                    </a:cubicBezTo>
                    <a:cubicBezTo>
                      <a:pt x="42497" y="14504"/>
                      <a:pt x="42697" y="18074"/>
                      <a:pt x="40329" y="19575"/>
                    </a:cubicBezTo>
                    <a:cubicBezTo>
                      <a:pt x="39041" y="20348"/>
                      <a:pt x="37111" y="20463"/>
                      <a:pt x="35372" y="20463"/>
                    </a:cubicBezTo>
                    <a:cubicBezTo>
                      <a:pt x="34634" y="20463"/>
                      <a:pt x="33930" y="20442"/>
                      <a:pt x="33324" y="20442"/>
                    </a:cubicBezTo>
                    <a:cubicBezTo>
                      <a:pt x="31089" y="20609"/>
                      <a:pt x="28887" y="20742"/>
                      <a:pt x="26686" y="20809"/>
                    </a:cubicBezTo>
                    <a:cubicBezTo>
                      <a:pt x="22813" y="20984"/>
                      <a:pt x="18965" y="21082"/>
                      <a:pt x="15099" y="21082"/>
                    </a:cubicBezTo>
                    <a:cubicBezTo>
                      <a:pt x="14536" y="21082"/>
                      <a:pt x="13973" y="21080"/>
                      <a:pt x="13410" y="21076"/>
                    </a:cubicBezTo>
                    <a:lnTo>
                      <a:pt x="6772" y="20942"/>
                    </a:lnTo>
                    <a:cubicBezTo>
                      <a:pt x="6521" y="20926"/>
                      <a:pt x="6263" y="20922"/>
                      <a:pt x="6000" y="20922"/>
                    </a:cubicBezTo>
                    <a:cubicBezTo>
                      <a:pt x="5736" y="20922"/>
                      <a:pt x="5469" y="20926"/>
                      <a:pt x="5200" y="20926"/>
                    </a:cubicBezTo>
                    <a:cubicBezTo>
                      <a:pt x="4662" y="20926"/>
                      <a:pt x="4120" y="20909"/>
                      <a:pt x="3603" y="20809"/>
                    </a:cubicBezTo>
                    <a:cubicBezTo>
                      <a:pt x="1835" y="20676"/>
                      <a:pt x="901" y="19842"/>
                      <a:pt x="867" y="18307"/>
                    </a:cubicBezTo>
                    <a:cubicBezTo>
                      <a:pt x="1299" y="16869"/>
                      <a:pt x="2127" y="16150"/>
                      <a:pt x="3309" y="16150"/>
                    </a:cubicBezTo>
                    <a:cubicBezTo>
                      <a:pt x="3498" y="16150"/>
                      <a:pt x="3696" y="16169"/>
                      <a:pt x="3903" y="16206"/>
                    </a:cubicBezTo>
                    <a:cubicBezTo>
                      <a:pt x="3926" y="16211"/>
                      <a:pt x="3948" y="16213"/>
                      <a:pt x="3969" y="16213"/>
                    </a:cubicBezTo>
                    <a:cubicBezTo>
                      <a:pt x="4221" y="16213"/>
                      <a:pt x="4314" y="15867"/>
                      <a:pt x="4036" y="15805"/>
                    </a:cubicBezTo>
                    <a:lnTo>
                      <a:pt x="4003" y="15805"/>
                    </a:lnTo>
                    <a:cubicBezTo>
                      <a:pt x="2635" y="12737"/>
                      <a:pt x="2402" y="7666"/>
                      <a:pt x="7005" y="7399"/>
                    </a:cubicBezTo>
                    <a:cubicBezTo>
                      <a:pt x="7143" y="7389"/>
                      <a:pt x="7280" y="7384"/>
                      <a:pt x="7415" y="7384"/>
                    </a:cubicBezTo>
                    <a:cubicBezTo>
                      <a:pt x="10368" y="7384"/>
                      <a:pt x="12482" y="9774"/>
                      <a:pt x="14077" y="12103"/>
                    </a:cubicBezTo>
                    <a:cubicBezTo>
                      <a:pt x="14162" y="12219"/>
                      <a:pt x="14273" y="12269"/>
                      <a:pt x="14380" y="12269"/>
                    </a:cubicBezTo>
                    <a:cubicBezTo>
                      <a:pt x="14609" y="12269"/>
                      <a:pt x="14814" y="12042"/>
                      <a:pt x="14677" y="11769"/>
                    </a:cubicBezTo>
                    <a:cubicBezTo>
                      <a:pt x="11642" y="5531"/>
                      <a:pt x="19647" y="861"/>
                      <a:pt x="24851" y="661"/>
                    </a:cubicBezTo>
                    <a:cubicBezTo>
                      <a:pt x="24972" y="657"/>
                      <a:pt x="25092" y="655"/>
                      <a:pt x="25212" y="655"/>
                    </a:cubicBezTo>
                    <a:close/>
                    <a:moveTo>
                      <a:pt x="25412" y="0"/>
                    </a:moveTo>
                    <a:cubicBezTo>
                      <a:pt x="25014" y="0"/>
                      <a:pt x="24615" y="21"/>
                      <a:pt x="24217" y="61"/>
                    </a:cubicBezTo>
                    <a:cubicBezTo>
                      <a:pt x="19180" y="561"/>
                      <a:pt x="12542" y="4731"/>
                      <a:pt x="13510" y="10235"/>
                    </a:cubicBezTo>
                    <a:cubicBezTo>
                      <a:pt x="11933" y="8390"/>
                      <a:pt x="9863" y="6739"/>
                      <a:pt x="7490" y="6739"/>
                    </a:cubicBezTo>
                    <a:cubicBezTo>
                      <a:pt x="6901" y="6739"/>
                      <a:pt x="6294" y="6840"/>
                      <a:pt x="5671" y="7066"/>
                    </a:cubicBezTo>
                    <a:cubicBezTo>
                      <a:pt x="2035" y="8333"/>
                      <a:pt x="1668" y="12837"/>
                      <a:pt x="3469" y="15772"/>
                    </a:cubicBezTo>
                    <a:cubicBezTo>
                      <a:pt x="3331" y="15755"/>
                      <a:pt x="3193" y="15747"/>
                      <a:pt x="3057" y="15747"/>
                    </a:cubicBezTo>
                    <a:cubicBezTo>
                      <a:pt x="1585" y="15747"/>
                      <a:pt x="289" y="16720"/>
                      <a:pt x="167" y="18307"/>
                    </a:cubicBezTo>
                    <a:cubicBezTo>
                      <a:pt x="0" y="20475"/>
                      <a:pt x="1801" y="21443"/>
                      <a:pt x="3636" y="21643"/>
                    </a:cubicBezTo>
                    <a:cubicBezTo>
                      <a:pt x="5706" y="21902"/>
                      <a:pt x="7839" y="21964"/>
                      <a:pt x="9975" y="21964"/>
                    </a:cubicBezTo>
                    <a:cubicBezTo>
                      <a:pt x="11968" y="21964"/>
                      <a:pt x="13963" y="21910"/>
                      <a:pt x="15911" y="21910"/>
                    </a:cubicBezTo>
                    <a:cubicBezTo>
                      <a:pt x="19914" y="21843"/>
                      <a:pt x="23917" y="21776"/>
                      <a:pt x="27920" y="21610"/>
                    </a:cubicBezTo>
                    <a:cubicBezTo>
                      <a:pt x="31489" y="21443"/>
                      <a:pt x="35325" y="21509"/>
                      <a:pt x="38828" y="20842"/>
                    </a:cubicBezTo>
                    <a:cubicBezTo>
                      <a:pt x="41163" y="20409"/>
                      <a:pt x="42664" y="18774"/>
                      <a:pt x="42864" y="16339"/>
                    </a:cubicBezTo>
                    <a:cubicBezTo>
                      <a:pt x="43161" y="12749"/>
                      <a:pt x="40159" y="9486"/>
                      <a:pt x="36881" y="9486"/>
                    </a:cubicBezTo>
                    <a:cubicBezTo>
                      <a:pt x="36109" y="9486"/>
                      <a:pt x="35321" y="9667"/>
                      <a:pt x="34558" y="10068"/>
                    </a:cubicBezTo>
                    <a:cubicBezTo>
                      <a:pt x="35192" y="7766"/>
                      <a:pt x="34391" y="5298"/>
                      <a:pt x="32990" y="3430"/>
                    </a:cubicBezTo>
                    <a:cubicBezTo>
                      <a:pt x="31142" y="1083"/>
                      <a:pt x="28313" y="0"/>
                      <a:pt x="254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163" name="Google Shape;2163;p55"/>
          <p:cNvGrpSpPr/>
          <p:nvPr/>
        </p:nvGrpSpPr>
        <p:grpSpPr>
          <a:xfrm>
            <a:off x="1750149" y="2820517"/>
            <a:ext cx="408957" cy="419426"/>
            <a:chOff x="7390410" y="1714112"/>
            <a:chExt cx="339694" cy="348418"/>
          </a:xfrm>
        </p:grpSpPr>
        <p:sp>
          <p:nvSpPr>
            <p:cNvPr id="2164" name="Google Shape;2164;p55"/>
            <p:cNvSpPr/>
            <p:nvPr/>
          </p:nvSpPr>
          <p:spPr>
            <a:xfrm>
              <a:off x="7390410" y="1714112"/>
              <a:ext cx="339694" cy="348418"/>
            </a:xfrm>
            <a:custGeom>
              <a:avLst/>
              <a:gdLst/>
              <a:ahLst/>
              <a:cxnLst/>
              <a:rect l="l" t="t" r="r" b="b"/>
              <a:pathLst>
                <a:path w="10036" h="10293" extrusionOk="0">
                  <a:moveTo>
                    <a:pt x="4529" y="1"/>
                  </a:moveTo>
                  <a:cubicBezTo>
                    <a:pt x="4408" y="1"/>
                    <a:pt x="4280" y="88"/>
                    <a:pt x="4237" y="218"/>
                  </a:cubicBezTo>
                  <a:cubicBezTo>
                    <a:pt x="4070" y="852"/>
                    <a:pt x="3870" y="1419"/>
                    <a:pt x="3703" y="2053"/>
                  </a:cubicBezTo>
                  <a:cubicBezTo>
                    <a:pt x="3570" y="2520"/>
                    <a:pt x="3370" y="3020"/>
                    <a:pt x="3336" y="3487"/>
                  </a:cubicBezTo>
                  <a:cubicBezTo>
                    <a:pt x="2869" y="3521"/>
                    <a:pt x="2469" y="3687"/>
                    <a:pt x="2002" y="3754"/>
                  </a:cubicBezTo>
                  <a:cubicBezTo>
                    <a:pt x="1402" y="3921"/>
                    <a:pt x="868" y="4054"/>
                    <a:pt x="301" y="4221"/>
                  </a:cubicBezTo>
                  <a:cubicBezTo>
                    <a:pt x="34" y="4321"/>
                    <a:pt x="1" y="4655"/>
                    <a:pt x="201" y="4755"/>
                  </a:cubicBezTo>
                  <a:cubicBezTo>
                    <a:pt x="734" y="5155"/>
                    <a:pt x="1302" y="5489"/>
                    <a:pt x="1835" y="5856"/>
                  </a:cubicBezTo>
                  <a:cubicBezTo>
                    <a:pt x="2169" y="6056"/>
                    <a:pt x="2502" y="6356"/>
                    <a:pt x="2869" y="6489"/>
                  </a:cubicBezTo>
                  <a:cubicBezTo>
                    <a:pt x="2636" y="7590"/>
                    <a:pt x="2636" y="8858"/>
                    <a:pt x="2502" y="10025"/>
                  </a:cubicBezTo>
                  <a:cubicBezTo>
                    <a:pt x="2502" y="10179"/>
                    <a:pt x="2639" y="10293"/>
                    <a:pt x="2779" y="10293"/>
                  </a:cubicBezTo>
                  <a:cubicBezTo>
                    <a:pt x="2821" y="10293"/>
                    <a:pt x="2864" y="10282"/>
                    <a:pt x="2903" y="10259"/>
                  </a:cubicBezTo>
                  <a:cubicBezTo>
                    <a:pt x="3503" y="9925"/>
                    <a:pt x="4037" y="9558"/>
                    <a:pt x="4571" y="9158"/>
                  </a:cubicBezTo>
                  <a:cubicBezTo>
                    <a:pt x="5004" y="8824"/>
                    <a:pt x="5471" y="8524"/>
                    <a:pt x="5871" y="8157"/>
                  </a:cubicBezTo>
                  <a:cubicBezTo>
                    <a:pt x="6805" y="8658"/>
                    <a:pt x="7873" y="8891"/>
                    <a:pt x="8907" y="9091"/>
                  </a:cubicBezTo>
                  <a:cubicBezTo>
                    <a:pt x="8974" y="9091"/>
                    <a:pt x="9040" y="9158"/>
                    <a:pt x="9074" y="9158"/>
                  </a:cubicBezTo>
                  <a:cubicBezTo>
                    <a:pt x="9091" y="9161"/>
                    <a:pt x="9109" y="9163"/>
                    <a:pt x="9126" y="9163"/>
                  </a:cubicBezTo>
                  <a:cubicBezTo>
                    <a:pt x="9275" y="9163"/>
                    <a:pt x="9414" y="9044"/>
                    <a:pt x="9474" y="8924"/>
                  </a:cubicBezTo>
                  <a:lnTo>
                    <a:pt x="9474" y="8758"/>
                  </a:lnTo>
                  <a:cubicBezTo>
                    <a:pt x="9241" y="8191"/>
                    <a:pt x="9040" y="7590"/>
                    <a:pt x="8807" y="7023"/>
                  </a:cubicBezTo>
                  <a:cubicBezTo>
                    <a:pt x="8640" y="6556"/>
                    <a:pt x="8473" y="6156"/>
                    <a:pt x="8240" y="5722"/>
                  </a:cubicBezTo>
                  <a:cubicBezTo>
                    <a:pt x="8240" y="5689"/>
                    <a:pt x="8206" y="5689"/>
                    <a:pt x="8206" y="5689"/>
                  </a:cubicBezTo>
                  <a:lnTo>
                    <a:pt x="8173" y="5655"/>
                  </a:lnTo>
                  <a:cubicBezTo>
                    <a:pt x="8340" y="5489"/>
                    <a:pt x="8473" y="5355"/>
                    <a:pt x="8540" y="5188"/>
                  </a:cubicBezTo>
                  <a:cubicBezTo>
                    <a:pt x="9107" y="4555"/>
                    <a:pt x="9474" y="3754"/>
                    <a:pt x="9941" y="3087"/>
                  </a:cubicBezTo>
                  <a:cubicBezTo>
                    <a:pt x="10035" y="2930"/>
                    <a:pt x="9893" y="2684"/>
                    <a:pt x="9709" y="2684"/>
                  </a:cubicBezTo>
                  <a:cubicBezTo>
                    <a:pt x="9697" y="2684"/>
                    <a:pt x="9686" y="2685"/>
                    <a:pt x="9674" y="2687"/>
                  </a:cubicBezTo>
                  <a:cubicBezTo>
                    <a:pt x="9507" y="2687"/>
                    <a:pt x="9341" y="2720"/>
                    <a:pt x="9174" y="2720"/>
                  </a:cubicBezTo>
                  <a:cubicBezTo>
                    <a:pt x="8573" y="2753"/>
                    <a:pt x="7973" y="2820"/>
                    <a:pt x="7373" y="2887"/>
                  </a:cubicBezTo>
                  <a:lnTo>
                    <a:pt x="6872" y="3020"/>
                  </a:lnTo>
                  <a:cubicBezTo>
                    <a:pt x="6872" y="2987"/>
                    <a:pt x="6872" y="2920"/>
                    <a:pt x="6839" y="2920"/>
                  </a:cubicBezTo>
                  <a:cubicBezTo>
                    <a:pt x="6205" y="1919"/>
                    <a:pt x="5471" y="1019"/>
                    <a:pt x="4704" y="85"/>
                  </a:cubicBezTo>
                  <a:cubicBezTo>
                    <a:pt x="4657" y="26"/>
                    <a:pt x="4594" y="1"/>
                    <a:pt x="4529" y="1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165;p55"/>
            <p:cNvSpPr/>
            <p:nvPr/>
          </p:nvSpPr>
          <p:spPr>
            <a:xfrm>
              <a:off x="7437188" y="1755616"/>
              <a:ext cx="251825" cy="268769"/>
            </a:xfrm>
            <a:custGeom>
              <a:avLst/>
              <a:gdLst/>
              <a:ahLst/>
              <a:cxnLst/>
              <a:rect l="l" t="t" r="r" b="b"/>
              <a:pathLst>
                <a:path w="7440" h="7940" extrusionOk="0">
                  <a:moveTo>
                    <a:pt x="3303" y="0"/>
                  </a:moveTo>
                  <a:cubicBezTo>
                    <a:pt x="3170" y="434"/>
                    <a:pt x="3036" y="801"/>
                    <a:pt x="2936" y="1234"/>
                  </a:cubicBezTo>
                  <a:cubicBezTo>
                    <a:pt x="2803" y="1668"/>
                    <a:pt x="2669" y="2135"/>
                    <a:pt x="2469" y="2569"/>
                  </a:cubicBezTo>
                  <a:cubicBezTo>
                    <a:pt x="2502" y="2635"/>
                    <a:pt x="2469" y="2769"/>
                    <a:pt x="2369" y="2802"/>
                  </a:cubicBezTo>
                  <a:cubicBezTo>
                    <a:pt x="1969" y="3069"/>
                    <a:pt x="1468" y="3136"/>
                    <a:pt x="1001" y="3269"/>
                  </a:cubicBezTo>
                  <a:lnTo>
                    <a:pt x="1" y="3503"/>
                  </a:lnTo>
                  <a:cubicBezTo>
                    <a:pt x="334" y="3736"/>
                    <a:pt x="668" y="3936"/>
                    <a:pt x="1001" y="4170"/>
                  </a:cubicBezTo>
                  <a:cubicBezTo>
                    <a:pt x="1302" y="4403"/>
                    <a:pt x="1635" y="4570"/>
                    <a:pt x="1869" y="4804"/>
                  </a:cubicBezTo>
                  <a:cubicBezTo>
                    <a:pt x="1892" y="4798"/>
                    <a:pt x="1914" y="4795"/>
                    <a:pt x="1937" y="4795"/>
                  </a:cubicBezTo>
                  <a:cubicBezTo>
                    <a:pt x="2044" y="4795"/>
                    <a:pt x="2136" y="4860"/>
                    <a:pt x="2136" y="4970"/>
                  </a:cubicBezTo>
                  <a:cubicBezTo>
                    <a:pt x="2202" y="5938"/>
                    <a:pt x="2035" y="6972"/>
                    <a:pt x="1969" y="7939"/>
                  </a:cubicBezTo>
                  <a:cubicBezTo>
                    <a:pt x="2769" y="7439"/>
                    <a:pt x="3503" y="6838"/>
                    <a:pt x="4204" y="6271"/>
                  </a:cubicBezTo>
                  <a:cubicBezTo>
                    <a:pt x="4252" y="6223"/>
                    <a:pt x="4304" y="6205"/>
                    <a:pt x="4356" y="6205"/>
                  </a:cubicBezTo>
                  <a:cubicBezTo>
                    <a:pt x="4448" y="6205"/>
                    <a:pt x="4540" y="6262"/>
                    <a:pt x="4604" y="6305"/>
                  </a:cubicBezTo>
                  <a:cubicBezTo>
                    <a:pt x="5438" y="6471"/>
                    <a:pt x="6205" y="6772"/>
                    <a:pt x="7039" y="6972"/>
                  </a:cubicBezTo>
                  <a:cubicBezTo>
                    <a:pt x="6772" y="6205"/>
                    <a:pt x="6505" y="5471"/>
                    <a:pt x="6172" y="4737"/>
                  </a:cubicBezTo>
                  <a:cubicBezTo>
                    <a:pt x="6138" y="4603"/>
                    <a:pt x="6172" y="4437"/>
                    <a:pt x="6272" y="4437"/>
                  </a:cubicBezTo>
                  <a:cubicBezTo>
                    <a:pt x="6505" y="3669"/>
                    <a:pt x="6972" y="2969"/>
                    <a:pt x="7439" y="2302"/>
                  </a:cubicBezTo>
                  <a:lnTo>
                    <a:pt x="7439" y="2302"/>
                  </a:lnTo>
                  <a:cubicBezTo>
                    <a:pt x="6872" y="2402"/>
                    <a:pt x="6305" y="2469"/>
                    <a:pt x="5771" y="2469"/>
                  </a:cubicBezTo>
                  <a:lnTo>
                    <a:pt x="5638" y="2469"/>
                  </a:lnTo>
                  <a:cubicBezTo>
                    <a:pt x="5438" y="2469"/>
                    <a:pt x="5304" y="2435"/>
                    <a:pt x="5104" y="2402"/>
                  </a:cubicBezTo>
                  <a:cubicBezTo>
                    <a:pt x="5038" y="2335"/>
                    <a:pt x="5004" y="2302"/>
                    <a:pt x="5004" y="2268"/>
                  </a:cubicBezTo>
                  <a:cubicBezTo>
                    <a:pt x="4971" y="2268"/>
                    <a:pt x="4938" y="2235"/>
                    <a:pt x="4871" y="2168"/>
                  </a:cubicBezTo>
                  <a:cubicBezTo>
                    <a:pt x="4437" y="1434"/>
                    <a:pt x="3903" y="734"/>
                    <a:pt x="33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55"/>
            <p:cNvSpPr/>
            <p:nvPr/>
          </p:nvSpPr>
          <p:spPr>
            <a:xfrm>
              <a:off x="7402189" y="1727554"/>
              <a:ext cx="316169" cy="321710"/>
            </a:xfrm>
            <a:custGeom>
              <a:avLst/>
              <a:gdLst/>
              <a:ahLst/>
              <a:cxnLst/>
              <a:rect l="l" t="t" r="r" b="b"/>
              <a:pathLst>
                <a:path w="9341" h="9504" extrusionOk="0">
                  <a:moveTo>
                    <a:pt x="4337" y="762"/>
                  </a:moveTo>
                  <a:cubicBezTo>
                    <a:pt x="4871" y="1463"/>
                    <a:pt x="5404" y="2197"/>
                    <a:pt x="5905" y="2931"/>
                  </a:cubicBezTo>
                  <a:cubicBezTo>
                    <a:pt x="5972" y="2964"/>
                    <a:pt x="6005" y="3031"/>
                    <a:pt x="6038" y="3031"/>
                  </a:cubicBezTo>
                  <a:cubicBezTo>
                    <a:pt x="6038" y="3064"/>
                    <a:pt x="6105" y="3131"/>
                    <a:pt x="6138" y="3131"/>
                  </a:cubicBezTo>
                  <a:cubicBezTo>
                    <a:pt x="6263" y="3206"/>
                    <a:pt x="6388" y="3243"/>
                    <a:pt x="6528" y="3243"/>
                  </a:cubicBezTo>
                  <a:cubicBezTo>
                    <a:pt x="6574" y="3243"/>
                    <a:pt x="6622" y="3239"/>
                    <a:pt x="6672" y="3231"/>
                  </a:cubicBezTo>
                  <a:lnTo>
                    <a:pt x="6805" y="3231"/>
                  </a:lnTo>
                  <a:cubicBezTo>
                    <a:pt x="7339" y="3231"/>
                    <a:pt x="7906" y="3131"/>
                    <a:pt x="8473" y="3064"/>
                  </a:cubicBezTo>
                  <a:lnTo>
                    <a:pt x="8473" y="3064"/>
                  </a:lnTo>
                  <a:cubicBezTo>
                    <a:pt x="8006" y="3731"/>
                    <a:pt x="7539" y="4432"/>
                    <a:pt x="7306" y="5199"/>
                  </a:cubicBezTo>
                  <a:cubicBezTo>
                    <a:pt x="7206" y="5266"/>
                    <a:pt x="7139" y="5432"/>
                    <a:pt x="7206" y="5566"/>
                  </a:cubicBezTo>
                  <a:cubicBezTo>
                    <a:pt x="7539" y="6300"/>
                    <a:pt x="7806" y="7067"/>
                    <a:pt x="8073" y="7801"/>
                  </a:cubicBezTo>
                  <a:cubicBezTo>
                    <a:pt x="7239" y="7567"/>
                    <a:pt x="6472" y="7267"/>
                    <a:pt x="5638" y="7067"/>
                  </a:cubicBezTo>
                  <a:cubicBezTo>
                    <a:pt x="5582" y="6992"/>
                    <a:pt x="5505" y="6949"/>
                    <a:pt x="5424" y="6949"/>
                  </a:cubicBezTo>
                  <a:cubicBezTo>
                    <a:pt x="5361" y="6949"/>
                    <a:pt x="5296" y="6975"/>
                    <a:pt x="5238" y="7034"/>
                  </a:cubicBezTo>
                  <a:cubicBezTo>
                    <a:pt x="4537" y="7634"/>
                    <a:pt x="3803" y="8201"/>
                    <a:pt x="3003" y="8701"/>
                  </a:cubicBezTo>
                  <a:cubicBezTo>
                    <a:pt x="3069" y="7734"/>
                    <a:pt x="3236" y="6700"/>
                    <a:pt x="3170" y="5733"/>
                  </a:cubicBezTo>
                  <a:cubicBezTo>
                    <a:pt x="3136" y="5599"/>
                    <a:pt x="3003" y="5566"/>
                    <a:pt x="2903" y="5566"/>
                  </a:cubicBezTo>
                  <a:cubicBezTo>
                    <a:pt x="2669" y="5299"/>
                    <a:pt x="2336" y="5132"/>
                    <a:pt x="2035" y="4932"/>
                  </a:cubicBezTo>
                  <a:cubicBezTo>
                    <a:pt x="1702" y="4732"/>
                    <a:pt x="1368" y="4465"/>
                    <a:pt x="1035" y="4265"/>
                  </a:cubicBezTo>
                  <a:lnTo>
                    <a:pt x="2035" y="4031"/>
                  </a:lnTo>
                  <a:cubicBezTo>
                    <a:pt x="2502" y="3898"/>
                    <a:pt x="3003" y="3798"/>
                    <a:pt x="3403" y="3564"/>
                  </a:cubicBezTo>
                  <a:cubicBezTo>
                    <a:pt x="3503" y="3464"/>
                    <a:pt x="3536" y="3398"/>
                    <a:pt x="3503" y="3298"/>
                  </a:cubicBezTo>
                  <a:cubicBezTo>
                    <a:pt x="3703" y="2897"/>
                    <a:pt x="3837" y="2430"/>
                    <a:pt x="3970" y="1963"/>
                  </a:cubicBezTo>
                  <a:cubicBezTo>
                    <a:pt x="4104" y="1596"/>
                    <a:pt x="4204" y="1196"/>
                    <a:pt x="4337" y="762"/>
                  </a:cubicBezTo>
                  <a:close/>
                  <a:moveTo>
                    <a:pt x="4185" y="0"/>
                  </a:moveTo>
                  <a:cubicBezTo>
                    <a:pt x="4070" y="0"/>
                    <a:pt x="3949" y="82"/>
                    <a:pt x="3903" y="195"/>
                  </a:cubicBezTo>
                  <a:cubicBezTo>
                    <a:pt x="3737" y="729"/>
                    <a:pt x="3603" y="1296"/>
                    <a:pt x="3403" y="1863"/>
                  </a:cubicBezTo>
                  <a:cubicBezTo>
                    <a:pt x="3303" y="2297"/>
                    <a:pt x="3136" y="2730"/>
                    <a:pt x="3069" y="3197"/>
                  </a:cubicBezTo>
                  <a:cubicBezTo>
                    <a:pt x="2669" y="3231"/>
                    <a:pt x="2302" y="3398"/>
                    <a:pt x="1869" y="3464"/>
                  </a:cubicBezTo>
                  <a:cubicBezTo>
                    <a:pt x="1335" y="3598"/>
                    <a:pt x="801" y="3765"/>
                    <a:pt x="301" y="3898"/>
                  </a:cubicBezTo>
                  <a:cubicBezTo>
                    <a:pt x="34" y="3965"/>
                    <a:pt x="1" y="4265"/>
                    <a:pt x="201" y="4398"/>
                  </a:cubicBezTo>
                  <a:lnTo>
                    <a:pt x="1702" y="5399"/>
                  </a:lnTo>
                  <a:cubicBezTo>
                    <a:pt x="2002" y="5599"/>
                    <a:pt x="2336" y="5866"/>
                    <a:pt x="2669" y="5966"/>
                  </a:cubicBezTo>
                  <a:cubicBezTo>
                    <a:pt x="2469" y="7067"/>
                    <a:pt x="2402" y="8201"/>
                    <a:pt x="2336" y="9268"/>
                  </a:cubicBezTo>
                  <a:cubicBezTo>
                    <a:pt x="2336" y="9395"/>
                    <a:pt x="2471" y="9503"/>
                    <a:pt x="2609" y="9503"/>
                  </a:cubicBezTo>
                  <a:cubicBezTo>
                    <a:pt x="2652" y="9503"/>
                    <a:pt x="2696" y="9493"/>
                    <a:pt x="2736" y="9469"/>
                  </a:cubicBezTo>
                  <a:cubicBezTo>
                    <a:pt x="3703" y="8902"/>
                    <a:pt x="4571" y="8234"/>
                    <a:pt x="5471" y="7534"/>
                  </a:cubicBezTo>
                  <a:cubicBezTo>
                    <a:pt x="6338" y="8034"/>
                    <a:pt x="7473" y="8234"/>
                    <a:pt x="8407" y="8435"/>
                  </a:cubicBezTo>
                  <a:cubicBezTo>
                    <a:pt x="8421" y="8437"/>
                    <a:pt x="8436" y="8439"/>
                    <a:pt x="8452" y="8439"/>
                  </a:cubicBezTo>
                  <a:cubicBezTo>
                    <a:pt x="8617" y="8439"/>
                    <a:pt x="8832" y="8284"/>
                    <a:pt x="8740" y="8101"/>
                  </a:cubicBezTo>
                  <a:cubicBezTo>
                    <a:pt x="8473" y="7134"/>
                    <a:pt x="8073" y="6200"/>
                    <a:pt x="7673" y="5266"/>
                  </a:cubicBezTo>
                  <a:cubicBezTo>
                    <a:pt x="7639" y="5232"/>
                    <a:pt x="7639" y="5199"/>
                    <a:pt x="7606" y="5199"/>
                  </a:cubicBezTo>
                  <a:cubicBezTo>
                    <a:pt x="8273" y="4532"/>
                    <a:pt x="8707" y="3631"/>
                    <a:pt x="9207" y="2864"/>
                  </a:cubicBezTo>
                  <a:cubicBezTo>
                    <a:pt x="9341" y="2730"/>
                    <a:pt x="9207" y="2464"/>
                    <a:pt x="9007" y="2464"/>
                  </a:cubicBezTo>
                  <a:cubicBezTo>
                    <a:pt x="8173" y="2564"/>
                    <a:pt x="7206" y="2530"/>
                    <a:pt x="6338" y="2730"/>
                  </a:cubicBezTo>
                  <a:cubicBezTo>
                    <a:pt x="6338" y="2697"/>
                    <a:pt x="6338" y="2697"/>
                    <a:pt x="6305" y="2630"/>
                  </a:cubicBezTo>
                  <a:cubicBezTo>
                    <a:pt x="5705" y="1763"/>
                    <a:pt x="5038" y="896"/>
                    <a:pt x="4337" y="62"/>
                  </a:cubicBezTo>
                  <a:cubicBezTo>
                    <a:pt x="4294" y="19"/>
                    <a:pt x="4240" y="0"/>
                    <a:pt x="41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7" name="Google Shape;2167;p55"/>
          <p:cNvGrpSpPr/>
          <p:nvPr/>
        </p:nvGrpSpPr>
        <p:grpSpPr>
          <a:xfrm rot="-1785717">
            <a:off x="1056938" y="2602085"/>
            <a:ext cx="296925" cy="304551"/>
            <a:chOff x="7390410" y="1714112"/>
            <a:chExt cx="339694" cy="348418"/>
          </a:xfrm>
        </p:grpSpPr>
        <p:sp>
          <p:nvSpPr>
            <p:cNvPr id="2168" name="Google Shape;2168;p55"/>
            <p:cNvSpPr/>
            <p:nvPr/>
          </p:nvSpPr>
          <p:spPr>
            <a:xfrm>
              <a:off x="7390410" y="1714112"/>
              <a:ext cx="339694" cy="348418"/>
            </a:xfrm>
            <a:custGeom>
              <a:avLst/>
              <a:gdLst/>
              <a:ahLst/>
              <a:cxnLst/>
              <a:rect l="l" t="t" r="r" b="b"/>
              <a:pathLst>
                <a:path w="10036" h="10293" extrusionOk="0">
                  <a:moveTo>
                    <a:pt x="4529" y="1"/>
                  </a:moveTo>
                  <a:cubicBezTo>
                    <a:pt x="4408" y="1"/>
                    <a:pt x="4280" y="88"/>
                    <a:pt x="4237" y="218"/>
                  </a:cubicBezTo>
                  <a:cubicBezTo>
                    <a:pt x="4070" y="852"/>
                    <a:pt x="3870" y="1419"/>
                    <a:pt x="3703" y="2053"/>
                  </a:cubicBezTo>
                  <a:cubicBezTo>
                    <a:pt x="3570" y="2520"/>
                    <a:pt x="3370" y="3020"/>
                    <a:pt x="3336" y="3487"/>
                  </a:cubicBezTo>
                  <a:cubicBezTo>
                    <a:pt x="2869" y="3521"/>
                    <a:pt x="2469" y="3687"/>
                    <a:pt x="2002" y="3754"/>
                  </a:cubicBezTo>
                  <a:cubicBezTo>
                    <a:pt x="1402" y="3921"/>
                    <a:pt x="868" y="4054"/>
                    <a:pt x="301" y="4221"/>
                  </a:cubicBezTo>
                  <a:cubicBezTo>
                    <a:pt x="34" y="4321"/>
                    <a:pt x="1" y="4655"/>
                    <a:pt x="201" y="4755"/>
                  </a:cubicBezTo>
                  <a:cubicBezTo>
                    <a:pt x="734" y="5155"/>
                    <a:pt x="1302" y="5489"/>
                    <a:pt x="1835" y="5856"/>
                  </a:cubicBezTo>
                  <a:cubicBezTo>
                    <a:pt x="2169" y="6056"/>
                    <a:pt x="2502" y="6356"/>
                    <a:pt x="2869" y="6489"/>
                  </a:cubicBezTo>
                  <a:cubicBezTo>
                    <a:pt x="2636" y="7590"/>
                    <a:pt x="2636" y="8858"/>
                    <a:pt x="2502" y="10025"/>
                  </a:cubicBezTo>
                  <a:cubicBezTo>
                    <a:pt x="2502" y="10179"/>
                    <a:pt x="2639" y="10293"/>
                    <a:pt x="2779" y="10293"/>
                  </a:cubicBezTo>
                  <a:cubicBezTo>
                    <a:pt x="2821" y="10293"/>
                    <a:pt x="2864" y="10282"/>
                    <a:pt x="2903" y="10259"/>
                  </a:cubicBezTo>
                  <a:cubicBezTo>
                    <a:pt x="3503" y="9925"/>
                    <a:pt x="4037" y="9558"/>
                    <a:pt x="4571" y="9158"/>
                  </a:cubicBezTo>
                  <a:cubicBezTo>
                    <a:pt x="5004" y="8824"/>
                    <a:pt x="5471" y="8524"/>
                    <a:pt x="5871" y="8157"/>
                  </a:cubicBezTo>
                  <a:cubicBezTo>
                    <a:pt x="6805" y="8658"/>
                    <a:pt x="7873" y="8891"/>
                    <a:pt x="8907" y="9091"/>
                  </a:cubicBezTo>
                  <a:cubicBezTo>
                    <a:pt x="8974" y="9091"/>
                    <a:pt x="9040" y="9158"/>
                    <a:pt x="9074" y="9158"/>
                  </a:cubicBezTo>
                  <a:cubicBezTo>
                    <a:pt x="9091" y="9161"/>
                    <a:pt x="9109" y="9163"/>
                    <a:pt x="9126" y="9163"/>
                  </a:cubicBezTo>
                  <a:cubicBezTo>
                    <a:pt x="9275" y="9163"/>
                    <a:pt x="9414" y="9044"/>
                    <a:pt x="9474" y="8924"/>
                  </a:cubicBezTo>
                  <a:lnTo>
                    <a:pt x="9474" y="8758"/>
                  </a:lnTo>
                  <a:cubicBezTo>
                    <a:pt x="9241" y="8191"/>
                    <a:pt x="9040" y="7590"/>
                    <a:pt x="8807" y="7023"/>
                  </a:cubicBezTo>
                  <a:cubicBezTo>
                    <a:pt x="8640" y="6556"/>
                    <a:pt x="8473" y="6156"/>
                    <a:pt x="8240" y="5722"/>
                  </a:cubicBezTo>
                  <a:cubicBezTo>
                    <a:pt x="8240" y="5689"/>
                    <a:pt x="8206" y="5689"/>
                    <a:pt x="8206" y="5689"/>
                  </a:cubicBezTo>
                  <a:lnTo>
                    <a:pt x="8173" y="5655"/>
                  </a:lnTo>
                  <a:cubicBezTo>
                    <a:pt x="8340" y="5489"/>
                    <a:pt x="8473" y="5355"/>
                    <a:pt x="8540" y="5188"/>
                  </a:cubicBezTo>
                  <a:cubicBezTo>
                    <a:pt x="9107" y="4555"/>
                    <a:pt x="9474" y="3754"/>
                    <a:pt x="9941" y="3087"/>
                  </a:cubicBezTo>
                  <a:cubicBezTo>
                    <a:pt x="10035" y="2930"/>
                    <a:pt x="9893" y="2684"/>
                    <a:pt x="9709" y="2684"/>
                  </a:cubicBezTo>
                  <a:cubicBezTo>
                    <a:pt x="9697" y="2684"/>
                    <a:pt x="9686" y="2685"/>
                    <a:pt x="9674" y="2687"/>
                  </a:cubicBezTo>
                  <a:cubicBezTo>
                    <a:pt x="9507" y="2687"/>
                    <a:pt x="9341" y="2720"/>
                    <a:pt x="9174" y="2720"/>
                  </a:cubicBezTo>
                  <a:cubicBezTo>
                    <a:pt x="8573" y="2753"/>
                    <a:pt x="7973" y="2820"/>
                    <a:pt x="7373" y="2887"/>
                  </a:cubicBezTo>
                  <a:lnTo>
                    <a:pt x="6872" y="3020"/>
                  </a:lnTo>
                  <a:cubicBezTo>
                    <a:pt x="6872" y="2987"/>
                    <a:pt x="6872" y="2920"/>
                    <a:pt x="6839" y="2920"/>
                  </a:cubicBezTo>
                  <a:cubicBezTo>
                    <a:pt x="6205" y="1919"/>
                    <a:pt x="5471" y="1019"/>
                    <a:pt x="4704" y="85"/>
                  </a:cubicBezTo>
                  <a:cubicBezTo>
                    <a:pt x="4657" y="26"/>
                    <a:pt x="4594" y="1"/>
                    <a:pt x="4529" y="1"/>
                  </a:cubicBezTo>
                  <a:close/>
                </a:path>
              </a:pathLst>
            </a:custGeom>
            <a:solidFill>
              <a:schemeClr val="accent3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55"/>
            <p:cNvSpPr/>
            <p:nvPr/>
          </p:nvSpPr>
          <p:spPr>
            <a:xfrm>
              <a:off x="7437188" y="1755616"/>
              <a:ext cx="251825" cy="268769"/>
            </a:xfrm>
            <a:custGeom>
              <a:avLst/>
              <a:gdLst/>
              <a:ahLst/>
              <a:cxnLst/>
              <a:rect l="l" t="t" r="r" b="b"/>
              <a:pathLst>
                <a:path w="7440" h="7940" extrusionOk="0">
                  <a:moveTo>
                    <a:pt x="3303" y="0"/>
                  </a:moveTo>
                  <a:cubicBezTo>
                    <a:pt x="3170" y="434"/>
                    <a:pt x="3036" y="801"/>
                    <a:pt x="2936" y="1234"/>
                  </a:cubicBezTo>
                  <a:cubicBezTo>
                    <a:pt x="2803" y="1668"/>
                    <a:pt x="2669" y="2135"/>
                    <a:pt x="2469" y="2569"/>
                  </a:cubicBezTo>
                  <a:cubicBezTo>
                    <a:pt x="2502" y="2635"/>
                    <a:pt x="2469" y="2769"/>
                    <a:pt x="2369" y="2802"/>
                  </a:cubicBezTo>
                  <a:cubicBezTo>
                    <a:pt x="1969" y="3069"/>
                    <a:pt x="1468" y="3136"/>
                    <a:pt x="1001" y="3269"/>
                  </a:cubicBezTo>
                  <a:lnTo>
                    <a:pt x="1" y="3503"/>
                  </a:lnTo>
                  <a:cubicBezTo>
                    <a:pt x="334" y="3736"/>
                    <a:pt x="668" y="3936"/>
                    <a:pt x="1001" y="4170"/>
                  </a:cubicBezTo>
                  <a:cubicBezTo>
                    <a:pt x="1302" y="4403"/>
                    <a:pt x="1635" y="4570"/>
                    <a:pt x="1869" y="4804"/>
                  </a:cubicBezTo>
                  <a:cubicBezTo>
                    <a:pt x="1892" y="4798"/>
                    <a:pt x="1914" y="4795"/>
                    <a:pt x="1937" y="4795"/>
                  </a:cubicBezTo>
                  <a:cubicBezTo>
                    <a:pt x="2044" y="4795"/>
                    <a:pt x="2136" y="4860"/>
                    <a:pt x="2136" y="4970"/>
                  </a:cubicBezTo>
                  <a:cubicBezTo>
                    <a:pt x="2202" y="5938"/>
                    <a:pt x="2035" y="6972"/>
                    <a:pt x="1969" y="7939"/>
                  </a:cubicBezTo>
                  <a:cubicBezTo>
                    <a:pt x="2769" y="7439"/>
                    <a:pt x="3503" y="6838"/>
                    <a:pt x="4204" y="6271"/>
                  </a:cubicBezTo>
                  <a:cubicBezTo>
                    <a:pt x="4252" y="6223"/>
                    <a:pt x="4304" y="6205"/>
                    <a:pt x="4356" y="6205"/>
                  </a:cubicBezTo>
                  <a:cubicBezTo>
                    <a:pt x="4448" y="6205"/>
                    <a:pt x="4540" y="6262"/>
                    <a:pt x="4604" y="6305"/>
                  </a:cubicBezTo>
                  <a:cubicBezTo>
                    <a:pt x="5438" y="6471"/>
                    <a:pt x="6205" y="6772"/>
                    <a:pt x="7039" y="6972"/>
                  </a:cubicBezTo>
                  <a:cubicBezTo>
                    <a:pt x="6772" y="6205"/>
                    <a:pt x="6505" y="5471"/>
                    <a:pt x="6172" y="4737"/>
                  </a:cubicBezTo>
                  <a:cubicBezTo>
                    <a:pt x="6138" y="4603"/>
                    <a:pt x="6172" y="4437"/>
                    <a:pt x="6272" y="4437"/>
                  </a:cubicBezTo>
                  <a:cubicBezTo>
                    <a:pt x="6505" y="3669"/>
                    <a:pt x="6972" y="2969"/>
                    <a:pt x="7439" y="2302"/>
                  </a:cubicBezTo>
                  <a:lnTo>
                    <a:pt x="7439" y="2302"/>
                  </a:lnTo>
                  <a:cubicBezTo>
                    <a:pt x="6872" y="2402"/>
                    <a:pt x="6305" y="2469"/>
                    <a:pt x="5771" y="2469"/>
                  </a:cubicBezTo>
                  <a:lnTo>
                    <a:pt x="5638" y="2469"/>
                  </a:lnTo>
                  <a:cubicBezTo>
                    <a:pt x="5438" y="2469"/>
                    <a:pt x="5304" y="2435"/>
                    <a:pt x="5104" y="2402"/>
                  </a:cubicBezTo>
                  <a:cubicBezTo>
                    <a:pt x="5038" y="2335"/>
                    <a:pt x="5004" y="2302"/>
                    <a:pt x="5004" y="2268"/>
                  </a:cubicBezTo>
                  <a:cubicBezTo>
                    <a:pt x="4971" y="2268"/>
                    <a:pt x="4938" y="2235"/>
                    <a:pt x="4871" y="2168"/>
                  </a:cubicBezTo>
                  <a:cubicBezTo>
                    <a:pt x="4437" y="1434"/>
                    <a:pt x="3903" y="734"/>
                    <a:pt x="33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55"/>
            <p:cNvSpPr/>
            <p:nvPr/>
          </p:nvSpPr>
          <p:spPr>
            <a:xfrm>
              <a:off x="7402189" y="1727554"/>
              <a:ext cx="316169" cy="321710"/>
            </a:xfrm>
            <a:custGeom>
              <a:avLst/>
              <a:gdLst/>
              <a:ahLst/>
              <a:cxnLst/>
              <a:rect l="l" t="t" r="r" b="b"/>
              <a:pathLst>
                <a:path w="9341" h="9504" extrusionOk="0">
                  <a:moveTo>
                    <a:pt x="4337" y="762"/>
                  </a:moveTo>
                  <a:cubicBezTo>
                    <a:pt x="4871" y="1463"/>
                    <a:pt x="5404" y="2197"/>
                    <a:pt x="5905" y="2931"/>
                  </a:cubicBezTo>
                  <a:cubicBezTo>
                    <a:pt x="5972" y="2964"/>
                    <a:pt x="6005" y="3031"/>
                    <a:pt x="6038" y="3031"/>
                  </a:cubicBezTo>
                  <a:cubicBezTo>
                    <a:pt x="6038" y="3064"/>
                    <a:pt x="6105" y="3131"/>
                    <a:pt x="6138" y="3131"/>
                  </a:cubicBezTo>
                  <a:cubicBezTo>
                    <a:pt x="6263" y="3206"/>
                    <a:pt x="6388" y="3243"/>
                    <a:pt x="6528" y="3243"/>
                  </a:cubicBezTo>
                  <a:cubicBezTo>
                    <a:pt x="6574" y="3243"/>
                    <a:pt x="6622" y="3239"/>
                    <a:pt x="6672" y="3231"/>
                  </a:cubicBezTo>
                  <a:lnTo>
                    <a:pt x="6805" y="3231"/>
                  </a:lnTo>
                  <a:cubicBezTo>
                    <a:pt x="7339" y="3231"/>
                    <a:pt x="7906" y="3131"/>
                    <a:pt x="8473" y="3064"/>
                  </a:cubicBezTo>
                  <a:lnTo>
                    <a:pt x="8473" y="3064"/>
                  </a:lnTo>
                  <a:cubicBezTo>
                    <a:pt x="8006" y="3731"/>
                    <a:pt x="7539" y="4432"/>
                    <a:pt x="7306" y="5199"/>
                  </a:cubicBezTo>
                  <a:cubicBezTo>
                    <a:pt x="7206" y="5266"/>
                    <a:pt x="7139" y="5432"/>
                    <a:pt x="7206" y="5566"/>
                  </a:cubicBezTo>
                  <a:cubicBezTo>
                    <a:pt x="7539" y="6300"/>
                    <a:pt x="7806" y="7067"/>
                    <a:pt x="8073" y="7801"/>
                  </a:cubicBezTo>
                  <a:cubicBezTo>
                    <a:pt x="7239" y="7567"/>
                    <a:pt x="6472" y="7267"/>
                    <a:pt x="5638" y="7067"/>
                  </a:cubicBezTo>
                  <a:cubicBezTo>
                    <a:pt x="5582" y="6992"/>
                    <a:pt x="5505" y="6949"/>
                    <a:pt x="5424" y="6949"/>
                  </a:cubicBezTo>
                  <a:cubicBezTo>
                    <a:pt x="5361" y="6949"/>
                    <a:pt x="5296" y="6975"/>
                    <a:pt x="5238" y="7034"/>
                  </a:cubicBezTo>
                  <a:cubicBezTo>
                    <a:pt x="4537" y="7634"/>
                    <a:pt x="3803" y="8201"/>
                    <a:pt x="3003" y="8701"/>
                  </a:cubicBezTo>
                  <a:cubicBezTo>
                    <a:pt x="3069" y="7734"/>
                    <a:pt x="3236" y="6700"/>
                    <a:pt x="3170" y="5733"/>
                  </a:cubicBezTo>
                  <a:cubicBezTo>
                    <a:pt x="3136" y="5599"/>
                    <a:pt x="3003" y="5566"/>
                    <a:pt x="2903" y="5566"/>
                  </a:cubicBezTo>
                  <a:cubicBezTo>
                    <a:pt x="2669" y="5299"/>
                    <a:pt x="2336" y="5132"/>
                    <a:pt x="2035" y="4932"/>
                  </a:cubicBezTo>
                  <a:cubicBezTo>
                    <a:pt x="1702" y="4732"/>
                    <a:pt x="1368" y="4465"/>
                    <a:pt x="1035" y="4265"/>
                  </a:cubicBezTo>
                  <a:lnTo>
                    <a:pt x="2035" y="4031"/>
                  </a:lnTo>
                  <a:cubicBezTo>
                    <a:pt x="2502" y="3898"/>
                    <a:pt x="3003" y="3798"/>
                    <a:pt x="3403" y="3564"/>
                  </a:cubicBezTo>
                  <a:cubicBezTo>
                    <a:pt x="3503" y="3464"/>
                    <a:pt x="3536" y="3398"/>
                    <a:pt x="3503" y="3298"/>
                  </a:cubicBezTo>
                  <a:cubicBezTo>
                    <a:pt x="3703" y="2897"/>
                    <a:pt x="3837" y="2430"/>
                    <a:pt x="3970" y="1963"/>
                  </a:cubicBezTo>
                  <a:cubicBezTo>
                    <a:pt x="4104" y="1596"/>
                    <a:pt x="4204" y="1196"/>
                    <a:pt x="4337" y="762"/>
                  </a:cubicBezTo>
                  <a:close/>
                  <a:moveTo>
                    <a:pt x="4185" y="0"/>
                  </a:moveTo>
                  <a:cubicBezTo>
                    <a:pt x="4070" y="0"/>
                    <a:pt x="3949" y="82"/>
                    <a:pt x="3903" y="195"/>
                  </a:cubicBezTo>
                  <a:cubicBezTo>
                    <a:pt x="3737" y="729"/>
                    <a:pt x="3603" y="1296"/>
                    <a:pt x="3403" y="1863"/>
                  </a:cubicBezTo>
                  <a:cubicBezTo>
                    <a:pt x="3303" y="2297"/>
                    <a:pt x="3136" y="2730"/>
                    <a:pt x="3069" y="3197"/>
                  </a:cubicBezTo>
                  <a:cubicBezTo>
                    <a:pt x="2669" y="3231"/>
                    <a:pt x="2302" y="3398"/>
                    <a:pt x="1869" y="3464"/>
                  </a:cubicBezTo>
                  <a:cubicBezTo>
                    <a:pt x="1335" y="3598"/>
                    <a:pt x="801" y="3765"/>
                    <a:pt x="301" y="3898"/>
                  </a:cubicBezTo>
                  <a:cubicBezTo>
                    <a:pt x="34" y="3965"/>
                    <a:pt x="1" y="4265"/>
                    <a:pt x="201" y="4398"/>
                  </a:cubicBezTo>
                  <a:lnTo>
                    <a:pt x="1702" y="5399"/>
                  </a:lnTo>
                  <a:cubicBezTo>
                    <a:pt x="2002" y="5599"/>
                    <a:pt x="2336" y="5866"/>
                    <a:pt x="2669" y="5966"/>
                  </a:cubicBezTo>
                  <a:cubicBezTo>
                    <a:pt x="2469" y="7067"/>
                    <a:pt x="2402" y="8201"/>
                    <a:pt x="2336" y="9268"/>
                  </a:cubicBezTo>
                  <a:cubicBezTo>
                    <a:pt x="2336" y="9395"/>
                    <a:pt x="2471" y="9503"/>
                    <a:pt x="2609" y="9503"/>
                  </a:cubicBezTo>
                  <a:cubicBezTo>
                    <a:pt x="2652" y="9503"/>
                    <a:pt x="2696" y="9493"/>
                    <a:pt x="2736" y="9469"/>
                  </a:cubicBezTo>
                  <a:cubicBezTo>
                    <a:pt x="3703" y="8902"/>
                    <a:pt x="4571" y="8234"/>
                    <a:pt x="5471" y="7534"/>
                  </a:cubicBezTo>
                  <a:cubicBezTo>
                    <a:pt x="6338" y="8034"/>
                    <a:pt x="7473" y="8234"/>
                    <a:pt x="8407" y="8435"/>
                  </a:cubicBezTo>
                  <a:cubicBezTo>
                    <a:pt x="8421" y="8437"/>
                    <a:pt x="8436" y="8439"/>
                    <a:pt x="8452" y="8439"/>
                  </a:cubicBezTo>
                  <a:cubicBezTo>
                    <a:pt x="8617" y="8439"/>
                    <a:pt x="8832" y="8284"/>
                    <a:pt x="8740" y="8101"/>
                  </a:cubicBezTo>
                  <a:cubicBezTo>
                    <a:pt x="8473" y="7134"/>
                    <a:pt x="8073" y="6200"/>
                    <a:pt x="7673" y="5266"/>
                  </a:cubicBezTo>
                  <a:cubicBezTo>
                    <a:pt x="7639" y="5232"/>
                    <a:pt x="7639" y="5199"/>
                    <a:pt x="7606" y="5199"/>
                  </a:cubicBezTo>
                  <a:cubicBezTo>
                    <a:pt x="8273" y="4532"/>
                    <a:pt x="8707" y="3631"/>
                    <a:pt x="9207" y="2864"/>
                  </a:cubicBezTo>
                  <a:cubicBezTo>
                    <a:pt x="9341" y="2730"/>
                    <a:pt x="9207" y="2464"/>
                    <a:pt x="9007" y="2464"/>
                  </a:cubicBezTo>
                  <a:cubicBezTo>
                    <a:pt x="8173" y="2564"/>
                    <a:pt x="7206" y="2530"/>
                    <a:pt x="6338" y="2730"/>
                  </a:cubicBezTo>
                  <a:cubicBezTo>
                    <a:pt x="6338" y="2697"/>
                    <a:pt x="6338" y="2697"/>
                    <a:pt x="6305" y="2630"/>
                  </a:cubicBezTo>
                  <a:cubicBezTo>
                    <a:pt x="5705" y="1763"/>
                    <a:pt x="5038" y="896"/>
                    <a:pt x="4337" y="62"/>
                  </a:cubicBezTo>
                  <a:cubicBezTo>
                    <a:pt x="4294" y="19"/>
                    <a:pt x="4240" y="0"/>
                    <a:pt x="41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71" name="Google Shape;2171;p55"/>
          <p:cNvGrpSpPr/>
          <p:nvPr/>
        </p:nvGrpSpPr>
        <p:grpSpPr>
          <a:xfrm flipH="1">
            <a:off x="3976595" y="3975329"/>
            <a:ext cx="912728" cy="357152"/>
            <a:chOff x="7156425" y="609975"/>
            <a:chExt cx="729890" cy="251232"/>
          </a:xfrm>
        </p:grpSpPr>
        <p:sp>
          <p:nvSpPr>
            <p:cNvPr id="2172" name="Google Shape;2172;p55"/>
            <p:cNvSpPr/>
            <p:nvPr/>
          </p:nvSpPr>
          <p:spPr>
            <a:xfrm>
              <a:off x="7156425" y="609975"/>
              <a:ext cx="729890" cy="251225"/>
            </a:xfrm>
            <a:custGeom>
              <a:avLst/>
              <a:gdLst/>
              <a:ahLst/>
              <a:cxnLst/>
              <a:rect l="l" t="t" r="r" b="b"/>
              <a:pathLst>
                <a:path w="20458" h="7201" extrusionOk="0">
                  <a:moveTo>
                    <a:pt x="13179" y="1"/>
                  </a:moveTo>
                  <a:cubicBezTo>
                    <a:pt x="10768" y="1"/>
                    <a:pt x="8160" y="2060"/>
                    <a:pt x="7873" y="4523"/>
                  </a:cubicBezTo>
                  <a:cubicBezTo>
                    <a:pt x="7569" y="3611"/>
                    <a:pt x="6779" y="2912"/>
                    <a:pt x="5776" y="2821"/>
                  </a:cubicBezTo>
                  <a:lnTo>
                    <a:pt x="5381" y="2821"/>
                  </a:lnTo>
                  <a:cubicBezTo>
                    <a:pt x="4044" y="2942"/>
                    <a:pt x="3162" y="4219"/>
                    <a:pt x="3192" y="5496"/>
                  </a:cubicBezTo>
                  <a:lnTo>
                    <a:pt x="2737" y="5252"/>
                  </a:lnTo>
                  <a:cubicBezTo>
                    <a:pt x="2433" y="5131"/>
                    <a:pt x="2068" y="5100"/>
                    <a:pt x="1764" y="5100"/>
                  </a:cubicBezTo>
                  <a:cubicBezTo>
                    <a:pt x="1612" y="5100"/>
                    <a:pt x="1399" y="5131"/>
                    <a:pt x="1247" y="5192"/>
                  </a:cubicBezTo>
                  <a:cubicBezTo>
                    <a:pt x="730" y="5344"/>
                    <a:pt x="305" y="5678"/>
                    <a:pt x="153" y="6256"/>
                  </a:cubicBezTo>
                  <a:cubicBezTo>
                    <a:pt x="122" y="6347"/>
                    <a:pt x="122" y="6468"/>
                    <a:pt x="92" y="6590"/>
                  </a:cubicBezTo>
                  <a:cubicBezTo>
                    <a:pt x="92" y="6620"/>
                    <a:pt x="122" y="6620"/>
                    <a:pt x="122" y="6620"/>
                  </a:cubicBezTo>
                  <a:cubicBezTo>
                    <a:pt x="1" y="6620"/>
                    <a:pt x="1" y="6772"/>
                    <a:pt x="122" y="6803"/>
                  </a:cubicBezTo>
                  <a:cubicBezTo>
                    <a:pt x="4706" y="7163"/>
                    <a:pt x="9346" y="7200"/>
                    <a:pt x="13983" y="7200"/>
                  </a:cubicBezTo>
                  <a:cubicBezTo>
                    <a:pt x="15220" y="7200"/>
                    <a:pt x="16456" y="7198"/>
                    <a:pt x="17691" y="7198"/>
                  </a:cubicBezTo>
                  <a:lnTo>
                    <a:pt x="20275" y="7198"/>
                  </a:lnTo>
                  <a:cubicBezTo>
                    <a:pt x="20336" y="7198"/>
                    <a:pt x="20396" y="7167"/>
                    <a:pt x="20457" y="7076"/>
                  </a:cubicBezTo>
                  <a:lnTo>
                    <a:pt x="20457" y="6894"/>
                  </a:lnTo>
                  <a:lnTo>
                    <a:pt x="20457" y="6863"/>
                  </a:lnTo>
                  <a:cubicBezTo>
                    <a:pt x="20144" y="6036"/>
                    <a:pt x="19321" y="5538"/>
                    <a:pt x="18497" y="5538"/>
                  </a:cubicBezTo>
                  <a:cubicBezTo>
                    <a:pt x="18200" y="5538"/>
                    <a:pt x="17904" y="5602"/>
                    <a:pt x="17630" y="5739"/>
                  </a:cubicBezTo>
                  <a:cubicBezTo>
                    <a:pt x="18299" y="3064"/>
                    <a:pt x="16384" y="328"/>
                    <a:pt x="13618" y="24"/>
                  </a:cubicBezTo>
                  <a:cubicBezTo>
                    <a:pt x="13473" y="9"/>
                    <a:pt x="13326" y="1"/>
                    <a:pt x="13179" y="1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73" name="Google Shape;2173;p55"/>
            <p:cNvGrpSpPr/>
            <p:nvPr/>
          </p:nvGrpSpPr>
          <p:grpSpPr>
            <a:xfrm>
              <a:off x="7206529" y="632631"/>
              <a:ext cx="636337" cy="228576"/>
              <a:chOff x="3739672" y="756137"/>
              <a:chExt cx="493322" cy="177218"/>
            </a:xfrm>
          </p:grpSpPr>
          <p:sp>
            <p:nvSpPr>
              <p:cNvPr id="2174" name="Google Shape;2174;p55"/>
              <p:cNvSpPr/>
              <p:nvPr/>
            </p:nvSpPr>
            <p:spPr>
              <a:xfrm>
                <a:off x="3742855" y="767364"/>
                <a:ext cx="479507" cy="153225"/>
              </a:xfrm>
              <a:custGeom>
                <a:avLst/>
                <a:gdLst/>
                <a:ahLst/>
                <a:cxnLst/>
                <a:rect l="l" t="t" r="r" b="b"/>
                <a:pathLst>
                  <a:path w="13710" h="4381" extrusionOk="0">
                    <a:moveTo>
                      <a:pt x="8827" y="0"/>
                    </a:moveTo>
                    <a:cubicBezTo>
                      <a:pt x="7008" y="0"/>
                      <a:pt x="5560" y="1718"/>
                      <a:pt x="5442" y="3408"/>
                    </a:cubicBezTo>
                    <a:cubicBezTo>
                      <a:pt x="5442" y="3469"/>
                      <a:pt x="5381" y="3499"/>
                      <a:pt x="5350" y="3499"/>
                    </a:cubicBezTo>
                    <a:cubicBezTo>
                      <a:pt x="5340" y="3519"/>
                      <a:pt x="5317" y="3529"/>
                      <a:pt x="5290" y="3529"/>
                    </a:cubicBezTo>
                    <a:cubicBezTo>
                      <a:pt x="5236" y="3529"/>
                      <a:pt x="5168" y="3489"/>
                      <a:pt x="5168" y="3408"/>
                    </a:cubicBezTo>
                    <a:cubicBezTo>
                      <a:pt x="5111" y="2409"/>
                      <a:pt x="4404" y="1939"/>
                      <a:pt x="3704" y="1939"/>
                    </a:cubicBezTo>
                    <a:cubicBezTo>
                      <a:pt x="2914" y="1939"/>
                      <a:pt x="2133" y="2538"/>
                      <a:pt x="2311" y="3651"/>
                    </a:cubicBezTo>
                    <a:cubicBezTo>
                      <a:pt x="2311" y="3740"/>
                      <a:pt x="2246" y="3796"/>
                      <a:pt x="2187" y="3796"/>
                    </a:cubicBezTo>
                    <a:cubicBezTo>
                      <a:pt x="2165" y="3796"/>
                      <a:pt x="2145" y="3789"/>
                      <a:pt x="2128" y="3772"/>
                    </a:cubicBezTo>
                    <a:cubicBezTo>
                      <a:pt x="1827" y="3512"/>
                      <a:pt x="1550" y="3405"/>
                      <a:pt x="1293" y="3405"/>
                    </a:cubicBezTo>
                    <a:cubicBezTo>
                      <a:pt x="800" y="3405"/>
                      <a:pt x="380" y="3799"/>
                      <a:pt x="1" y="4259"/>
                    </a:cubicBezTo>
                    <a:cubicBezTo>
                      <a:pt x="913" y="4235"/>
                      <a:pt x="1826" y="4225"/>
                      <a:pt x="2740" y="4225"/>
                    </a:cubicBezTo>
                    <a:cubicBezTo>
                      <a:pt x="6395" y="4225"/>
                      <a:pt x="10062" y="4380"/>
                      <a:pt x="13709" y="4380"/>
                    </a:cubicBezTo>
                    <a:cubicBezTo>
                      <a:pt x="13512" y="3946"/>
                      <a:pt x="13071" y="3704"/>
                      <a:pt x="12620" y="3704"/>
                    </a:cubicBezTo>
                    <a:cubicBezTo>
                      <a:pt x="12376" y="3704"/>
                      <a:pt x="12129" y="3775"/>
                      <a:pt x="11916" y="3924"/>
                    </a:cubicBezTo>
                    <a:cubicBezTo>
                      <a:pt x="11885" y="3955"/>
                      <a:pt x="11885" y="3955"/>
                      <a:pt x="11825" y="3955"/>
                    </a:cubicBezTo>
                    <a:cubicBezTo>
                      <a:pt x="11734" y="3955"/>
                      <a:pt x="11642" y="3864"/>
                      <a:pt x="11703" y="3803"/>
                    </a:cubicBezTo>
                    <a:cubicBezTo>
                      <a:pt x="12068" y="1949"/>
                      <a:pt x="10974" y="64"/>
                      <a:pt x="8968" y="3"/>
                    </a:cubicBezTo>
                    <a:cubicBezTo>
                      <a:pt x="8921" y="1"/>
                      <a:pt x="8874" y="0"/>
                      <a:pt x="882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5" name="Google Shape;2175;p55"/>
              <p:cNvSpPr/>
              <p:nvPr/>
            </p:nvSpPr>
            <p:spPr>
              <a:xfrm>
                <a:off x="3933148" y="767364"/>
                <a:ext cx="289208" cy="154275"/>
              </a:xfrm>
              <a:custGeom>
                <a:avLst/>
                <a:gdLst/>
                <a:ahLst/>
                <a:cxnLst/>
                <a:rect l="l" t="t" r="r" b="b"/>
                <a:pathLst>
                  <a:path w="8269" h="4411" extrusionOk="0">
                    <a:moveTo>
                      <a:pt x="3419" y="0"/>
                    </a:moveTo>
                    <a:cubicBezTo>
                      <a:pt x="1628" y="0"/>
                      <a:pt x="179" y="1718"/>
                      <a:pt x="31" y="3408"/>
                    </a:cubicBezTo>
                    <a:cubicBezTo>
                      <a:pt x="31" y="3438"/>
                      <a:pt x="31" y="3438"/>
                      <a:pt x="1" y="3438"/>
                    </a:cubicBezTo>
                    <a:cubicBezTo>
                      <a:pt x="1" y="3499"/>
                      <a:pt x="31" y="3529"/>
                      <a:pt x="31" y="3560"/>
                    </a:cubicBezTo>
                    <a:cubicBezTo>
                      <a:pt x="92" y="3803"/>
                      <a:pt x="92" y="4016"/>
                      <a:pt x="61" y="4259"/>
                    </a:cubicBezTo>
                    <a:lnTo>
                      <a:pt x="183" y="4259"/>
                    </a:lnTo>
                    <a:cubicBezTo>
                      <a:pt x="31" y="3347"/>
                      <a:pt x="92" y="2374"/>
                      <a:pt x="821" y="1736"/>
                    </a:cubicBezTo>
                    <a:cubicBezTo>
                      <a:pt x="1309" y="1321"/>
                      <a:pt x="1914" y="1161"/>
                      <a:pt x="2527" y="1161"/>
                    </a:cubicBezTo>
                    <a:cubicBezTo>
                      <a:pt x="2678" y="1161"/>
                      <a:pt x="2829" y="1171"/>
                      <a:pt x="2979" y="1189"/>
                    </a:cubicBezTo>
                    <a:cubicBezTo>
                      <a:pt x="3045" y="1180"/>
                      <a:pt x="3110" y="1176"/>
                      <a:pt x="3175" y="1176"/>
                    </a:cubicBezTo>
                    <a:cubicBezTo>
                      <a:pt x="3564" y="1176"/>
                      <a:pt x="3943" y="1332"/>
                      <a:pt x="4256" y="1645"/>
                    </a:cubicBezTo>
                    <a:cubicBezTo>
                      <a:pt x="5046" y="2131"/>
                      <a:pt x="5563" y="3013"/>
                      <a:pt x="5046" y="3985"/>
                    </a:cubicBezTo>
                    <a:cubicBezTo>
                      <a:pt x="4955" y="4107"/>
                      <a:pt x="4894" y="4259"/>
                      <a:pt x="4803" y="4380"/>
                    </a:cubicBezTo>
                    <a:cubicBezTo>
                      <a:pt x="5958" y="4411"/>
                      <a:pt x="7144" y="4411"/>
                      <a:pt x="8268" y="4411"/>
                    </a:cubicBezTo>
                    <a:cubicBezTo>
                      <a:pt x="8068" y="3991"/>
                      <a:pt x="7618" y="3742"/>
                      <a:pt x="7161" y="3742"/>
                    </a:cubicBezTo>
                    <a:cubicBezTo>
                      <a:pt x="6923" y="3742"/>
                      <a:pt x="6683" y="3809"/>
                      <a:pt x="6475" y="3955"/>
                    </a:cubicBezTo>
                    <a:lnTo>
                      <a:pt x="6414" y="3955"/>
                    </a:lnTo>
                    <a:cubicBezTo>
                      <a:pt x="6323" y="3955"/>
                      <a:pt x="6262" y="3864"/>
                      <a:pt x="6293" y="3803"/>
                    </a:cubicBezTo>
                    <a:cubicBezTo>
                      <a:pt x="6688" y="1918"/>
                      <a:pt x="5563" y="95"/>
                      <a:pt x="3557" y="3"/>
                    </a:cubicBezTo>
                    <a:cubicBezTo>
                      <a:pt x="3511" y="1"/>
                      <a:pt x="3465" y="0"/>
                      <a:pt x="341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6" name="Google Shape;2176;p55"/>
              <p:cNvSpPr/>
              <p:nvPr/>
            </p:nvSpPr>
            <p:spPr>
              <a:xfrm>
                <a:off x="3743939" y="835423"/>
                <a:ext cx="179702" cy="80897"/>
              </a:xfrm>
              <a:custGeom>
                <a:avLst/>
                <a:gdLst/>
                <a:ahLst/>
                <a:cxnLst/>
                <a:rect l="l" t="t" r="r" b="b"/>
                <a:pathLst>
                  <a:path w="5138" h="2313" extrusionOk="0">
                    <a:moveTo>
                      <a:pt x="3742" y="0"/>
                    </a:moveTo>
                    <a:cubicBezTo>
                      <a:pt x="2939" y="0"/>
                      <a:pt x="2136" y="608"/>
                      <a:pt x="2310" y="1705"/>
                    </a:cubicBezTo>
                    <a:cubicBezTo>
                      <a:pt x="2310" y="1794"/>
                      <a:pt x="2261" y="1850"/>
                      <a:pt x="2199" y="1850"/>
                    </a:cubicBezTo>
                    <a:cubicBezTo>
                      <a:pt x="2177" y="1850"/>
                      <a:pt x="2152" y="1843"/>
                      <a:pt x="2128" y="1826"/>
                    </a:cubicBezTo>
                    <a:cubicBezTo>
                      <a:pt x="1822" y="1542"/>
                      <a:pt x="1541" y="1425"/>
                      <a:pt x="1282" y="1425"/>
                    </a:cubicBezTo>
                    <a:cubicBezTo>
                      <a:pt x="793" y="1425"/>
                      <a:pt x="377" y="1837"/>
                      <a:pt x="0" y="2313"/>
                    </a:cubicBezTo>
                    <a:lnTo>
                      <a:pt x="335" y="2313"/>
                    </a:lnTo>
                    <a:cubicBezTo>
                      <a:pt x="395" y="2222"/>
                      <a:pt x="456" y="2161"/>
                      <a:pt x="486" y="2070"/>
                    </a:cubicBezTo>
                    <a:cubicBezTo>
                      <a:pt x="608" y="1978"/>
                      <a:pt x="790" y="1857"/>
                      <a:pt x="942" y="1826"/>
                    </a:cubicBezTo>
                    <a:cubicBezTo>
                      <a:pt x="1064" y="1766"/>
                      <a:pt x="1186" y="1766"/>
                      <a:pt x="1277" y="1766"/>
                    </a:cubicBezTo>
                    <a:cubicBezTo>
                      <a:pt x="1429" y="1766"/>
                      <a:pt x="1581" y="1826"/>
                      <a:pt x="1733" y="1887"/>
                    </a:cubicBezTo>
                    <a:cubicBezTo>
                      <a:pt x="1824" y="1918"/>
                      <a:pt x="1854" y="1978"/>
                      <a:pt x="1945" y="2039"/>
                    </a:cubicBezTo>
                    <a:cubicBezTo>
                      <a:pt x="2006" y="2130"/>
                      <a:pt x="2037" y="2191"/>
                      <a:pt x="2097" y="2282"/>
                    </a:cubicBezTo>
                    <a:lnTo>
                      <a:pt x="2310" y="2282"/>
                    </a:lnTo>
                    <a:cubicBezTo>
                      <a:pt x="2371" y="1918"/>
                      <a:pt x="2493" y="1583"/>
                      <a:pt x="2766" y="1310"/>
                    </a:cubicBezTo>
                    <a:cubicBezTo>
                      <a:pt x="3040" y="1067"/>
                      <a:pt x="3496" y="823"/>
                      <a:pt x="3830" y="763"/>
                    </a:cubicBezTo>
                    <a:cubicBezTo>
                      <a:pt x="3964" y="731"/>
                      <a:pt x="4093" y="716"/>
                      <a:pt x="4217" y="716"/>
                    </a:cubicBezTo>
                    <a:cubicBezTo>
                      <a:pt x="4574" y="716"/>
                      <a:pt x="4889" y="841"/>
                      <a:pt x="5137" y="1067"/>
                    </a:cubicBezTo>
                    <a:cubicBezTo>
                      <a:pt x="4942" y="339"/>
                      <a:pt x="4342" y="0"/>
                      <a:pt x="374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7" name="Google Shape;2177;p55"/>
              <p:cNvSpPr/>
              <p:nvPr/>
            </p:nvSpPr>
            <p:spPr>
              <a:xfrm>
                <a:off x="3739672" y="756137"/>
                <a:ext cx="493322" cy="177218"/>
              </a:xfrm>
              <a:custGeom>
                <a:avLst/>
                <a:gdLst/>
                <a:ahLst/>
                <a:cxnLst/>
                <a:rect l="l" t="t" r="r" b="b"/>
                <a:pathLst>
                  <a:path w="14105" h="5067" extrusionOk="0">
                    <a:moveTo>
                      <a:pt x="9037" y="1"/>
                    </a:moveTo>
                    <a:cubicBezTo>
                      <a:pt x="7411" y="1"/>
                      <a:pt x="5612" y="1441"/>
                      <a:pt x="5441" y="3121"/>
                    </a:cubicBezTo>
                    <a:cubicBezTo>
                      <a:pt x="5183" y="2430"/>
                      <a:pt x="4570" y="1931"/>
                      <a:pt x="3835" y="1931"/>
                    </a:cubicBezTo>
                    <a:cubicBezTo>
                      <a:pt x="3793" y="1931"/>
                      <a:pt x="3751" y="1932"/>
                      <a:pt x="3709" y="1935"/>
                    </a:cubicBezTo>
                    <a:cubicBezTo>
                      <a:pt x="2797" y="2027"/>
                      <a:pt x="2189" y="2908"/>
                      <a:pt x="2219" y="3759"/>
                    </a:cubicBezTo>
                    <a:cubicBezTo>
                      <a:pt x="1952" y="3599"/>
                      <a:pt x="1612" y="3510"/>
                      <a:pt x="1284" y="3510"/>
                    </a:cubicBezTo>
                    <a:cubicBezTo>
                      <a:pt x="679" y="3510"/>
                      <a:pt x="111" y="3810"/>
                      <a:pt x="92" y="4519"/>
                    </a:cubicBezTo>
                    <a:cubicBezTo>
                      <a:pt x="92" y="4580"/>
                      <a:pt x="122" y="4580"/>
                      <a:pt x="122" y="4580"/>
                    </a:cubicBezTo>
                    <a:cubicBezTo>
                      <a:pt x="503" y="4099"/>
                      <a:pt x="924" y="3684"/>
                      <a:pt x="1419" y="3684"/>
                    </a:cubicBezTo>
                    <a:cubicBezTo>
                      <a:pt x="1674" y="3684"/>
                      <a:pt x="1950" y="3794"/>
                      <a:pt x="2250" y="4063"/>
                    </a:cubicBezTo>
                    <a:cubicBezTo>
                      <a:pt x="2277" y="4090"/>
                      <a:pt x="2303" y="4101"/>
                      <a:pt x="2328" y="4101"/>
                    </a:cubicBezTo>
                    <a:cubicBezTo>
                      <a:pt x="2387" y="4101"/>
                      <a:pt x="2432" y="4036"/>
                      <a:pt x="2432" y="3972"/>
                    </a:cubicBezTo>
                    <a:cubicBezTo>
                      <a:pt x="2255" y="2859"/>
                      <a:pt x="3035" y="2260"/>
                      <a:pt x="3826" y="2260"/>
                    </a:cubicBezTo>
                    <a:cubicBezTo>
                      <a:pt x="4525" y="2260"/>
                      <a:pt x="5232" y="2730"/>
                      <a:pt x="5289" y="3729"/>
                    </a:cubicBezTo>
                    <a:cubicBezTo>
                      <a:pt x="5289" y="3810"/>
                      <a:pt x="5357" y="3850"/>
                      <a:pt x="5411" y="3850"/>
                    </a:cubicBezTo>
                    <a:cubicBezTo>
                      <a:pt x="5438" y="3850"/>
                      <a:pt x="5462" y="3840"/>
                      <a:pt x="5472" y="3820"/>
                    </a:cubicBezTo>
                    <a:cubicBezTo>
                      <a:pt x="5533" y="3820"/>
                      <a:pt x="5563" y="3759"/>
                      <a:pt x="5563" y="3729"/>
                    </a:cubicBezTo>
                    <a:cubicBezTo>
                      <a:pt x="5711" y="2039"/>
                      <a:pt x="7160" y="321"/>
                      <a:pt x="8951" y="321"/>
                    </a:cubicBezTo>
                    <a:cubicBezTo>
                      <a:pt x="8997" y="321"/>
                      <a:pt x="9043" y="322"/>
                      <a:pt x="9089" y="324"/>
                    </a:cubicBezTo>
                    <a:cubicBezTo>
                      <a:pt x="11095" y="416"/>
                      <a:pt x="12220" y="2239"/>
                      <a:pt x="11825" y="4124"/>
                    </a:cubicBezTo>
                    <a:cubicBezTo>
                      <a:pt x="11794" y="4185"/>
                      <a:pt x="11855" y="4276"/>
                      <a:pt x="11946" y="4276"/>
                    </a:cubicBezTo>
                    <a:lnTo>
                      <a:pt x="12007" y="4276"/>
                    </a:lnTo>
                    <a:cubicBezTo>
                      <a:pt x="12215" y="4130"/>
                      <a:pt x="12455" y="4063"/>
                      <a:pt x="12693" y="4063"/>
                    </a:cubicBezTo>
                    <a:cubicBezTo>
                      <a:pt x="13150" y="4063"/>
                      <a:pt x="13600" y="4312"/>
                      <a:pt x="13800" y="4732"/>
                    </a:cubicBezTo>
                    <a:cubicBezTo>
                      <a:pt x="10153" y="4732"/>
                      <a:pt x="6486" y="4576"/>
                      <a:pt x="2831" y="4576"/>
                    </a:cubicBezTo>
                    <a:cubicBezTo>
                      <a:pt x="1917" y="4576"/>
                      <a:pt x="1004" y="4586"/>
                      <a:pt x="92" y="4610"/>
                    </a:cubicBezTo>
                    <a:cubicBezTo>
                      <a:pt x="1" y="4610"/>
                      <a:pt x="1" y="4732"/>
                      <a:pt x="92" y="4732"/>
                    </a:cubicBezTo>
                    <a:cubicBezTo>
                      <a:pt x="4682" y="5066"/>
                      <a:pt x="9362" y="4945"/>
                      <a:pt x="13952" y="5005"/>
                    </a:cubicBezTo>
                    <a:cubicBezTo>
                      <a:pt x="14074" y="5005"/>
                      <a:pt x="14104" y="4884"/>
                      <a:pt x="14074" y="4793"/>
                    </a:cubicBezTo>
                    <a:cubicBezTo>
                      <a:pt x="13849" y="4185"/>
                      <a:pt x="13290" y="3844"/>
                      <a:pt x="12719" y="3844"/>
                    </a:cubicBezTo>
                    <a:cubicBezTo>
                      <a:pt x="12519" y="3844"/>
                      <a:pt x="12318" y="3885"/>
                      <a:pt x="12128" y="3972"/>
                    </a:cubicBezTo>
                    <a:cubicBezTo>
                      <a:pt x="12584" y="2087"/>
                      <a:pt x="11308" y="233"/>
                      <a:pt x="9362" y="20"/>
                    </a:cubicBezTo>
                    <a:cubicBezTo>
                      <a:pt x="9255" y="7"/>
                      <a:pt x="9146" y="1"/>
                      <a:pt x="90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9" name="Google Shape;959;p43"/>
          <p:cNvGrpSpPr/>
          <p:nvPr/>
        </p:nvGrpSpPr>
        <p:grpSpPr>
          <a:xfrm>
            <a:off x="566817" y="1107688"/>
            <a:ext cx="1020882" cy="572723"/>
            <a:chOff x="689837" y="1088500"/>
            <a:chExt cx="1197515" cy="671816"/>
          </a:xfrm>
        </p:grpSpPr>
        <p:sp>
          <p:nvSpPr>
            <p:cNvPr id="960" name="Google Shape;960;p43"/>
            <p:cNvSpPr/>
            <p:nvPr/>
          </p:nvSpPr>
          <p:spPr>
            <a:xfrm>
              <a:off x="689837" y="1088500"/>
              <a:ext cx="1197515" cy="671816"/>
            </a:xfrm>
            <a:custGeom>
              <a:avLst/>
              <a:gdLst/>
              <a:ahLst/>
              <a:cxnLst/>
              <a:rect l="l" t="t" r="r" b="b"/>
              <a:pathLst>
                <a:path w="43216" h="21944" extrusionOk="0">
                  <a:moveTo>
                    <a:pt x="25344" y="0"/>
                  </a:moveTo>
                  <a:cubicBezTo>
                    <a:pt x="24969" y="0"/>
                    <a:pt x="24593" y="18"/>
                    <a:pt x="24218" y="52"/>
                  </a:cubicBezTo>
                  <a:cubicBezTo>
                    <a:pt x="19181" y="552"/>
                    <a:pt x="12543" y="4655"/>
                    <a:pt x="13511" y="10226"/>
                  </a:cubicBezTo>
                  <a:cubicBezTo>
                    <a:pt x="11925" y="8372"/>
                    <a:pt x="9842" y="6713"/>
                    <a:pt x="7453" y="6713"/>
                  </a:cubicBezTo>
                  <a:cubicBezTo>
                    <a:pt x="6876" y="6713"/>
                    <a:pt x="6282" y="6809"/>
                    <a:pt x="5672" y="7023"/>
                  </a:cubicBezTo>
                  <a:cubicBezTo>
                    <a:pt x="2036" y="8358"/>
                    <a:pt x="1669" y="12828"/>
                    <a:pt x="3470" y="15763"/>
                  </a:cubicBezTo>
                  <a:cubicBezTo>
                    <a:pt x="3312" y="15740"/>
                    <a:pt x="3154" y="15729"/>
                    <a:pt x="2998" y="15729"/>
                  </a:cubicBezTo>
                  <a:cubicBezTo>
                    <a:pt x="1573" y="15729"/>
                    <a:pt x="288" y="16675"/>
                    <a:pt x="168" y="18298"/>
                  </a:cubicBezTo>
                  <a:cubicBezTo>
                    <a:pt x="1" y="20466"/>
                    <a:pt x="1802" y="21434"/>
                    <a:pt x="3637" y="21634"/>
                  </a:cubicBezTo>
                  <a:cubicBezTo>
                    <a:pt x="5792" y="21885"/>
                    <a:pt x="8015" y="21943"/>
                    <a:pt x="10244" y="21943"/>
                  </a:cubicBezTo>
                  <a:cubicBezTo>
                    <a:pt x="12154" y="21943"/>
                    <a:pt x="14067" y="21901"/>
                    <a:pt x="15946" y="21901"/>
                  </a:cubicBezTo>
                  <a:cubicBezTo>
                    <a:pt x="19949" y="21901"/>
                    <a:pt x="23951" y="21801"/>
                    <a:pt x="27921" y="21601"/>
                  </a:cubicBezTo>
                  <a:cubicBezTo>
                    <a:pt x="31523" y="21434"/>
                    <a:pt x="35326" y="21500"/>
                    <a:pt x="38829" y="20833"/>
                  </a:cubicBezTo>
                  <a:cubicBezTo>
                    <a:pt x="41197" y="20366"/>
                    <a:pt x="42665" y="18765"/>
                    <a:pt x="42865" y="16330"/>
                  </a:cubicBezTo>
                  <a:cubicBezTo>
                    <a:pt x="43216" y="12740"/>
                    <a:pt x="40224" y="9477"/>
                    <a:pt x="36949" y="9477"/>
                  </a:cubicBezTo>
                  <a:cubicBezTo>
                    <a:pt x="36177" y="9477"/>
                    <a:pt x="35389" y="9658"/>
                    <a:pt x="34626" y="10059"/>
                  </a:cubicBezTo>
                  <a:cubicBezTo>
                    <a:pt x="35193" y="7757"/>
                    <a:pt x="34459" y="5255"/>
                    <a:pt x="32991" y="3421"/>
                  </a:cubicBezTo>
                  <a:cubicBezTo>
                    <a:pt x="31128" y="1055"/>
                    <a:pt x="28269" y="0"/>
                    <a:pt x="25344" y="0"/>
                  </a:cubicBezTo>
                  <a:close/>
                </a:path>
              </a:pathLst>
            </a:custGeom>
            <a:solidFill>
              <a:schemeClr val="accent6"/>
            </a:solidFill>
            <a:ln w="381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61" name="Google Shape;961;p43"/>
            <p:cNvGrpSpPr/>
            <p:nvPr/>
          </p:nvGrpSpPr>
          <p:grpSpPr>
            <a:xfrm>
              <a:off x="749075" y="1149838"/>
              <a:ext cx="1079025" cy="549125"/>
              <a:chOff x="749075" y="1149838"/>
              <a:chExt cx="1079025" cy="549125"/>
            </a:xfrm>
          </p:grpSpPr>
          <p:sp>
            <p:nvSpPr>
              <p:cNvPr id="962" name="Google Shape;962;p43"/>
              <p:cNvSpPr/>
              <p:nvPr/>
            </p:nvSpPr>
            <p:spPr>
              <a:xfrm>
                <a:off x="769925" y="1169538"/>
                <a:ext cx="1046600" cy="509700"/>
              </a:xfrm>
              <a:custGeom>
                <a:avLst/>
                <a:gdLst/>
                <a:ahLst/>
                <a:cxnLst/>
                <a:rect l="l" t="t" r="r" b="b"/>
                <a:pathLst>
                  <a:path w="41864" h="20388" extrusionOk="0">
                    <a:moveTo>
                      <a:pt x="24309" y="0"/>
                    </a:moveTo>
                    <a:cubicBezTo>
                      <a:pt x="24190" y="0"/>
                      <a:pt x="24070" y="2"/>
                      <a:pt x="23950" y="7"/>
                    </a:cubicBezTo>
                    <a:cubicBezTo>
                      <a:pt x="18780" y="207"/>
                      <a:pt x="10774" y="4843"/>
                      <a:pt x="13777" y="11115"/>
                    </a:cubicBezTo>
                    <a:cubicBezTo>
                      <a:pt x="13938" y="11369"/>
                      <a:pt x="13715" y="11607"/>
                      <a:pt x="13486" y="11607"/>
                    </a:cubicBezTo>
                    <a:cubicBezTo>
                      <a:pt x="13384" y="11607"/>
                      <a:pt x="13281" y="11561"/>
                      <a:pt x="13209" y="11448"/>
                    </a:cubicBezTo>
                    <a:cubicBezTo>
                      <a:pt x="11605" y="9105"/>
                      <a:pt x="9506" y="6700"/>
                      <a:pt x="6467" y="6700"/>
                    </a:cubicBezTo>
                    <a:cubicBezTo>
                      <a:pt x="6347" y="6700"/>
                      <a:pt x="6227" y="6704"/>
                      <a:pt x="6104" y="6711"/>
                    </a:cubicBezTo>
                    <a:cubicBezTo>
                      <a:pt x="1534" y="7012"/>
                      <a:pt x="1735" y="12049"/>
                      <a:pt x="3102" y="15151"/>
                    </a:cubicBezTo>
                    <a:lnTo>
                      <a:pt x="3169" y="15151"/>
                    </a:lnTo>
                    <a:cubicBezTo>
                      <a:pt x="3385" y="15212"/>
                      <a:pt x="3344" y="15559"/>
                      <a:pt x="3100" y="15559"/>
                    </a:cubicBezTo>
                    <a:cubicBezTo>
                      <a:pt x="3080" y="15559"/>
                      <a:pt x="3058" y="15556"/>
                      <a:pt x="3036" y="15551"/>
                    </a:cubicBezTo>
                    <a:cubicBezTo>
                      <a:pt x="2842" y="15521"/>
                      <a:pt x="2657" y="15506"/>
                      <a:pt x="2479" y="15506"/>
                    </a:cubicBezTo>
                    <a:cubicBezTo>
                      <a:pt x="1277" y="15506"/>
                      <a:pt x="436" y="16199"/>
                      <a:pt x="0" y="17653"/>
                    </a:cubicBezTo>
                    <a:cubicBezTo>
                      <a:pt x="33" y="19187"/>
                      <a:pt x="934" y="20021"/>
                      <a:pt x="2735" y="20154"/>
                    </a:cubicBezTo>
                    <a:cubicBezTo>
                      <a:pt x="3236" y="20254"/>
                      <a:pt x="3778" y="20271"/>
                      <a:pt x="4320" y="20271"/>
                    </a:cubicBezTo>
                    <a:cubicBezTo>
                      <a:pt x="4591" y="20271"/>
                      <a:pt x="4862" y="20267"/>
                      <a:pt x="5128" y="20267"/>
                    </a:cubicBezTo>
                    <a:cubicBezTo>
                      <a:pt x="5393" y="20267"/>
                      <a:pt x="5654" y="20271"/>
                      <a:pt x="5904" y="20288"/>
                    </a:cubicBezTo>
                    <a:cubicBezTo>
                      <a:pt x="8106" y="20355"/>
                      <a:pt x="10341" y="20388"/>
                      <a:pt x="12542" y="20388"/>
                    </a:cubicBezTo>
                    <a:cubicBezTo>
                      <a:pt x="16945" y="20388"/>
                      <a:pt x="21382" y="20355"/>
                      <a:pt x="25785" y="20154"/>
                    </a:cubicBezTo>
                    <a:cubicBezTo>
                      <a:pt x="28020" y="20021"/>
                      <a:pt x="30222" y="19954"/>
                      <a:pt x="32423" y="19787"/>
                    </a:cubicBezTo>
                    <a:cubicBezTo>
                      <a:pt x="34525" y="19654"/>
                      <a:pt x="37627" y="19888"/>
                      <a:pt x="39462" y="18787"/>
                    </a:cubicBezTo>
                    <a:cubicBezTo>
                      <a:pt x="41863" y="17286"/>
                      <a:pt x="41663" y="13716"/>
                      <a:pt x="40229" y="11682"/>
                    </a:cubicBezTo>
                    <a:cubicBezTo>
                      <a:pt x="39245" y="10226"/>
                      <a:pt x="37821" y="9536"/>
                      <a:pt x="36306" y="9536"/>
                    </a:cubicBezTo>
                    <a:cubicBezTo>
                      <a:pt x="35250" y="9536"/>
                      <a:pt x="34150" y="9871"/>
                      <a:pt x="33124" y="10514"/>
                    </a:cubicBezTo>
                    <a:cubicBezTo>
                      <a:pt x="33075" y="10539"/>
                      <a:pt x="33025" y="10549"/>
                      <a:pt x="32977" y="10549"/>
                    </a:cubicBezTo>
                    <a:cubicBezTo>
                      <a:pt x="32697" y="10549"/>
                      <a:pt x="32467" y="10180"/>
                      <a:pt x="32723" y="9980"/>
                    </a:cubicBezTo>
                    <a:cubicBezTo>
                      <a:pt x="32757" y="9980"/>
                      <a:pt x="32757" y="9947"/>
                      <a:pt x="32790" y="9947"/>
                    </a:cubicBezTo>
                    <a:lnTo>
                      <a:pt x="32790" y="9880"/>
                    </a:lnTo>
                    <a:cubicBezTo>
                      <a:pt x="34291" y="4334"/>
                      <a:pt x="29633" y="0"/>
                      <a:pt x="2430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3" name="Google Shape;963;p43"/>
              <p:cNvSpPr/>
              <p:nvPr/>
            </p:nvSpPr>
            <p:spPr>
              <a:xfrm>
                <a:off x="770750" y="1166188"/>
                <a:ext cx="1040775" cy="469700"/>
              </a:xfrm>
              <a:custGeom>
                <a:avLst/>
                <a:gdLst/>
                <a:ahLst/>
                <a:cxnLst/>
                <a:rect l="l" t="t" r="r" b="b"/>
                <a:pathLst>
                  <a:path w="41631" h="18788" extrusionOk="0">
                    <a:moveTo>
                      <a:pt x="24345" y="1"/>
                    </a:moveTo>
                    <a:cubicBezTo>
                      <a:pt x="24225" y="1"/>
                      <a:pt x="24105" y="3"/>
                      <a:pt x="23984" y="7"/>
                    </a:cubicBezTo>
                    <a:cubicBezTo>
                      <a:pt x="18780" y="207"/>
                      <a:pt x="10775" y="4877"/>
                      <a:pt x="13810" y="11115"/>
                    </a:cubicBezTo>
                    <a:cubicBezTo>
                      <a:pt x="13949" y="11370"/>
                      <a:pt x="13735" y="11608"/>
                      <a:pt x="13502" y="11608"/>
                    </a:cubicBezTo>
                    <a:cubicBezTo>
                      <a:pt x="13399" y="11608"/>
                      <a:pt x="13292" y="11561"/>
                      <a:pt x="13210" y="11449"/>
                    </a:cubicBezTo>
                    <a:cubicBezTo>
                      <a:pt x="11615" y="9120"/>
                      <a:pt x="9501" y="6730"/>
                      <a:pt x="6548" y="6730"/>
                    </a:cubicBezTo>
                    <a:cubicBezTo>
                      <a:pt x="6413" y="6730"/>
                      <a:pt x="6276" y="6735"/>
                      <a:pt x="6138" y="6745"/>
                    </a:cubicBezTo>
                    <a:cubicBezTo>
                      <a:pt x="1535" y="7012"/>
                      <a:pt x="1768" y="12083"/>
                      <a:pt x="3136" y="15151"/>
                    </a:cubicBezTo>
                    <a:lnTo>
                      <a:pt x="3169" y="15151"/>
                    </a:lnTo>
                    <a:cubicBezTo>
                      <a:pt x="3447" y="15213"/>
                      <a:pt x="3354" y="15559"/>
                      <a:pt x="3102" y="15559"/>
                    </a:cubicBezTo>
                    <a:cubicBezTo>
                      <a:pt x="3081" y="15559"/>
                      <a:pt x="3059" y="15557"/>
                      <a:pt x="3036" y="15552"/>
                    </a:cubicBezTo>
                    <a:cubicBezTo>
                      <a:pt x="2829" y="15515"/>
                      <a:pt x="2631" y="15496"/>
                      <a:pt x="2442" y="15496"/>
                    </a:cubicBezTo>
                    <a:cubicBezTo>
                      <a:pt x="1260" y="15496"/>
                      <a:pt x="432" y="16215"/>
                      <a:pt x="0" y="17653"/>
                    </a:cubicBezTo>
                    <a:cubicBezTo>
                      <a:pt x="0" y="18053"/>
                      <a:pt x="100" y="18454"/>
                      <a:pt x="267" y="18787"/>
                    </a:cubicBezTo>
                    <a:cubicBezTo>
                      <a:pt x="596" y="17609"/>
                      <a:pt x="1892" y="16521"/>
                      <a:pt x="3177" y="16521"/>
                    </a:cubicBezTo>
                    <a:cubicBezTo>
                      <a:pt x="3456" y="16521"/>
                      <a:pt x="3735" y="16573"/>
                      <a:pt x="4003" y="16686"/>
                    </a:cubicBezTo>
                    <a:cubicBezTo>
                      <a:pt x="4170" y="16786"/>
                      <a:pt x="4370" y="16853"/>
                      <a:pt x="4537" y="16953"/>
                    </a:cubicBezTo>
                    <a:lnTo>
                      <a:pt x="4170" y="15952"/>
                    </a:lnTo>
                    <a:cubicBezTo>
                      <a:pt x="3169" y="12916"/>
                      <a:pt x="4504" y="8847"/>
                      <a:pt x="8273" y="8847"/>
                    </a:cubicBezTo>
                    <a:cubicBezTo>
                      <a:pt x="11142" y="8847"/>
                      <a:pt x="13143" y="11782"/>
                      <a:pt x="14511" y="14017"/>
                    </a:cubicBezTo>
                    <a:cubicBezTo>
                      <a:pt x="14544" y="11482"/>
                      <a:pt x="15345" y="8947"/>
                      <a:pt x="16979" y="6979"/>
                    </a:cubicBezTo>
                    <a:cubicBezTo>
                      <a:pt x="18704" y="4886"/>
                      <a:pt x="21070" y="3581"/>
                      <a:pt x="23431" y="3581"/>
                    </a:cubicBezTo>
                    <a:cubicBezTo>
                      <a:pt x="25134" y="3581"/>
                      <a:pt x="26834" y="4260"/>
                      <a:pt x="28287" y="5811"/>
                    </a:cubicBezTo>
                    <a:cubicBezTo>
                      <a:pt x="29955" y="7613"/>
                      <a:pt x="30956" y="9981"/>
                      <a:pt x="31323" y="12483"/>
                    </a:cubicBezTo>
                    <a:cubicBezTo>
                      <a:pt x="32072" y="12146"/>
                      <a:pt x="32933" y="11978"/>
                      <a:pt x="33797" y="11978"/>
                    </a:cubicBezTo>
                    <a:cubicBezTo>
                      <a:pt x="34819" y="11978"/>
                      <a:pt x="35844" y="12213"/>
                      <a:pt x="36693" y="12683"/>
                    </a:cubicBezTo>
                    <a:cubicBezTo>
                      <a:pt x="37127" y="12916"/>
                      <a:pt x="37460" y="13183"/>
                      <a:pt x="37794" y="13517"/>
                    </a:cubicBezTo>
                    <a:cubicBezTo>
                      <a:pt x="39195" y="14317"/>
                      <a:pt x="40396" y="15685"/>
                      <a:pt x="40896" y="17186"/>
                    </a:cubicBezTo>
                    <a:cubicBezTo>
                      <a:pt x="41630" y="15485"/>
                      <a:pt x="41230" y="13283"/>
                      <a:pt x="40229" y="11816"/>
                    </a:cubicBezTo>
                    <a:cubicBezTo>
                      <a:pt x="39205" y="10330"/>
                      <a:pt x="37747" y="9642"/>
                      <a:pt x="36217" y="9642"/>
                    </a:cubicBezTo>
                    <a:cubicBezTo>
                      <a:pt x="35204" y="9642"/>
                      <a:pt x="34160" y="9943"/>
                      <a:pt x="33191" y="10515"/>
                    </a:cubicBezTo>
                    <a:cubicBezTo>
                      <a:pt x="33131" y="10557"/>
                      <a:pt x="33069" y="10575"/>
                      <a:pt x="33011" y="10575"/>
                    </a:cubicBezTo>
                    <a:cubicBezTo>
                      <a:pt x="32746" y="10575"/>
                      <a:pt x="32544" y="10200"/>
                      <a:pt x="32790" y="9981"/>
                    </a:cubicBezTo>
                    <a:lnTo>
                      <a:pt x="32824" y="9948"/>
                    </a:lnTo>
                    <a:lnTo>
                      <a:pt x="32824" y="9881"/>
                    </a:lnTo>
                    <a:cubicBezTo>
                      <a:pt x="34292" y="4334"/>
                      <a:pt x="29697" y="1"/>
                      <a:pt x="2434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4" name="Google Shape;964;p43"/>
              <p:cNvSpPr/>
              <p:nvPr/>
            </p:nvSpPr>
            <p:spPr>
              <a:xfrm>
                <a:off x="749075" y="1149838"/>
                <a:ext cx="1079025" cy="549125"/>
              </a:xfrm>
              <a:custGeom>
                <a:avLst/>
                <a:gdLst/>
                <a:ahLst/>
                <a:cxnLst/>
                <a:rect l="l" t="t" r="r" b="b"/>
                <a:pathLst>
                  <a:path w="43161" h="21965" extrusionOk="0">
                    <a:moveTo>
                      <a:pt x="25212" y="655"/>
                    </a:moveTo>
                    <a:cubicBezTo>
                      <a:pt x="30564" y="655"/>
                      <a:pt x="35159" y="4988"/>
                      <a:pt x="33691" y="10535"/>
                    </a:cubicBezTo>
                    <a:lnTo>
                      <a:pt x="33691" y="10602"/>
                    </a:lnTo>
                    <a:cubicBezTo>
                      <a:pt x="33657" y="10602"/>
                      <a:pt x="33657" y="10635"/>
                      <a:pt x="33591" y="10635"/>
                    </a:cubicBezTo>
                    <a:cubicBezTo>
                      <a:pt x="33372" y="10854"/>
                      <a:pt x="33579" y="11229"/>
                      <a:pt x="33844" y="11229"/>
                    </a:cubicBezTo>
                    <a:cubicBezTo>
                      <a:pt x="33903" y="11229"/>
                      <a:pt x="33964" y="11211"/>
                      <a:pt x="34024" y="11169"/>
                    </a:cubicBezTo>
                    <a:cubicBezTo>
                      <a:pt x="34981" y="10597"/>
                      <a:pt x="36022" y="10296"/>
                      <a:pt x="37036" y="10296"/>
                    </a:cubicBezTo>
                    <a:cubicBezTo>
                      <a:pt x="38568" y="10296"/>
                      <a:pt x="40039" y="10984"/>
                      <a:pt x="41063" y="12470"/>
                    </a:cubicBezTo>
                    <a:cubicBezTo>
                      <a:pt x="42497" y="14504"/>
                      <a:pt x="42697" y="18074"/>
                      <a:pt x="40329" y="19575"/>
                    </a:cubicBezTo>
                    <a:cubicBezTo>
                      <a:pt x="39041" y="20348"/>
                      <a:pt x="37111" y="20463"/>
                      <a:pt x="35372" y="20463"/>
                    </a:cubicBezTo>
                    <a:cubicBezTo>
                      <a:pt x="34634" y="20463"/>
                      <a:pt x="33930" y="20442"/>
                      <a:pt x="33324" y="20442"/>
                    </a:cubicBezTo>
                    <a:cubicBezTo>
                      <a:pt x="31089" y="20609"/>
                      <a:pt x="28887" y="20742"/>
                      <a:pt x="26686" y="20809"/>
                    </a:cubicBezTo>
                    <a:cubicBezTo>
                      <a:pt x="22813" y="20984"/>
                      <a:pt x="18965" y="21082"/>
                      <a:pt x="15099" y="21082"/>
                    </a:cubicBezTo>
                    <a:cubicBezTo>
                      <a:pt x="14536" y="21082"/>
                      <a:pt x="13973" y="21080"/>
                      <a:pt x="13410" y="21076"/>
                    </a:cubicBezTo>
                    <a:lnTo>
                      <a:pt x="6772" y="20942"/>
                    </a:lnTo>
                    <a:cubicBezTo>
                      <a:pt x="6521" y="20926"/>
                      <a:pt x="6263" y="20922"/>
                      <a:pt x="6000" y="20922"/>
                    </a:cubicBezTo>
                    <a:cubicBezTo>
                      <a:pt x="5736" y="20922"/>
                      <a:pt x="5469" y="20926"/>
                      <a:pt x="5200" y="20926"/>
                    </a:cubicBezTo>
                    <a:cubicBezTo>
                      <a:pt x="4662" y="20926"/>
                      <a:pt x="4120" y="20909"/>
                      <a:pt x="3603" y="20809"/>
                    </a:cubicBezTo>
                    <a:cubicBezTo>
                      <a:pt x="1835" y="20676"/>
                      <a:pt x="901" y="19842"/>
                      <a:pt x="867" y="18307"/>
                    </a:cubicBezTo>
                    <a:cubicBezTo>
                      <a:pt x="1299" y="16869"/>
                      <a:pt x="2127" y="16150"/>
                      <a:pt x="3309" y="16150"/>
                    </a:cubicBezTo>
                    <a:cubicBezTo>
                      <a:pt x="3498" y="16150"/>
                      <a:pt x="3696" y="16169"/>
                      <a:pt x="3903" y="16206"/>
                    </a:cubicBezTo>
                    <a:cubicBezTo>
                      <a:pt x="3926" y="16211"/>
                      <a:pt x="3948" y="16213"/>
                      <a:pt x="3969" y="16213"/>
                    </a:cubicBezTo>
                    <a:cubicBezTo>
                      <a:pt x="4221" y="16213"/>
                      <a:pt x="4314" y="15867"/>
                      <a:pt x="4036" y="15805"/>
                    </a:cubicBezTo>
                    <a:lnTo>
                      <a:pt x="4003" y="15805"/>
                    </a:lnTo>
                    <a:cubicBezTo>
                      <a:pt x="2635" y="12737"/>
                      <a:pt x="2402" y="7666"/>
                      <a:pt x="7005" y="7399"/>
                    </a:cubicBezTo>
                    <a:cubicBezTo>
                      <a:pt x="7143" y="7389"/>
                      <a:pt x="7280" y="7384"/>
                      <a:pt x="7415" y="7384"/>
                    </a:cubicBezTo>
                    <a:cubicBezTo>
                      <a:pt x="10368" y="7384"/>
                      <a:pt x="12482" y="9774"/>
                      <a:pt x="14077" y="12103"/>
                    </a:cubicBezTo>
                    <a:cubicBezTo>
                      <a:pt x="14162" y="12219"/>
                      <a:pt x="14273" y="12269"/>
                      <a:pt x="14380" y="12269"/>
                    </a:cubicBezTo>
                    <a:cubicBezTo>
                      <a:pt x="14609" y="12269"/>
                      <a:pt x="14814" y="12042"/>
                      <a:pt x="14677" y="11769"/>
                    </a:cubicBezTo>
                    <a:cubicBezTo>
                      <a:pt x="11642" y="5531"/>
                      <a:pt x="19647" y="861"/>
                      <a:pt x="24851" y="661"/>
                    </a:cubicBezTo>
                    <a:cubicBezTo>
                      <a:pt x="24972" y="657"/>
                      <a:pt x="25092" y="655"/>
                      <a:pt x="25212" y="655"/>
                    </a:cubicBezTo>
                    <a:close/>
                    <a:moveTo>
                      <a:pt x="25412" y="0"/>
                    </a:moveTo>
                    <a:cubicBezTo>
                      <a:pt x="25014" y="0"/>
                      <a:pt x="24615" y="21"/>
                      <a:pt x="24217" y="61"/>
                    </a:cubicBezTo>
                    <a:cubicBezTo>
                      <a:pt x="19180" y="561"/>
                      <a:pt x="12542" y="4731"/>
                      <a:pt x="13510" y="10235"/>
                    </a:cubicBezTo>
                    <a:cubicBezTo>
                      <a:pt x="11933" y="8390"/>
                      <a:pt x="9863" y="6739"/>
                      <a:pt x="7490" y="6739"/>
                    </a:cubicBezTo>
                    <a:cubicBezTo>
                      <a:pt x="6901" y="6739"/>
                      <a:pt x="6294" y="6840"/>
                      <a:pt x="5671" y="7066"/>
                    </a:cubicBezTo>
                    <a:cubicBezTo>
                      <a:pt x="2035" y="8333"/>
                      <a:pt x="1668" y="12837"/>
                      <a:pt x="3469" y="15772"/>
                    </a:cubicBezTo>
                    <a:cubicBezTo>
                      <a:pt x="3331" y="15755"/>
                      <a:pt x="3193" y="15747"/>
                      <a:pt x="3057" y="15747"/>
                    </a:cubicBezTo>
                    <a:cubicBezTo>
                      <a:pt x="1585" y="15747"/>
                      <a:pt x="289" y="16720"/>
                      <a:pt x="167" y="18307"/>
                    </a:cubicBezTo>
                    <a:cubicBezTo>
                      <a:pt x="0" y="20475"/>
                      <a:pt x="1801" y="21443"/>
                      <a:pt x="3636" y="21643"/>
                    </a:cubicBezTo>
                    <a:cubicBezTo>
                      <a:pt x="5706" y="21902"/>
                      <a:pt x="7839" y="21964"/>
                      <a:pt x="9975" y="21964"/>
                    </a:cubicBezTo>
                    <a:cubicBezTo>
                      <a:pt x="11968" y="21964"/>
                      <a:pt x="13963" y="21910"/>
                      <a:pt x="15911" y="21910"/>
                    </a:cubicBezTo>
                    <a:cubicBezTo>
                      <a:pt x="19914" y="21843"/>
                      <a:pt x="23917" y="21776"/>
                      <a:pt x="27920" y="21610"/>
                    </a:cubicBezTo>
                    <a:cubicBezTo>
                      <a:pt x="31489" y="21443"/>
                      <a:pt x="35325" y="21509"/>
                      <a:pt x="38828" y="20842"/>
                    </a:cubicBezTo>
                    <a:cubicBezTo>
                      <a:pt x="41163" y="20409"/>
                      <a:pt x="42664" y="18774"/>
                      <a:pt x="42864" y="16339"/>
                    </a:cubicBezTo>
                    <a:cubicBezTo>
                      <a:pt x="43161" y="12749"/>
                      <a:pt x="40159" y="9486"/>
                      <a:pt x="36881" y="9486"/>
                    </a:cubicBezTo>
                    <a:cubicBezTo>
                      <a:pt x="36109" y="9486"/>
                      <a:pt x="35321" y="9667"/>
                      <a:pt x="34558" y="10068"/>
                    </a:cubicBezTo>
                    <a:cubicBezTo>
                      <a:pt x="35192" y="7766"/>
                      <a:pt x="34391" y="5298"/>
                      <a:pt x="32990" y="3430"/>
                    </a:cubicBezTo>
                    <a:cubicBezTo>
                      <a:pt x="31142" y="1083"/>
                      <a:pt x="28313" y="0"/>
                      <a:pt x="254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65" name="Google Shape;965;p43"/>
          <p:cNvSpPr txBox="1">
            <a:spLocks noGrp="1"/>
          </p:cNvSpPr>
          <p:nvPr>
            <p:ph type="subTitle" idx="1"/>
          </p:nvPr>
        </p:nvSpPr>
        <p:spPr>
          <a:xfrm>
            <a:off x="4984550" y="3153775"/>
            <a:ext cx="34443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/>
              <a:t>Vlaggen</a:t>
            </a:r>
          </a:p>
        </p:txBody>
      </p:sp>
      <p:sp>
        <p:nvSpPr>
          <p:cNvPr id="966" name="Google Shape;966;p43"/>
          <p:cNvSpPr txBox="1">
            <a:spLocks noGrp="1"/>
          </p:cNvSpPr>
          <p:nvPr>
            <p:ph type="subTitle" idx="2"/>
          </p:nvPr>
        </p:nvSpPr>
        <p:spPr>
          <a:xfrm>
            <a:off x="4984550" y="1462425"/>
            <a:ext cx="34443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/>
              <a:t>Landen</a:t>
            </a:r>
          </a:p>
        </p:txBody>
      </p:sp>
      <p:sp>
        <p:nvSpPr>
          <p:cNvPr id="967" name="Google Shape;967;p43"/>
          <p:cNvSpPr txBox="1">
            <a:spLocks noGrp="1"/>
          </p:cNvSpPr>
          <p:nvPr>
            <p:ph type="subTitle" idx="3"/>
          </p:nvPr>
        </p:nvSpPr>
        <p:spPr>
          <a:xfrm>
            <a:off x="4984550" y="3726475"/>
            <a:ext cx="3444300" cy="88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/>
              <a:t>Er zijn 101 landen die een vlag hebben. Elk land heeft zijn eigen vlag. Deze herken je aan de kleuren en de figuren.</a:t>
            </a:r>
          </a:p>
        </p:txBody>
      </p:sp>
      <p:sp>
        <p:nvSpPr>
          <p:cNvPr id="968" name="Google Shape;968;p43"/>
          <p:cNvSpPr txBox="1">
            <a:spLocks noGrp="1"/>
          </p:cNvSpPr>
          <p:nvPr>
            <p:ph type="subTitle" idx="4"/>
          </p:nvPr>
        </p:nvSpPr>
        <p:spPr>
          <a:xfrm>
            <a:off x="4984550" y="2035125"/>
            <a:ext cx="3444300" cy="88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/>
              <a:t>Er zijn veel landen in de wereld. Elk land begint met een letter uit het alfabet. Deze kun je op alfabetische volgorde zetten.</a:t>
            </a:r>
            <a:endParaRPr/>
          </a:p>
        </p:txBody>
      </p:sp>
      <p:sp>
        <p:nvSpPr>
          <p:cNvPr id="969" name="Google Shape;969;p43"/>
          <p:cNvSpPr txBox="1">
            <a:spLocks noGrp="1"/>
          </p:cNvSpPr>
          <p:nvPr>
            <p:ph type="title"/>
          </p:nvPr>
        </p:nvSpPr>
        <p:spPr>
          <a:xfrm>
            <a:off x="715100" y="535000"/>
            <a:ext cx="771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/>
              <a:t>Met het alfabet de wereld over</a:t>
            </a:r>
          </a:p>
        </p:txBody>
      </p:sp>
      <p:grpSp>
        <p:nvGrpSpPr>
          <p:cNvPr id="970" name="Google Shape;970;p43"/>
          <p:cNvGrpSpPr/>
          <p:nvPr/>
        </p:nvGrpSpPr>
        <p:grpSpPr>
          <a:xfrm>
            <a:off x="2296789" y="3834098"/>
            <a:ext cx="1427281" cy="666767"/>
            <a:chOff x="2807000" y="3546850"/>
            <a:chExt cx="1351464" cy="631349"/>
          </a:xfrm>
        </p:grpSpPr>
        <p:sp>
          <p:nvSpPr>
            <p:cNvPr id="971" name="Google Shape;971;p43"/>
            <p:cNvSpPr/>
            <p:nvPr/>
          </p:nvSpPr>
          <p:spPr>
            <a:xfrm>
              <a:off x="2807000" y="3546850"/>
              <a:ext cx="1351464" cy="631349"/>
            </a:xfrm>
            <a:custGeom>
              <a:avLst/>
              <a:gdLst/>
              <a:ahLst/>
              <a:cxnLst/>
              <a:rect l="l" t="t" r="r" b="b"/>
              <a:pathLst>
                <a:path w="22707" h="9700" extrusionOk="0">
                  <a:moveTo>
                    <a:pt x="14429" y="0"/>
                  </a:moveTo>
                  <a:cubicBezTo>
                    <a:pt x="14372" y="0"/>
                    <a:pt x="14314" y="1"/>
                    <a:pt x="14256" y="3"/>
                  </a:cubicBezTo>
                  <a:cubicBezTo>
                    <a:pt x="14044" y="3"/>
                    <a:pt x="13861" y="64"/>
                    <a:pt x="13618" y="64"/>
                  </a:cubicBezTo>
                  <a:cubicBezTo>
                    <a:pt x="12372" y="216"/>
                    <a:pt x="11247" y="763"/>
                    <a:pt x="10396" y="1584"/>
                  </a:cubicBezTo>
                  <a:cubicBezTo>
                    <a:pt x="9059" y="2799"/>
                    <a:pt x="8177" y="4532"/>
                    <a:pt x="7904" y="6356"/>
                  </a:cubicBezTo>
                  <a:cubicBezTo>
                    <a:pt x="7843" y="6234"/>
                    <a:pt x="7782" y="6143"/>
                    <a:pt x="7691" y="6052"/>
                  </a:cubicBezTo>
                  <a:cubicBezTo>
                    <a:pt x="7265" y="5565"/>
                    <a:pt x="6627" y="5261"/>
                    <a:pt x="5989" y="5231"/>
                  </a:cubicBezTo>
                  <a:lnTo>
                    <a:pt x="5928" y="5231"/>
                  </a:lnTo>
                  <a:cubicBezTo>
                    <a:pt x="5685" y="5231"/>
                    <a:pt x="5411" y="5261"/>
                    <a:pt x="5168" y="5322"/>
                  </a:cubicBezTo>
                  <a:cubicBezTo>
                    <a:pt x="5016" y="5383"/>
                    <a:pt x="4864" y="5444"/>
                    <a:pt x="4773" y="5535"/>
                  </a:cubicBezTo>
                  <a:cubicBezTo>
                    <a:pt x="3861" y="6052"/>
                    <a:pt x="3405" y="7207"/>
                    <a:pt x="3466" y="8271"/>
                  </a:cubicBezTo>
                  <a:cubicBezTo>
                    <a:pt x="3040" y="7967"/>
                    <a:pt x="2554" y="7845"/>
                    <a:pt x="2068" y="7845"/>
                  </a:cubicBezTo>
                  <a:cubicBezTo>
                    <a:pt x="1642" y="7845"/>
                    <a:pt x="1277" y="7997"/>
                    <a:pt x="913" y="8210"/>
                  </a:cubicBezTo>
                  <a:cubicBezTo>
                    <a:pt x="852" y="8271"/>
                    <a:pt x="761" y="8301"/>
                    <a:pt x="730" y="8362"/>
                  </a:cubicBezTo>
                  <a:cubicBezTo>
                    <a:pt x="609" y="8483"/>
                    <a:pt x="518" y="8605"/>
                    <a:pt x="396" y="8757"/>
                  </a:cubicBezTo>
                  <a:cubicBezTo>
                    <a:pt x="274" y="8909"/>
                    <a:pt x="214" y="9061"/>
                    <a:pt x="122" y="9213"/>
                  </a:cubicBezTo>
                  <a:cubicBezTo>
                    <a:pt x="92" y="9274"/>
                    <a:pt x="153" y="9365"/>
                    <a:pt x="244" y="9365"/>
                  </a:cubicBezTo>
                  <a:lnTo>
                    <a:pt x="122" y="9365"/>
                  </a:lnTo>
                  <a:cubicBezTo>
                    <a:pt x="62" y="9365"/>
                    <a:pt x="1" y="9517"/>
                    <a:pt x="122" y="9517"/>
                  </a:cubicBezTo>
                  <a:cubicBezTo>
                    <a:pt x="274" y="9517"/>
                    <a:pt x="426" y="9517"/>
                    <a:pt x="578" y="9547"/>
                  </a:cubicBezTo>
                  <a:cubicBezTo>
                    <a:pt x="1004" y="9562"/>
                    <a:pt x="1431" y="9568"/>
                    <a:pt x="1860" y="9568"/>
                  </a:cubicBezTo>
                  <a:cubicBezTo>
                    <a:pt x="3145" y="9568"/>
                    <a:pt x="4439" y="9517"/>
                    <a:pt x="5715" y="9517"/>
                  </a:cubicBezTo>
                  <a:lnTo>
                    <a:pt x="11308" y="9517"/>
                  </a:lnTo>
                  <a:cubicBezTo>
                    <a:pt x="13193" y="9517"/>
                    <a:pt x="15047" y="9547"/>
                    <a:pt x="16962" y="9608"/>
                  </a:cubicBezTo>
                  <a:lnTo>
                    <a:pt x="17174" y="9608"/>
                  </a:lnTo>
                  <a:cubicBezTo>
                    <a:pt x="18025" y="9669"/>
                    <a:pt x="18816" y="9669"/>
                    <a:pt x="19667" y="9669"/>
                  </a:cubicBezTo>
                  <a:cubicBezTo>
                    <a:pt x="20579" y="9699"/>
                    <a:pt x="21521" y="9699"/>
                    <a:pt x="22433" y="9699"/>
                  </a:cubicBezTo>
                  <a:cubicBezTo>
                    <a:pt x="22463" y="9699"/>
                    <a:pt x="22494" y="9699"/>
                    <a:pt x="22554" y="9669"/>
                  </a:cubicBezTo>
                  <a:cubicBezTo>
                    <a:pt x="22615" y="9669"/>
                    <a:pt x="22706" y="9578"/>
                    <a:pt x="22706" y="9517"/>
                  </a:cubicBezTo>
                  <a:cubicBezTo>
                    <a:pt x="22623" y="8242"/>
                    <a:pt x="21580" y="7270"/>
                    <a:pt x="20405" y="7270"/>
                  </a:cubicBezTo>
                  <a:cubicBezTo>
                    <a:pt x="20292" y="7270"/>
                    <a:pt x="20177" y="7279"/>
                    <a:pt x="20062" y="7298"/>
                  </a:cubicBezTo>
                  <a:lnTo>
                    <a:pt x="20062" y="6599"/>
                  </a:lnTo>
                  <a:lnTo>
                    <a:pt x="20062" y="6204"/>
                  </a:lnTo>
                  <a:cubicBezTo>
                    <a:pt x="20001" y="4623"/>
                    <a:pt x="19728" y="3012"/>
                    <a:pt x="18664" y="1796"/>
                  </a:cubicBezTo>
                  <a:cubicBezTo>
                    <a:pt x="18238" y="1340"/>
                    <a:pt x="17752" y="976"/>
                    <a:pt x="17235" y="702"/>
                  </a:cubicBezTo>
                  <a:cubicBezTo>
                    <a:pt x="16374" y="243"/>
                    <a:pt x="15405" y="0"/>
                    <a:pt x="144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72" name="Google Shape;972;p43"/>
            <p:cNvGrpSpPr/>
            <p:nvPr/>
          </p:nvGrpSpPr>
          <p:grpSpPr>
            <a:xfrm>
              <a:off x="2904767" y="3625432"/>
              <a:ext cx="1155903" cy="492802"/>
              <a:chOff x="2904700" y="3414825"/>
              <a:chExt cx="566925" cy="241700"/>
            </a:xfrm>
          </p:grpSpPr>
          <p:sp>
            <p:nvSpPr>
              <p:cNvPr id="973" name="Google Shape;973;p43"/>
              <p:cNvSpPr/>
              <p:nvPr/>
            </p:nvSpPr>
            <p:spPr>
              <a:xfrm>
                <a:off x="2911550" y="3423950"/>
                <a:ext cx="551700" cy="224975"/>
              </a:xfrm>
              <a:custGeom>
                <a:avLst/>
                <a:gdLst/>
                <a:ahLst/>
                <a:cxnLst/>
                <a:rect l="l" t="t" r="r" b="b"/>
                <a:pathLst>
                  <a:path w="22068" h="8999" extrusionOk="0">
                    <a:moveTo>
                      <a:pt x="6" y="8998"/>
                    </a:moveTo>
                    <a:lnTo>
                      <a:pt x="6" y="8998"/>
                    </a:lnTo>
                    <a:cubicBezTo>
                      <a:pt x="4" y="8999"/>
                      <a:pt x="2" y="8999"/>
                      <a:pt x="1" y="8999"/>
                    </a:cubicBezTo>
                    <a:cubicBezTo>
                      <a:pt x="2" y="8999"/>
                      <a:pt x="4" y="8999"/>
                      <a:pt x="6" y="8998"/>
                    </a:cubicBezTo>
                    <a:close/>
                    <a:moveTo>
                      <a:pt x="14122" y="1"/>
                    </a:moveTo>
                    <a:cubicBezTo>
                      <a:pt x="14085" y="1"/>
                      <a:pt x="14049" y="1"/>
                      <a:pt x="14013" y="2"/>
                    </a:cubicBezTo>
                    <a:cubicBezTo>
                      <a:pt x="10517" y="63"/>
                      <a:pt x="8147" y="3345"/>
                      <a:pt x="7903" y="6628"/>
                    </a:cubicBezTo>
                    <a:cubicBezTo>
                      <a:pt x="7870" y="6712"/>
                      <a:pt x="7791" y="6758"/>
                      <a:pt x="7721" y="6758"/>
                    </a:cubicBezTo>
                    <a:cubicBezTo>
                      <a:pt x="7664" y="6758"/>
                      <a:pt x="7613" y="6727"/>
                      <a:pt x="7599" y="6658"/>
                    </a:cubicBezTo>
                    <a:cubicBezTo>
                      <a:pt x="7362" y="5731"/>
                      <a:pt x="6509" y="5194"/>
                      <a:pt x="5625" y="5194"/>
                    </a:cubicBezTo>
                    <a:cubicBezTo>
                      <a:pt x="5380" y="5194"/>
                      <a:pt x="5132" y="5235"/>
                      <a:pt x="4894" y="5321"/>
                    </a:cubicBezTo>
                    <a:cubicBezTo>
                      <a:pt x="3739" y="5807"/>
                      <a:pt x="3344" y="7084"/>
                      <a:pt x="3496" y="8209"/>
                    </a:cubicBezTo>
                    <a:cubicBezTo>
                      <a:pt x="3496" y="8295"/>
                      <a:pt x="3435" y="8381"/>
                      <a:pt x="3357" y="8381"/>
                    </a:cubicBezTo>
                    <a:cubicBezTo>
                      <a:pt x="3324" y="8381"/>
                      <a:pt x="3288" y="8366"/>
                      <a:pt x="3253" y="8330"/>
                    </a:cubicBezTo>
                    <a:cubicBezTo>
                      <a:pt x="2880" y="7945"/>
                      <a:pt x="2393" y="7765"/>
                      <a:pt x="1904" y="7765"/>
                    </a:cubicBezTo>
                    <a:cubicBezTo>
                      <a:pt x="1159" y="7765"/>
                      <a:pt x="410" y="8185"/>
                      <a:pt x="61" y="8938"/>
                    </a:cubicBezTo>
                    <a:cubicBezTo>
                      <a:pt x="33" y="8938"/>
                      <a:pt x="31" y="8992"/>
                      <a:pt x="6" y="8998"/>
                    </a:cubicBezTo>
                    <a:lnTo>
                      <a:pt x="6" y="8998"/>
                    </a:lnTo>
                    <a:cubicBezTo>
                      <a:pt x="1085" y="8868"/>
                      <a:pt x="2210" y="8852"/>
                      <a:pt x="3325" y="8852"/>
                    </a:cubicBezTo>
                    <a:cubicBezTo>
                      <a:pt x="3693" y="8852"/>
                      <a:pt x="4060" y="8854"/>
                      <a:pt x="4423" y="8854"/>
                    </a:cubicBezTo>
                    <a:cubicBezTo>
                      <a:pt x="4756" y="8854"/>
                      <a:pt x="5085" y="8853"/>
                      <a:pt x="5411" y="8847"/>
                    </a:cubicBezTo>
                    <a:cubicBezTo>
                      <a:pt x="7295" y="8786"/>
                      <a:pt x="9150" y="8786"/>
                      <a:pt x="11004" y="8786"/>
                    </a:cubicBezTo>
                    <a:cubicBezTo>
                      <a:pt x="14682" y="8786"/>
                      <a:pt x="18390" y="8786"/>
                      <a:pt x="22068" y="8999"/>
                    </a:cubicBezTo>
                    <a:cubicBezTo>
                      <a:pt x="21990" y="8013"/>
                      <a:pt x="21180" y="7292"/>
                      <a:pt x="20245" y="7292"/>
                    </a:cubicBezTo>
                    <a:cubicBezTo>
                      <a:pt x="20085" y="7292"/>
                      <a:pt x="19922" y="7313"/>
                      <a:pt x="19758" y="7358"/>
                    </a:cubicBezTo>
                    <a:cubicBezTo>
                      <a:pt x="19736" y="7363"/>
                      <a:pt x="19715" y="7365"/>
                      <a:pt x="19694" y="7365"/>
                    </a:cubicBezTo>
                    <a:cubicBezTo>
                      <a:pt x="19597" y="7365"/>
                      <a:pt x="19515" y="7311"/>
                      <a:pt x="19515" y="7236"/>
                    </a:cubicBezTo>
                    <a:cubicBezTo>
                      <a:pt x="19515" y="5321"/>
                      <a:pt x="19515" y="3193"/>
                      <a:pt x="18177" y="1734"/>
                    </a:cubicBezTo>
                    <a:cubicBezTo>
                      <a:pt x="17139" y="607"/>
                      <a:pt x="15608" y="1"/>
                      <a:pt x="1412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4" name="Google Shape;974;p43"/>
              <p:cNvSpPr/>
              <p:nvPr/>
            </p:nvSpPr>
            <p:spPr>
              <a:xfrm>
                <a:off x="3109875" y="3423200"/>
                <a:ext cx="354150" cy="226500"/>
              </a:xfrm>
              <a:custGeom>
                <a:avLst/>
                <a:gdLst/>
                <a:ahLst/>
                <a:cxnLst/>
                <a:rect l="l" t="t" r="r" b="b"/>
                <a:pathLst>
                  <a:path w="14166" h="9060" extrusionOk="0">
                    <a:moveTo>
                      <a:pt x="6227" y="0"/>
                    </a:moveTo>
                    <a:cubicBezTo>
                      <a:pt x="6188" y="0"/>
                      <a:pt x="6149" y="1"/>
                      <a:pt x="6110" y="1"/>
                    </a:cubicBezTo>
                    <a:cubicBezTo>
                      <a:pt x="2645" y="62"/>
                      <a:pt x="335" y="3223"/>
                      <a:pt x="1" y="6476"/>
                    </a:cubicBezTo>
                    <a:cubicBezTo>
                      <a:pt x="305" y="5381"/>
                      <a:pt x="1034" y="4409"/>
                      <a:pt x="2189" y="3892"/>
                    </a:cubicBezTo>
                    <a:cubicBezTo>
                      <a:pt x="2991" y="3526"/>
                      <a:pt x="3911" y="3330"/>
                      <a:pt x="4826" y="3330"/>
                    </a:cubicBezTo>
                    <a:cubicBezTo>
                      <a:pt x="5889" y="3330"/>
                      <a:pt x="6947" y="3594"/>
                      <a:pt x="7812" y="4166"/>
                    </a:cubicBezTo>
                    <a:cubicBezTo>
                      <a:pt x="9484" y="5260"/>
                      <a:pt x="9727" y="7144"/>
                      <a:pt x="8968" y="8907"/>
                    </a:cubicBezTo>
                    <a:cubicBezTo>
                      <a:pt x="10700" y="8938"/>
                      <a:pt x="12433" y="8968"/>
                      <a:pt x="14165" y="9059"/>
                    </a:cubicBezTo>
                    <a:cubicBezTo>
                      <a:pt x="14061" y="8073"/>
                      <a:pt x="13248" y="7353"/>
                      <a:pt x="12331" y="7353"/>
                    </a:cubicBezTo>
                    <a:cubicBezTo>
                      <a:pt x="12175" y="7353"/>
                      <a:pt x="12015" y="7374"/>
                      <a:pt x="11855" y="7418"/>
                    </a:cubicBezTo>
                    <a:cubicBezTo>
                      <a:pt x="11835" y="7423"/>
                      <a:pt x="11815" y="7426"/>
                      <a:pt x="11795" y="7426"/>
                    </a:cubicBezTo>
                    <a:cubicBezTo>
                      <a:pt x="11696" y="7426"/>
                      <a:pt x="11612" y="7362"/>
                      <a:pt x="11612" y="7236"/>
                    </a:cubicBezTo>
                    <a:cubicBezTo>
                      <a:pt x="11612" y="5321"/>
                      <a:pt x="11612" y="3223"/>
                      <a:pt x="10275" y="1704"/>
                    </a:cubicBezTo>
                    <a:cubicBezTo>
                      <a:pt x="9297" y="577"/>
                      <a:pt x="7741" y="0"/>
                      <a:pt x="62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5" name="Google Shape;975;p43"/>
              <p:cNvSpPr/>
              <p:nvPr/>
            </p:nvSpPr>
            <p:spPr>
              <a:xfrm>
                <a:off x="2912300" y="3554150"/>
                <a:ext cx="196850" cy="94775"/>
              </a:xfrm>
              <a:custGeom>
                <a:avLst/>
                <a:gdLst/>
                <a:ahLst/>
                <a:cxnLst/>
                <a:rect l="l" t="t" r="r" b="b"/>
                <a:pathLst>
                  <a:path w="7874" h="3791" extrusionOk="0">
                    <a:moveTo>
                      <a:pt x="5661" y="0"/>
                    </a:moveTo>
                    <a:cubicBezTo>
                      <a:pt x="5404" y="0"/>
                      <a:pt x="5144" y="47"/>
                      <a:pt x="4895" y="143"/>
                    </a:cubicBezTo>
                    <a:cubicBezTo>
                      <a:pt x="3770" y="599"/>
                      <a:pt x="3344" y="1876"/>
                      <a:pt x="3496" y="3031"/>
                    </a:cubicBezTo>
                    <a:cubicBezTo>
                      <a:pt x="3496" y="3095"/>
                      <a:pt x="3437" y="3173"/>
                      <a:pt x="3360" y="3173"/>
                    </a:cubicBezTo>
                    <a:cubicBezTo>
                      <a:pt x="3326" y="3173"/>
                      <a:pt x="3290" y="3159"/>
                      <a:pt x="3253" y="3122"/>
                    </a:cubicBezTo>
                    <a:cubicBezTo>
                      <a:pt x="2880" y="2737"/>
                      <a:pt x="2388" y="2557"/>
                      <a:pt x="1896" y="2557"/>
                    </a:cubicBezTo>
                    <a:cubicBezTo>
                      <a:pt x="1145" y="2557"/>
                      <a:pt x="392" y="2977"/>
                      <a:pt x="62" y="3730"/>
                    </a:cubicBezTo>
                    <a:cubicBezTo>
                      <a:pt x="62" y="3784"/>
                      <a:pt x="38" y="3790"/>
                      <a:pt x="12" y="3791"/>
                    </a:cubicBezTo>
                    <a:lnTo>
                      <a:pt x="12" y="3791"/>
                    </a:lnTo>
                    <a:cubicBezTo>
                      <a:pt x="160" y="3788"/>
                      <a:pt x="308" y="3730"/>
                      <a:pt x="457" y="3730"/>
                    </a:cubicBezTo>
                    <a:cubicBezTo>
                      <a:pt x="827" y="3254"/>
                      <a:pt x="1381" y="2916"/>
                      <a:pt x="2019" y="2916"/>
                    </a:cubicBezTo>
                    <a:cubicBezTo>
                      <a:pt x="2114" y="2916"/>
                      <a:pt x="2212" y="2924"/>
                      <a:pt x="2311" y="2940"/>
                    </a:cubicBezTo>
                    <a:cubicBezTo>
                      <a:pt x="2828" y="3031"/>
                      <a:pt x="3314" y="3274"/>
                      <a:pt x="3679" y="3669"/>
                    </a:cubicBezTo>
                    <a:lnTo>
                      <a:pt x="3770" y="3669"/>
                    </a:lnTo>
                    <a:cubicBezTo>
                      <a:pt x="3800" y="3031"/>
                      <a:pt x="3983" y="2362"/>
                      <a:pt x="4469" y="1876"/>
                    </a:cubicBezTo>
                    <a:cubicBezTo>
                      <a:pt x="4896" y="1449"/>
                      <a:pt x="5489" y="1205"/>
                      <a:pt x="6089" y="1205"/>
                    </a:cubicBezTo>
                    <a:cubicBezTo>
                      <a:pt x="6300" y="1205"/>
                      <a:pt x="6512" y="1235"/>
                      <a:pt x="6718" y="1298"/>
                    </a:cubicBezTo>
                    <a:cubicBezTo>
                      <a:pt x="7144" y="1450"/>
                      <a:pt x="7478" y="1694"/>
                      <a:pt x="7752" y="1967"/>
                    </a:cubicBezTo>
                    <a:lnTo>
                      <a:pt x="7873" y="1511"/>
                    </a:lnTo>
                    <a:lnTo>
                      <a:pt x="7873" y="1511"/>
                    </a:lnTo>
                    <a:cubicBezTo>
                      <a:pt x="7836" y="1536"/>
                      <a:pt x="7787" y="1551"/>
                      <a:pt x="7742" y="1551"/>
                    </a:cubicBezTo>
                    <a:cubicBezTo>
                      <a:pt x="7677" y="1551"/>
                      <a:pt x="7618" y="1522"/>
                      <a:pt x="7600" y="1450"/>
                    </a:cubicBezTo>
                    <a:cubicBezTo>
                      <a:pt x="7365" y="535"/>
                      <a:pt x="6532" y="0"/>
                      <a:pt x="5661" y="0"/>
                    </a:cubicBezTo>
                    <a:close/>
                    <a:moveTo>
                      <a:pt x="12" y="3791"/>
                    </a:moveTo>
                    <a:lnTo>
                      <a:pt x="12" y="3791"/>
                    </a:lnTo>
                    <a:cubicBezTo>
                      <a:pt x="8" y="3791"/>
                      <a:pt x="4" y="3791"/>
                      <a:pt x="1" y="3791"/>
                    </a:cubicBezTo>
                    <a:cubicBezTo>
                      <a:pt x="4" y="3791"/>
                      <a:pt x="8" y="3791"/>
                      <a:pt x="12" y="3791"/>
                    </a:cubicBezTo>
                    <a:close/>
                  </a:path>
                </a:pathLst>
              </a:custGeom>
              <a:solidFill>
                <a:srgbClr val="D8F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6" name="Google Shape;976;p43"/>
              <p:cNvSpPr/>
              <p:nvPr/>
            </p:nvSpPr>
            <p:spPr>
              <a:xfrm>
                <a:off x="2904700" y="3414825"/>
                <a:ext cx="566925" cy="241700"/>
              </a:xfrm>
              <a:custGeom>
                <a:avLst/>
                <a:gdLst/>
                <a:ahLst/>
                <a:cxnLst/>
                <a:rect l="l" t="t" r="r" b="b"/>
                <a:pathLst>
                  <a:path w="22677" h="9668" extrusionOk="0">
                    <a:moveTo>
                      <a:pt x="14434" y="305"/>
                    </a:moveTo>
                    <a:cubicBezTo>
                      <a:pt x="15948" y="305"/>
                      <a:pt x="17504" y="882"/>
                      <a:pt x="18482" y="2008"/>
                    </a:cubicBezTo>
                    <a:cubicBezTo>
                      <a:pt x="19819" y="3528"/>
                      <a:pt x="19819" y="5625"/>
                      <a:pt x="19819" y="7540"/>
                    </a:cubicBezTo>
                    <a:cubicBezTo>
                      <a:pt x="19819" y="7667"/>
                      <a:pt x="19903" y="7730"/>
                      <a:pt x="20002" y="7730"/>
                    </a:cubicBezTo>
                    <a:cubicBezTo>
                      <a:pt x="20022" y="7730"/>
                      <a:pt x="20042" y="7728"/>
                      <a:pt x="20062" y="7723"/>
                    </a:cubicBezTo>
                    <a:cubicBezTo>
                      <a:pt x="20222" y="7678"/>
                      <a:pt x="20382" y="7657"/>
                      <a:pt x="20538" y="7657"/>
                    </a:cubicBezTo>
                    <a:cubicBezTo>
                      <a:pt x="21455" y="7657"/>
                      <a:pt x="22268" y="8378"/>
                      <a:pt x="22372" y="9364"/>
                    </a:cubicBezTo>
                    <a:cubicBezTo>
                      <a:pt x="18694" y="9151"/>
                      <a:pt x="14986" y="9151"/>
                      <a:pt x="11308" y="9151"/>
                    </a:cubicBezTo>
                    <a:cubicBezTo>
                      <a:pt x="9454" y="9151"/>
                      <a:pt x="7600" y="9151"/>
                      <a:pt x="5715" y="9212"/>
                    </a:cubicBezTo>
                    <a:cubicBezTo>
                      <a:pt x="5390" y="9218"/>
                      <a:pt x="5061" y="9219"/>
                      <a:pt x="4730" y="9219"/>
                    </a:cubicBezTo>
                    <a:cubicBezTo>
                      <a:pt x="4368" y="9219"/>
                      <a:pt x="4004" y="9217"/>
                      <a:pt x="3638" y="9217"/>
                    </a:cubicBezTo>
                    <a:cubicBezTo>
                      <a:pt x="2529" y="9217"/>
                      <a:pt x="1408" y="9233"/>
                      <a:pt x="310" y="9363"/>
                    </a:cubicBezTo>
                    <a:lnTo>
                      <a:pt x="310" y="9363"/>
                    </a:lnTo>
                    <a:cubicBezTo>
                      <a:pt x="335" y="9357"/>
                      <a:pt x="337" y="9300"/>
                      <a:pt x="366" y="9242"/>
                    </a:cubicBezTo>
                    <a:cubicBezTo>
                      <a:pt x="697" y="8488"/>
                      <a:pt x="1452" y="8056"/>
                      <a:pt x="2206" y="8056"/>
                    </a:cubicBezTo>
                    <a:cubicBezTo>
                      <a:pt x="2696" y="8056"/>
                      <a:pt x="3186" y="8239"/>
                      <a:pt x="3557" y="8634"/>
                    </a:cubicBezTo>
                    <a:cubicBezTo>
                      <a:pt x="3593" y="8670"/>
                      <a:pt x="3628" y="8685"/>
                      <a:pt x="3661" y="8685"/>
                    </a:cubicBezTo>
                    <a:cubicBezTo>
                      <a:pt x="3740" y="8685"/>
                      <a:pt x="3800" y="8599"/>
                      <a:pt x="3800" y="8513"/>
                    </a:cubicBezTo>
                    <a:cubicBezTo>
                      <a:pt x="3648" y="7388"/>
                      <a:pt x="4044" y="6081"/>
                      <a:pt x="5199" y="5625"/>
                    </a:cubicBezTo>
                    <a:cubicBezTo>
                      <a:pt x="5441" y="5531"/>
                      <a:pt x="5695" y="5486"/>
                      <a:pt x="5945" y="5486"/>
                    </a:cubicBezTo>
                    <a:cubicBezTo>
                      <a:pt x="6823" y="5486"/>
                      <a:pt x="7667" y="6040"/>
                      <a:pt x="7904" y="6963"/>
                    </a:cubicBezTo>
                    <a:cubicBezTo>
                      <a:pt x="7916" y="7037"/>
                      <a:pt x="7969" y="7066"/>
                      <a:pt x="8027" y="7066"/>
                    </a:cubicBezTo>
                    <a:cubicBezTo>
                      <a:pt x="8112" y="7066"/>
                      <a:pt x="8208" y="7004"/>
                      <a:pt x="8208" y="6932"/>
                    </a:cubicBezTo>
                    <a:cubicBezTo>
                      <a:pt x="8451" y="3680"/>
                      <a:pt x="10791" y="336"/>
                      <a:pt x="14317" y="306"/>
                    </a:cubicBezTo>
                    <a:cubicBezTo>
                      <a:pt x="14356" y="305"/>
                      <a:pt x="14395" y="305"/>
                      <a:pt x="14434" y="305"/>
                    </a:cubicBezTo>
                    <a:close/>
                    <a:moveTo>
                      <a:pt x="14404" y="1"/>
                    </a:moveTo>
                    <a:cubicBezTo>
                      <a:pt x="14365" y="1"/>
                      <a:pt x="14326" y="1"/>
                      <a:pt x="14287" y="2"/>
                    </a:cubicBezTo>
                    <a:cubicBezTo>
                      <a:pt x="10822" y="93"/>
                      <a:pt x="8421" y="3163"/>
                      <a:pt x="7934" y="6385"/>
                    </a:cubicBezTo>
                    <a:cubicBezTo>
                      <a:pt x="7532" y="5676"/>
                      <a:pt x="6725" y="5242"/>
                      <a:pt x="5900" y="5242"/>
                    </a:cubicBezTo>
                    <a:cubicBezTo>
                      <a:pt x="5665" y="5242"/>
                      <a:pt x="5428" y="5277"/>
                      <a:pt x="5199" y="5352"/>
                    </a:cubicBezTo>
                    <a:cubicBezTo>
                      <a:pt x="3983" y="5777"/>
                      <a:pt x="3405" y="7084"/>
                      <a:pt x="3496" y="8300"/>
                    </a:cubicBezTo>
                    <a:cubicBezTo>
                      <a:pt x="3101" y="8012"/>
                      <a:pt x="2635" y="7873"/>
                      <a:pt x="2173" y="7873"/>
                    </a:cubicBezTo>
                    <a:cubicBezTo>
                      <a:pt x="1322" y="7873"/>
                      <a:pt x="488" y="8344"/>
                      <a:pt x="153" y="9212"/>
                    </a:cubicBezTo>
                    <a:cubicBezTo>
                      <a:pt x="123" y="9273"/>
                      <a:pt x="183" y="9364"/>
                      <a:pt x="275" y="9364"/>
                    </a:cubicBezTo>
                    <a:lnTo>
                      <a:pt x="123" y="9364"/>
                    </a:lnTo>
                    <a:cubicBezTo>
                      <a:pt x="31" y="9364"/>
                      <a:pt x="1" y="9516"/>
                      <a:pt x="123" y="9516"/>
                    </a:cubicBezTo>
                    <a:cubicBezTo>
                      <a:pt x="550" y="9537"/>
                      <a:pt x="978" y="9545"/>
                      <a:pt x="1406" y="9545"/>
                    </a:cubicBezTo>
                    <a:cubicBezTo>
                      <a:pt x="2832" y="9545"/>
                      <a:pt x="4259" y="9455"/>
                      <a:pt x="5685" y="9455"/>
                    </a:cubicBezTo>
                    <a:lnTo>
                      <a:pt x="11278" y="9455"/>
                    </a:lnTo>
                    <a:cubicBezTo>
                      <a:pt x="15016" y="9455"/>
                      <a:pt x="18694" y="9607"/>
                      <a:pt x="22403" y="9668"/>
                    </a:cubicBezTo>
                    <a:cubicBezTo>
                      <a:pt x="22463" y="9668"/>
                      <a:pt x="22494" y="9668"/>
                      <a:pt x="22524" y="9607"/>
                    </a:cubicBezTo>
                    <a:cubicBezTo>
                      <a:pt x="22615" y="9607"/>
                      <a:pt x="22676" y="9577"/>
                      <a:pt x="22676" y="9455"/>
                    </a:cubicBezTo>
                    <a:cubicBezTo>
                      <a:pt x="22676" y="8211"/>
                      <a:pt x="21645" y="7268"/>
                      <a:pt x="20475" y="7268"/>
                    </a:cubicBezTo>
                    <a:cubicBezTo>
                      <a:pt x="20359" y="7268"/>
                      <a:pt x="20241" y="7278"/>
                      <a:pt x="20123" y="7297"/>
                    </a:cubicBezTo>
                    <a:cubicBezTo>
                      <a:pt x="20123" y="5352"/>
                      <a:pt x="20062" y="3315"/>
                      <a:pt x="18694" y="1795"/>
                    </a:cubicBezTo>
                    <a:cubicBezTo>
                      <a:pt x="17596" y="609"/>
                      <a:pt x="16006" y="1"/>
                      <a:pt x="144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977" name="Google Shape;977;p43"/>
          <p:cNvGrpSpPr/>
          <p:nvPr/>
        </p:nvGrpSpPr>
        <p:grpSpPr>
          <a:xfrm rot="-2164848">
            <a:off x="7892003" y="376372"/>
            <a:ext cx="913978" cy="1031946"/>
            <a:chOff x="3109525" y="854200"/>
            <a:chExt cx="647498" cy="731071"/>
          </a:xfrm>
        </p:grpSpPr>
        <p:sp>
          <p:nvSpPr>
            <p:cNvPr id="978" name="Google Shape;978;p43"/>
            <p:cNvSpPr/>
            <p:nvPr/>
          </p:nvSpPr>
          <p:spPr>
            <a:xfrm>
              <a:off x="3109525" y="854200"/>
              <a:ext cx="647498" cy="731071"/>
            </a:xfrm>
            <a:custGeom>
              <a:avLst/>
              <a:gdLst/>
              <a:ahLst/>
              <a:cxnLst/>
              <a:rect l="l" t="t" r="r" b="b"/>
              <a:pathLst>
                <a:path w="24552" h="28788" extrusionOk="0">
                  <a:moveTo>
                    <a:pt x="13978" y="1"/>
                  </a:moveTo>
                  <a:cubicBezTo>
                    <a:pt x="12910" y="1"/>
                    <a:pt x="11976" y="701"/>
                    <a:pt x="11176" y="1335"/>
                  </a:cubicBezTo>
                  <a:cubicBezTo>
                    <a:pt x="10208" y="2169"/>
                    <a:pt x="9174" y="3103"/>
                    <a:pt x="8574" y="4237"/>
                  </a:cubicBezTo>
                  <a:lnTo>
                    <a:pt x="8507" y="4237"/>
                  </a:lnTo>
                  <a:cubicBezTo>
                    <a:pt x="8774" y="3770"/>
                    <a:pt x="8507" y="3136"/>
                    <a:pt x="8073" y="2869"/>
                  </a:cubicBezTo>
                  <a:cubicBezTo>
                    <a:pt x="7792" y="2662"/>
                    <a:pt x="7472" y="2573"/>
                    <a:pt x="7147" y="2573"/>
                  </a:cubicBezTo>
                  <a:cubicBezTo>
                    <a:pt x="6739" y="2573"/>
                    <a:pt x="6325" y="2713"/>
                    <a:pt x="5972" y="2936"/>
                  </a:cubicBezTo>
                  <a:cubicBezTo>
                    <a:pt x="5071" y="3536"/>
                    <a:pt x="4571" y="4604"/>
                    <a:pt x="4071" y="5538"/>
                  </a:cubicBezTo>
                  <a:cubicBezTo>
                    <a:pt x="3403" y="6772"/>
                    <a:pt x="2803" y="8073"/>
                    <a:pt x="1836" y="9107"/>
                  </a:cubicBezTo>
                  <a:cubicBezTo>
                    <a:pt x="1802" y="9107"/>
                    <a:pt x="1769" y="9174"/>
                    <a:pt x="1669" y="9174"/>
                  </a:cubicBezTo>
                  <a:cubicBezTo>
                    <a:pt x="1502" y="9207"/>
                    <a:pt x="1402" y="9274"/>
                    <a:pt x="1235" y="9341"/>
                  </a:cubicBezTo>
                  <a:cubicBezTo>
                    <a:pt x="1168" y="9374"/>
                    <a:pt x="1102" y="9374"/>
                    <a:pt x="1068" y="9407"/>
                  </a:cubicBezTo>
                  <a:cubicBezTo>
                    <a:pt x="835" y="9507"/>
                    <a:pt x="668" y="9574"/>
                    <a:pt x="468" y="9708"/>
                  </a:cubicBezTo>
                  <a:lnTo>
                    <a:pt x="335" y="9708"/>
                  </a:lnTo>
                  <a:cubicBezTo>
                    <a:pt x="301" y="9708"/>
                    <a:pt x="268" y="9741"/>
                    <a:pt x="268" y="9774"/>
                  </a:cubicBezTo>
                  <a:lnTo>
                    <a:pt x="234" y="9841"/>
                  </a:lnTo>
                  <a:cubicBezTo>
                    <a:pt x="168" y="9874"/>
                    <a:pt x="134" y="9874"/>
                    <a:pt x="68" y="9908"/>
                  </a:cubicBezTo>
                  <a:cubicBezTo>
                    <a:pt x="1" y="9941"/>
                    <a:pt x="1" y="9974"/>
                    <a:pt x="1" y="9974"/>
                  </a:cubicBezTo>
                  <a:cubicBezTo>
                    <a:pt x="1" y="9974"/>
                    <a:pt x="1" y="10041"/>
                    <a:pt x="68" y="10041"/>
                  </a:cubicBezTo>
                  <a:lnTo>
                    <a:pt x="101" y="10041"/>
                  </a:lnTo>
                  <a:cubicBezTo>
                    <a:pt x="134" y="10041"/>
                    <a:pt x="168" y="9974"/>
                    <a:pt x="234" y="9974"/>
                  </a:cubicBezTo>
                  <a:cubicBezTo>
                    <a:pt x="1135" y="10541"/>
                    <a:pt x="1936" y="11209"/>
                    <a:pt x="2636" y="11942"/>
                  </a:cubicBezTo>
                  <a:cubicBezTo>
                    <a:pt x="2703" y="12409"/>
                    <a:pt x="2703" y="12876"/>
                    <a:pt x="2636" y="13310"/>
                  </a:cubicBezTo>
                  <a:cubicBezTo>
                    <a:pt x="2603" y="13577"/>
                    <a:pt x="2603" y="13777"/>
                    <a:pt x="2569" y="14044"/>
                  </a:cubicBezTo>
                  <a:cubicBezTo>
                    <a:pt x="2403" y="15211"/>
                    <a:pt x="2102" y="16312"/>
                    <a:pt x="2136" y="17480"/>
                  </a:cubicBezTo>
                  <a:cubicBezTo>
                    <a:pt x="2136" y="17947"/>
                    <a:pt x="2236" y="18380"/>
                    <a:pt x="2269" y="18781"/>
                  </a:cubicBezTo>
                  <a:cubicBezTo>
                    <a:pt x="2469" y="19948"/>
                    <a:pt x="2903" y="21082"/>
                    <a:pt x="3537" y="22083"/>
                  </a:cubicBezTo>
                  <a:cubicBezTo>
                    <a:pt x="4037" y="22884"/>
                    <a:pt x="4604" y="23551"/>
                    <a:pt x="5271" y="24151"/>
                  </a:cubicBezTo>
                  <a:cubicBezTo>
                    <a:pt x="5438" y="24318"/>
                    <a:pt x="5605" y="24451"/>
                    <a:pt x="5772" y="24618"/>
                  </a:cubicBezTo>
                  <a:cubicBezTo>
                    <a:pt x="6472" y="25219"/>
                    <a:pt x="7239" y="25719"/>
                    <a:pt x="7973" y="26219"/>
                  </a:cubicBezTo>
                  <a:cubicBezTo>
                    <a:pt x="8340" y="26453"/>
                    <a:pt x="8774" y="26720"/>
                    <a:pt x="9141" y="26920"/>
                  </a:cubicBezTo>
                  <a:cubicBezTo>
                    <a:pt x="9808" y="27353"/>
                    <a:pt x="10475" y="27720"/>
                    <a:pt x="11142" y="28121"/>
                  </a:cubicBezTo>
                  <a:cubicBezTo>
                    <a:pt x="11409" y="28287"/>
                    <a:pt x="11609" y="28421"/>
                    <a:pt x="11809" y="28588"/>
                  </a:cubicBezTo>
                  <a:cubicBezTo>
                    <a:pt x="11909" y="28621"/>
                    <a:pt x="11976" y="28688"/>
                    <a:pt x="12043" y="28754"/>
                  </a:cubicBezTo>
                  <a:cubicBezTo>
                    <a:pt x="12076" y="28754"/>
                    <a:pt x="12076" y="28788"/>
                    <a:pt x="12110" y="28788"/>
                  </a:cubicBezTo>
                  <a:cubicBezTo>
                    <a:pt x="12210" y="28788"/>
                    <a:pt x="12276" y="28721"/>
                    <a:pt x="12276" y="28621"/>
                  </a:cubicBezTo>
                  <a:cubicBezTo>
                    <a:pt x="12276" y="24918"/>
                    <a:pt x="12110" y="21349"/>
                    <a:pt x="10208" y="18080"/>
                  </a:cubicBezTo>
                  <a:lnTo>
                    <a:pt x="10208" y="18080"/>
                  </a:lnTo>
                  <a:cubicBezTo>
                    <a:pt x="11076" y="18347"/>
                    <a:pt x="11943" y="18414"/>
                    <a:pt x="12810" y="18414"/>
                  </a:cubicBezTo>
                  <a:cubicBezTo>
                    <a:pt x="13477" y="18414"/>
                    <a:pt x="14144" y="18347"/>
                    <a:pt x="14812" y="18214"/>
                  </a:cubicBezTo>
                  <a:cubicBezTo>
                    <a:pt x="16284" y="17960"/>
                    <a:pt x="17773" y="17533"/>
                    <a:pt x="19256" y="17533"/>
                  </a:cubicBezTo>
                  <a:cubicBezTo>
                    <a:pt x="19922" y="17533"/>
                    <a:pt x="20587" y="17619"/>
                    <a:pt x="21249" y="17847"/>
                  </a:cubicBezTo>
                  <a:cubicBezTo>
                    <a:pt x="21264" y="17850"/>
                    <a:pt x="21279" y="17851"/>
                    <a:pt x="21293" y="17851"/>
                  </a:cubicBezTo>
                  <a:cubicBezTo>
                    <a:pt x="21438" y="17851"/>
                    <a:pt x="21541" y="17702"/>
                    <a:pt x="21450" y="17580"/>
                  </a:cubicBezTo>
                  <a:lnTo>
                    <a:pt x="20716" y="16713"/>
                  </a:lnTo>
                  <a:cubicBezTo>
                    <a:pt x="18981" y="14711"/>
                    <a:pt x="17046" y="12843"/>
                    <a:pt x="14812" y="11375"/>
                  </a:cubicBezTo>
                  <a:cubicBezTo>
                    <a:pt x="14945" y="11109"/>
                    <a:pt x="15045" y="10808"/>
                    <a:pt x="15045" y="10575"/>
                  </a:cubicBezTo>
                  <a:cubicBezTo>
                    <a:pt x="15045" y="10375"/>
                    <a:pt x="14945" y="10175"/>
                    <a:pt x="14812" y="10008"/>
                  </a:cubicBezTo>
                  <a:lnTo>
                    <a:pt x="14812" y="10008"/>
                  </a:lnTo>
                  <a:cubicBezTo>
                    <a:pt x="15379" y="10275"/>
                    <a:pt x="15979" y="10441"/>
                    <a:pt x="16646" y="10541"/>
                  </a:cubicBezTo>
                  <a:cubicBezTo>
                    <a:pt x="16846" y="10575"/>
                    <a:pt x="17080" y="10575"/>
                    <a:pt x="17280" y="10575"/>
                  </a:cubicBezTo>
                  <a:cubicBezTo>
                    <a:pt x="17680" y="10575"/>
                    <a:pt x="18147" y="10575"/>
                    <a:pt x="18581" y="10508"/>
                  </a:cubicBezTo>
                  <a:cubicBezTo>
                    <a:pt x="18981" y="10408"/>
                    <a:pt x="19415" y="10275"/>
                    <a:pt x="19782" y="10108"/>
                  </a:cubicBezTo>
                  <a:cubicBezTo>
                    <a:pt x="19949" y="10041"/>
                    <a:pt x="20115" y="9908"/>
                    <a:pt x="20282" y="9774"/>
                  </a:cubicBezTo>
                  <a:cubicBezTo>
                    <a:pt x="20482" y="9607"/>
                    <a:pt x="20649" y="9374"/>
                    <a:pt x="20749" y="9107"/>
                  </a:cubicBezTo>
                  <a:cubicBezTo>
                    <a:pt x="20883" y="8840"/>
                    <a:pt x="20949" y="8507"/>
                    <a:pt x="20816" y="8240"/>
                  </a:cubicBezTo>
                  <a:cubicBezTo>
                    <a:pt x="20749" y="8040"/>
                    <a:pt x="20616" y="7840"/>
                    <a:pt x="20315" y="7673"/>
                  </a:cubicBezTo>
                  <a:cubicBezTo>
                    <a:pt x="20983" y="7606"/>
                    <a:pt x="21950" y="7506"/>
                    <a:pt x="22784" y="7206"/>
                  </a:cubicBezTo>
                  <a:cubicBezTo>
                    <a:pt x="23184" y="7039"/>
                    <a:pt x="23584" y="6839"/>
                    <a:pt x="23818" y="6572"/>
                  </a:cubicBezTo>
                  <a:cubicBezTo>
                    <a:pt x="23918" y="6505"/>
                    <a:pt x="23951" y="6438"/>
                    <a:pt x="23985" y="6372"/>
                  </a:cubicBezTo>
                  <a:cubicBezTo>
                    <a:pt x="24418" y="6072"/>
                    <a:pt x="24485" y="5838"/>
                    <a:pt x="24552" y="5538"/>
                  </a:cubicBezTo>
                  <a:lnTo>
                    <a:pt x="24552" y="5238"/>
                  </a:lnTo>
                  <a:cubicBezTo>
                    <a:pt x="24552" y="5204"/>
                    <a:pt x="24552" y="5171"/>
                    <a:pt x="24485" y="5171"/>
                  </a:cubicBezTo>
                  <a:cubicBezTo>
                    <a:pt x="24485" y="5104"/>
                    <a:pt x="24452" y="5037"/>
                    <a:pt x="24452" y="5004"/>
                  </a:cubicBezTo>
                  <a:cubicBezTo>
                    <a:pt x="24452" y="4937"/>
                    <a:pt x="24418" y="4904"/>
                    <a:pt x="24418" y="4871"/>
                  </a:cubicBezTo>
                  <a:cubicBezTo>
                    <a:pt x="24352" y="4837"/>
                    <a:pt x="24352" y="4771"/>
                    <a:pt x="24318" y="4737"/>
                  </a:cubicBezTo>
                  <a:cubicBezTo>
                    <a:pt x="24285" y="4704"/>
                    <a:pt x="24285" y="4671"/>
                    <a:pt x="24252" y="4604"/>
                  </a:cubicBezTo>
                  <a:cubicBezTo>
                    <a:pt x="24185" y="4570"/>
                    <a:pt x="24185" y="4537"/>
                    <a:pt x="24152" y="4504"/>
                  </a:cubicBezTo>
                  <a:cubicBezTo>
                    <a:pt x="24118" y="4437"/>
                    <a:pt x="24085" y="4404"/>
                    <a:pt x="24018" y="4404"/>
                  </a:cubicBezTo>
                  <a:cubicBezTo>
                    <a:pt x="23985" y="4370"/>
                    <a:pt x="23951" y="4370"/>
                    <a:pt x="23951" y="4337"/>
                  </a:cubicBezTo>
                  <a:cubicBezTo>
                    <a:pt x="23918" y="4270"/>
                    <a:pt x="23851" y="4237"/>
                    <a:pt x="23818" y="4237"/>
                  </a:cubicBezTo>
                  <a:cubicBezTo>
                    <a:pt x="23785" y="4204"/>
                    <a:pt x="23751" y="4204"/>
                    <a:pt x="23685" y="4170"/>
                  </a:cubicBezTo>
                  <a:cubicBezTo>
                    <a:pt x="23651" y="4103"/>
                    <a:pt x="23584" y="4103"/>
                    <a:pt x="23518" y="4070"/>
                  </a:cubicBezTo>
                  <a:cubicBezTo>
                    <a:pt x="23484" y="4070"/>
                    <a:pt x="23451" y="4037"/>
                    <a:pt x="23418" y="4037"/>
                  </a:cubicBezTo>
                  <a:cubicBezTo>
                    <a:pt x="23351" y="4003"/>
                    <a:pt x="23284" y="4003"/>
                    <a:pt x="23251" y="3937"/>
                  </a:cubicBezTo>
                  <a:cubicBezTo>
                    <a:pt x="23184" y="3937"/>
                    <a:pt x="23184" y="3903"/>
                    <a:pt x="23151" y="3903"/>
                  </a:cubicBezTo>
                  <a:cubicBezTo>
                    <a:pt x="22447" y="3633"/>
                    <a:pt x="21611" y="3560"/>
                    <a:pt x="20982" y="3560"/>
                  </a:cubicBezTo>
                  <a:cubicBezTo>
                    <a:pt x="20836" y="3560"/>
                    <a:pt x="20702" y="3564"/>
                    <a:pt x="20582" y="3570"/>
                  </a:cubicBezTo>
                  <a:lnTo>
                    <a:pt x="20516" y="3570"/>
                  </a:lnTo>
                  <a:lnTo>
                    <a:pt x="20516" y="3536"/>
                  </a:lnTo>
                  <a:cubicBezTo>
                    <a:pt x="21616" y="2903"/>
                    <a:pt x="21983" y="935"/>
                    <a:pt x="20782" y="267"/>
                  </a:cubicBezTo>
                  <a:cubicBezTo>
                    <a:pt x="20479" y="95"/>
                    <a:pt x="20151" y="21"/>
                    <a:pt x="19808" y="21"/>
                  </a:cubicBezTo>
                  <a:cubicBezTo>
                    <a:pt x="18491" y="21"/>
                    <a:pt x="16964" y="1115"/>
                    <a:pt x="15879" y="1935"/>
                  </a:cubicBezTo>
                  <a:cubicBezTo>
                    <a:pt x="16213" y="1035"/>
                    <a:pt x="14978" y="1"/>
                    <a:pt x="13978" y="1"/>
                  </a:cubicBezTo>
                  <a:close/>
                </a:path>
              </a:pathLst>
            </a:custGeom>
            <a:solidFill>
              <a:schemeClr val="accent6"/>
            </a:solidFill>
            <a:ln w="381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79" name="Google Shape;979;p43"/>
            <p:cNvGrpSpPr/>
            <p:nvPr/>
          </p:nvGrpSpPr>
          <p:grpSpPr>
            <a:xfrm>
              <a:off x="3136833" y="875700"/>
              <a:ext cx="574467" cy="678599"/>
              <a:chOff x="3136833" y="875700"/>
              <a:chExt cx="574467" cy="678599"/>
            </a:xfrm>
          </p:grpSpPr>
          <p:sp>
            <p:nvSpPr>
              <p:cNvPr id="980" name="Google Shape;980;p43"/>
              <p:cNvSpPr/>
              <p:nvPr/>
            </p:nvSpPr>
            <p:spPr>
              <a:xfrm>
                <a:off x="3180445" y="1075464"/>
                <a:ext cx="120666" cy="75927"/>
              </a:xfrm>
              <a:custGeom>
                <a:avLst/>
                <a:gdLst/>
                <a:ahLst/>
                <a:cxnLst/>
                <a:rect l="l" t="t" r="r" b="b"/>
                <a:pathLst>
                  <a:path w="5138" h="3233" extrusionOk="0">
                    <a:moveTo>
                      <a:pt x="2902" y="0"/>
                    </a:moveTo>
                    <a:cubicBezTo>
                      <a:pt x="1935" y="401"/>
                      <a:pt x="967" y="768"/>
                      <a:pt x="0" y="1235"/>
                    </a:cubicBezTo>
                    <a:cubicBezTo>
                      <a:pt x="767" y="1535"/>
                      <a:pt x="1501" y="1802"/>
                      <a:pt x="2268" y="2235"/>
                    </a:cubicBezTo>
                    <a:cubicBezTo>
                      <a:pt x="2769" y="2469"/>
                      <a:pt x="3269" y="2903"/>
                      <a:pt x="3803" y="3103"/>
                    </a:cubicBezTo>
                    <a:cubicBezTo>
                      <a:pt x="3997" y="3191"/>
                      <a:pt x="4237" y="3232"/>
                      <a:pt x="4484" y="3232"/>
                    </a:cubicBezTo>
                    <a:cubicBezTo>
                      <a:pt x="4705" y="3232"/>
                      <a:pt x="4932" y="3199"/>
                      <a:pt x="5137" y="3136"/>
                    </a:cubicBezTo>
                    <a:cubicBezTo>
                      <a:pt x="4570" y="1969"/>
                      <a:pt x="3803" y="934"/>
                      <a:pt x="2902" y="0"/>
                    </a:cubicBezTo>
                    <a:close/>
                  </a:path>
                </a:pathLst>
              </a:custGeom>
              <a:solidFill>
                <a:srgbClr val="5E8F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1" name="Google Shape;981;p43"/>
              <p:cNvSpPr/>
              <p:nvPr/>
            </p:nvSpPr>
            <p:spPr>
              <a:xfrm>
                <a:off x="3187490" y="947612"/>
                <a:ext cx="122239" cy="145114"/>
              </a:xfrm>
              <a:custGeom>
                <a:avLst/>
                <a:gdLst/>
                <a:ahLst/>
                <a:cxnLst/>
                <a:rect l="l" t="t" r="r" b="b"/>
                <a:pathLst>
                  <a:path w="5205" h="6179" extrusionOk="0">
                    <a:moveTo>
                      <a:pt x="4869" y="1"/>
                    </a:moveTo>
                    <a:cubicBezTo>
                      <a:pt x="4275" y="1"/>
                      <a:pt x="3617" y="349"/>
                      <a:pt x="3169" y="908"/>
                    </a:cubicBezTo>
                    <a:cubicBezTo>
                      <a:pt x="2636" y="1642"/>
                      <a:pt x="2235" y="2476"/>
                      <a:pt x="1835" y="3243"/>
                    </a:cubicBezTo>
                    <a:cubicBezTo>
                      <a:pt x="1301" y="4310"/>
                      <a:pt x="768" y="5311"/>
                      <a:pt x="0" y="6178"/>
                    </a:cubicBezTo>
                    <a:cubicBezTo>
                      <a:pt x="868" y="5745"/>
                      <a:pt x="1802" y="5378"/>
                      <a:pt x="2702" y="5044"/>
                    </a:cubicBezTo>
                    <a:cubicBezTo>
                      <a:pt x="3670" y="3476"/>
                      <a:pt x="4437" y="1809"/>
                      <a:pt x="5171" y="74"/>
                    </a:cubicBezTo>
                    <a:cubicBezTo>
                      <a:pt x="5171" y="74"/>
                      <a:pt x="5171" y="41"/>
                      <a:pt x="5204" y="41"/>
                    </a:cubicBezTo>
                    <a:cubicBezTo>
                      <a:pt x="5096" y="14"/>
                      <a:pt x="4984" y="1"/>
                      <a:pt x="486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2" name="Google Shape;982;p43"/>
              <p:cNvSpPr/>
              <p:nvPr/>
            </p:nvSpPr>
            <p:spPr>
              <a:xfrm>
                <a:off x="3258767" y="1037066"/>
                <a:ext cx="218598" cy="127711"/>
              </a:xfrm>
              <a:custGeom>
                <a:avLst/>
                <a:gdLst/>
                <a:ahLst/>
                <a:cxnLst/>
                <a:rect l="l" t="t" r="r" b="b"/>
                <a:pathLst>
                  <a:path w="9308" h="5438" extrusionOk="0">
                    <a:moveTo>
                      <a:pt x="4838" y="1"/>
                    </a:moveTo>
                    <a:cubicBezTo>
                      <a:pt x="3236" y="401"/>
                      <a:pt x="1602" y="902"/>
                      <a:pt x="1" y="1502"/>
                    </a:cubicBezTo>
                    <a:cubicBezTo>
                      <a:pt x="1" y="1569"/>
                      <a:pt x="1" y="1669"/>
                      <a:pt x="68" y="1736"/>
                    </a:cubicBezTo>
                    <a:cubicBezTo>
                      <a:pt x="168" y="2069"/>
                      <a:pt x="768" y="2536"/>
                      <a:pt x="968" y="2836"/>
                    </a:cubicBezTo>
                    <a:cubicBezTo>
                      <a:pt x="1402" y="3403"/>
                      <a:pt x="1769" y="4037"/>
                      <a:pt x="2002" y="4604"/>
                    </a:cubicBezTo>
                    <a:cubicBezTo>
                      <a:pt x="2403" y="4404"/>
                      <a:pt x="2569" y="4004"/>
                      <a:pt x="2269" y="3370"/>
                    </a:cubicBezTo>
                    <a:cubicBezTo>
                      <a:pt x="2269" y="3337"/>
                      <a:pt x="2269" y="3270"/>
                      <a:pt x="2302" y="3270"/>
                    </a:cubicBezTo>
                    <a:lnTo>
                      <a:pt x="2169" y="3170"/>
                    </a:lnTo>
                    <a:cubicBezTo>
                      <a:pt x="2112" y="3084"/>
                      <a:pt x="2153" y="2923"/>
                      <a:pt x="2251" y="2923"/>
                    </a:cubicBezTo>
                    <a:cubicBezTo>
                      <a:pt x="2267" y="2923"/>
                      <a:pt x="2284" y="2927"/>
                      <a:pt x="2302" y="2936"/>
                    </a:cubicBezTo>
                    <a:cubicBezTo>
                      <a:pt x="3470" y="3570"/>
                      <a:pt x="4504" y="4371"/>
                      <a:pt x="5672" y="4904"/>
                    </a:cubicBezTo>
                    <a:cubicBezTo>
                      <a:pt x="6283" y="5182"/>
                      <a:pt x="6918" y="5437"/>
                      <a:pt x="7576" y="5437"/>
                    </a:cubicBezTo>
                    <a:cubicBezTo>
                      <a:pt x="7707" y="5437"/>
                      <a:pt x="7840" y="5427"/>
                      <a:pt x="7973" y="5405"/>
                    </a:cubicBezTo>
                    <a:cubicBezTo>
                      <a:pt x="8574" y="5338"/>
                      <a:pt x="9074" y="5038"/>
                      <a:pt x="9307" y="4604"/>
                    </a:cubicBezTo>
                    <a:lnTo>
                      <a:pt x="9274" y="4604"/>
                    </a:lnTo>
                    <a:cubicBezTo>
                      <a:pt x="9224" y="4654"/>
                      <a:pt x="9174" y="4679"/>
                      <a:pt x="9128" y="4679"/>
                    </a:cubicBezTo>
                    <a:cubicBezTo>
                      <a:pt x="9082" y="4679"/>
                      <a:pt x="9041" y="4654"/>
                      <a:pt x="9007" y="4604"/>
                    </a:cubicBezTo>
                    <a:cubicBezTo>
                      <a:pt x="8574" y="3403"/>
                      <a:pt x="7840" y="2503"/>
                      <a:pt x="6839" y="1602"/>
                    </a:cubicBezTo>
                    <a:cubicBezTo>
                      <a:pt x="6239" y="1068"/>
                      <a:pt x="5338" y="601"/>
                      <a:pt x="483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3" name="Google Shape;983;p43"/>
              <p:cNvSpPr/>
              <p:nvPr/>
            </p:nvSpPr>
            <p:spPr>
              <a:xfrm>
                <a:off x="3261914" y="884766"/>
                <a:ext cx="214676" cy="177406"/>
              </a:xfrm>
              <a:custGeom>
                <a:avLst/>
                <a:gdLst/>
                <a:ahLst/>
                <a:cxnLst/>
                <a:rect l="l" t="t" r="r" b="b"/>
                <a:pathLst>
                  <a:path w="9141" h="7554" extrusionOk="0">
                    <a:moveTo>
                      <a:pt x="8663" y="1"/>
                    </a:moveTo>
                    <a:cubicBezTo>
                      <a:pt x="8596" y="1"/>
                      <a:pt x="8532" y="5"/>
                      <a:pt x="8473" y="15"/>
                    </a:cubicBezTo>
                    <a:cubicBezTo>
                      <a:pt x="7606" y="81"/>
                      <a:pt x="6838" y="582"/>
                      <a:pt x="6171" y="1149"/>
                    </a:cubicBezTo>
                    <a:cubicBezTo>
                      <a:pt x="5037" y="2016"/>
                      <a:pt x="4203" y="3084"/>
                      <a:pt x="3336" y="4184"/>
                    </a:cubicBezTo>
                    <a:cubicBezTo>
                      <a:pt x="3301" y="4219"/>
                      <a:pt x="3264" y="4233"/>
                      <a:pt x="3231" y="4233"/>
                    </a:cubicBezTo>
                    <a:cubicBezTo>
                      <a:pt x="3134" y="4233"/>
                      <a:pt x="3062" y="4116"/>
                      <a:pt x="3136" y="4018"/>
                    </a:cubicBezTo>
                    <a:cubicBezTo>
                      <a:pt x="3136" y="3951"/>
                      <a:pt x="3169" y="3951"/>
                      <a:pt x="3169" y="3917"/>
                    </a:cubicBezTo>
                    <a:lnTo>
                      <a:pt x="3136" y="3917"/>
                    </a:lnTo>
                    <a:cubicBezTo>
                      <a:pt x="3102" y="3951"/>
                      <a:pt x="3102" y="4018"/>
                      <a:pt x="3036" y="4051"/>
                    </a:cubicBezTo>
                    <a:cubicBezTo>
                      <a:pt x="3019" y="4068"/>
                      <a:pt x="3002" y="4076"/>
                      <a:pt x="2990" y="4076"/>
                    </a:cubicBezTo>
                    <a:cubicBezTo>
                      <a:pt x="2977" y="4076"/>
                      <a:pt x="2969" y="4068"/>
                      <a:pt x="2969" y="4051"/>
                    </a:cubicBezTo>
                    <a:cubicBezTo>
                      <a:pt x="2936" y="3317"/>
                      <a:pt x="2602" y="2917"/>
                      <a:pt x="2168" y="2750"/>
                    </a:cubicBezTo>
                    <a:lnTo>
                      <a:pt x="2168" y="2850"/>
                    </a:lnTo>
                    <a:cubicBezTo>
                      <a:pt x="1768" y="4351"/>
                      <a:pt x="1034" y="5752"/>
                      <a:pt x="267" y="7153"/>
                    </a:cubicBezTo>
                    <a:cubicBezTo>
                      <a:pt x="167" y="7320"/>
                      <a:pt x="100" y="7420"/>
                      <a:pt x="0" y="7553"/>
                    </a:cubicBezTo>
                    <a:cubicBezTo>
                      <a:pt x="1535" y="6986"/>
                      <a:pt x="3136" y="6519"/>
                      <a:pt x="4837" y="6086"/>
                    </a:cubicBezTo>
                    <a:cubicBezTo>
                      <a:pt x="5437" y="5152"/>
                      <a:pt x="6438" y="4318"/>
                      <a:pt x="7105" y="3384"/>
                    </a:cubicBezTo>
                    <a:cubicBezTo>
                      <a:pt x="7839" y="2350"/>
                      <a:pt x="8473" y="1215"/>
                      <a:pt x="9107" y="81"/>
                    </a:cubicBezTo>
                    <a:cubicBezTo>
                      <a:pt x="9107" y="48"/>
                      <a:pt x="9107" y="48"/>
                      <a:pt x="9140" y="48"/>
                    </a:cubicBezTo>
                    <a:cubicBezTo>
                      <a:pt x="8999" y="24"/>
                      <a:pt x="8824" y="1"/>
                      <a:pt x="866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4" name="Google Shape;984;p43"/>
              <p:cNvSpPr/>
              <p:nvPr/>
            </p:nvSpPr>
            <p:spPr>
              <a:xfrm>
                <a:off x="3384107" y="1013581"/>
                <a:ext cx="222520" cy="130835"/>
              </a:xfrm>
              <a:custGeom>
                <a:avLst/>
                <a:gdLst/>
                <a:ahLst/>
                <a:cxnLst/>
                <a:rect l="l" t="t" r="r" b="b"/>
                <a:pathLst>
                  <a:path w="9475" h="5571" extrusionOk="0">
                    <a:moveTo>
                      <a:pt x="4504" y="0"/>
                    </a:moveTo>
                    <a:cubicBezTo>
                      <a:pt x="3003" y="234"/>
                      <a:pt x="1502" y="501"/>
                      <a:pt x="1" y="868"/>
                    </a:cubicBezTo>
                    <a:cubicBezTo>
                      <a:pt x="168" y="1368"/>
                      <a:pt x="902" y="1735"/>
                      <a:pt x="1269" y="2035"/>
                    </a:cubicBezTo>
                    <a:cubicBezTo>
                      <a:pt x="1669" y="2369"/>
                      <a:pt x="2069" y="2702"/>
                      <a:pt x="2336" y="3002"/>
                    </a:cubicBezTo>
                    <a:cubicBezTo>
                      <a:pt x="3036" y="3703"/>
                      <a:pt x="3637" y="4503"/>
                      <a:pt x="3904" y="5504"/>
                    </a:cubicBezTo>
                    <a:lnTo>
                      <a:pt x="3904" y="5571"/>
                    </a:lnTo>
                    <a:lnTo>
                      <a:pt x="3937" y="5571"/>
                    </a:lnTo>
                    <a:cubicBezTo>
                      <a:pt x="4271" y="5071"/>
                      <a:pt x="4304" y="4370"/>
                      <a:pt x="3904" y="3736"/>
                    </a:cubicBezTo>
                    <a:cubicBezTo>
                      <a:pt x="3850" y="3736"/>
                      <a:pt x="3882" y="3694"/>
                      <a:pt x="3914" y="3694"/>
                    </a:cubicBezTo>
                    <a:cubicBezTo>
                      <a:pt x="3922" y="3694"/>
                      <a:pt x="3930" y="3696"/>
                      <a:pt x="3937" y="3703"/>
                    </a:cubicBezTo>
                    <a:lnTo>
                      <a:pt x="3970" y="3736"/>
                    </a:lnTo>
                    <a:cubicBezTo>
                      <a:pt x="3994" y="3713"/>
                      <a:pt x="4034" y="3689"/>
                      <a:pt x="4079" y="3689"/>
                    </a:cubicBezTo>
                    <a:cubicBezTo>
                      <a:pt x="4098" y="3689"/>
                      <a:pt x="4118" y="3693"/>
                      <a:pt x="4137" y="3703"/>
                    </a:cubicBezTo>
                    <a:cubicBezTo>
                      <a:pt x="5082" y="4144"/>
                      <a:pt x="6056" y="4406"/>
                      <a:pt x="7116" y="4406"/>
                    </a:cubicBezTo>
                    <a:cubicBezTo>
                      <a:pt x="7179" y="4406"/>
                      <a:pt x="7243" y="4405"/>
                      <a:pt x="7306" y="4403"/>
                    </a:cubicBezTo>
                    <a:cubicBezTo>
                      <a:pt x="7840" y="4403"/>
                      <a:pt x="8407" y="4337"/>
                      <a:pt x="8907" y="4103"/>
                    </a:cubicBezTo>
                    <a:cubicBezTo>
                      <a:pt x="9107" y="4036"/>
                      <a:pt x="9308" y="3936"/>
                      <a:pt x="9474" y="3770"/>
                    </a:cubicBezTo>
                    <a:cubicBezTo>
                      <a:pt x="8240" y="2035"/>
                      <a:pt x="6572" y="734"/>
                      <a:pt x="450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5" name="Google Shape;985;p43"/>
              <p:cNvSpPr/>
              <p:nvPr/>
            </p:nvSpPr>
            <p:spPr>
              <a:xfrm>
                <a:off x="3384107" y="884296"/>
                <a:ext cx="235061" cy="141051"/>
              </a:xfrm>
              <a:custGeom>
                <a:avLst/>
                <a:gdLst/>
                <a:ahLst/>
                <a:cxnLst/>
                <a:rect l="l" t="t" r="r" b="b"/>
                <a:pathLst>
                  <a:path w="10009" h="6006" extrusionOk="0">
                    <a:moveTo>
                      <a:pt x="3904" y="101"/>
                    </a:moveTo>
                    <a:cubicBezTo>
                      <a:pt x="3909" y="103"/>
                      <a:pt x="3914" y="105"/>
                      <a:pt x="3919" y="107"/>
                    </a:cubicBezTo>
                    <a:lnTo>
                      <a:pt x="3919" y="107"/>
                    </a:lnTo>
                    <a:cubicBezTo>
                      <a:pt x="3915" y="104"/>
                      <a:pt x="3910" y="101"/>
                      <a:pt x="3904" y="101"/>
                    </a:cubicBezTo>
                    <a:close/>
                    <a:moveTo>
                      <a:pt x="9210" y="0"/>
                    </a:moveTo>
                    <a:cubicBezTo>
                      <a:pt x="8640" y="0"/>
                      <a:pt x="8072" y="306"/>
                      <a:pt x="7640" y="535"/>
                    </a:cubicBezTo>
                    <a:cubicBezTo>
                      <a:pt x="6639" y="1069"/>
                      <a:pt x="5705" y="1702"/>
                      <a:pt x="4804" y="2303"/>
                    </a:cubicBezTo>
                    <a:cubicBezTo>
                      <a:pt x="4769" y="2324"/>
                      <a:pt x="4733" y="2333"/>
                      <a:pt x="4701" y="2333"/>
                    </a:cubicBezTo>
                    <a:cubicBezTo>
                      <a:pt x="4580" y="2333"/>
                      <a:pt x="4499" y="2208"/>
                      <a:pt x="4604" y="2103"/>
                    </a:cubicBezTo>
                    <a:cubicBezTo>
                      <a:pt x="5168" y="1241"/>
                      <a:pt x="4677" y="412"/>
                      <a:pt x="3919" y="107"/>
                    </a:cubicBezTo>
                    <a:lnTo>
                      <a:pt x="3919" y="107"/>
                    </a:lnTo>
                    <a:cubicBezTo>
                      <a:pt x="3937" y="124"/>
                      <a:pt x="3937" y="174"/>
                      <a:pt x="3937" y="201"/>
                    </a:cubicBezTo>
                    <a:cubicBezTo>
                      <a:pt x="3437" y="1336"/>
                      <a:pt x="2803" y="2403"/>
                      <a:pt x="2102" y="3404"/>
                    </a:cubicBezTo>
                    <a:cubicBezTo>
                      <a:pt x="1769" y="3871"/>
                      <a:pt x="1435" y="4338"/>
                      <a:pt x="1068" y="4771"/>
                    </a:cubicBezTo>
                    <a:cubicBezTo>
                      <a:pt x="802" y="5105"/>
                      <a:pt x="134" y="5605"/>
                      <a:pt x="1" y="6006"/>
                    </a:cubicBezTo>
                    <a:cubicBezTo>
                      <a:pt x="1502" y="5672"/>
                      <a:pt x="3036" y="5372"/>
                      <a:pt x="4538" y="5105"/>
                    </a:cubicBezTo>
                    <a:cubicBezTo>
                      <a:pt x="6606" y="3737"/>
                      <a:pt x="8307" y="2069"/>
                      <a:pt x="10008" y="268"/>
                    </a:cubicBezTo>
                    <a:cubicBezTo>
                      <a:pt x="9941" y="201"/>
                      <a:pt x="9841" y="135"/>
                      <a:pt x="9741" y="101"/>
                    </a:cubicBezTo>
                    <a:cubicBezTo>
                      <a:pt x="9567" y="30"/>
                      <a:pt x="9388" y="0"/>
                      <a:pt x="921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6" name="Google Shape;986;p43"/>
              <p:cNvSpPr/>
              <p:nvPr/>
            </p:nvSpPr>
            <p:spPr>
              <a:xfrm>
                <a:off x="3501626" y="1001862"/>
                <a:ext cx="202934" cy="97909"/>
              </a:xfrm>
              <a:custGeom>
                <a:avLst/>
                <a:gdLst/>
                <a:ahLst/>
                <a:cxnLst/>
                <a:rect l="l" t="t" r="r" b="b"/>
                <a:pathLst>
                  <a:path w="8641" h="4169" extrusionOk="0">
                    <a:moveTo>
                      <a:pt x="6775" y="0"/>
                    </a:moveTo>
                    <a:cubicBezTo>
                      <a:pt x="4497" y="0"/>
                      <a:pt x="2228" y="144"/>
                      <a:pt x="1" y="433"/>
                    </a:cubicBezTo>
                    <a:cubicBezTo>
                      <a:pt x="301" y="599"/>
                      <a:pt x="1068" y="900"/>
                      <a:pt x="1135" y="933"/>
                    </a:cubicBezTo>
                    <a:cubicBezTo>
                      <a:pt x="1635" y="1200"/>
                      <a:pt x="2135" y="1533"/>
                      <a:pt x="2636" y="1900"/>
                    </a:cubicBezTo>
                    <a:cubicBezTo>
                      <a:pt x="3470" y="2534"/>
                      <a:pt x="4137" y="3335"/>
                      <a:pt x="4771" y="4169"/>
                    </a:cubicBezTo>
                    <a:cubicBezTo>
                      <a:pt x="5271" y="3668"/>
                      <a:pt x="5504" y="2934"/>
                      <a:pt x="4671" y="2434"/>
                    </a:cubicBezTo>
                    <a:cubicBezTo>
                      <a:pt x="4637" y="2401"/>
                      <a:pt x="4637" y="2367"/>
                      <a:pt x="4637" y="2334"/>
                    </a:cubicBezTo>
                    <a:cubicBezTo>
                      <a:pt x="4504" y="2267"/>
                      <a:pt x="4570" y="2067"/>
                      <a:pt x="4671" y="2067"/>
                    </a:cubicBezTo>
                    <a:cubicBezTo>
                      <a:pt x="5771" y="2000"/>
                      <a:pt x="7573" y="1834"/>
                      <a:pt x="8306" y="866"/>
                    </a:cubicBezTo>
                    <a:cubicBezTo>
                      <a:pt x="8573" y="533"/>
                      <a:pt x="8640" y="266"/>
                      <a:pt x="8640" y="32"/>
                    </a:cubicBezTo>
                    <a:cubicBezTo>
                      <a:pt x="8018" y="11"/>
                      <a:pt x="7396" y="0"/>
                      <a:pt x="677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7" name="Google Shape;987;p43"/>
              <p:cNvSpPr/>
              <p:nvPr/>
            </p:nvSpPr>
            <p:spPr>
              <a:xfrm>
                <a:off x="3503199" y="893713"/>
                <a:ext cx="201360" cy="110473"/>
              </a:xfrm>
              <a:custGeom>
                <a:avLst/>
                <a:gdLst/>
                <a:ahLst/>
                <a:cxnLst/>
                <a:rect l="l" t="t" r="r" b="b"/>
                <a:pathLst>
                  <a:path w="8574" h="4704" extrusionOk="0">
                    <a:moveTo>
                      <a:pt x="5071" y="1"/>
                    </a:moveTo>
                    <a:lnTo>
                      <a:pt x="5071" y="1"/>
                    </a:lnTo>
                    <a:cubicBezTo>
                      <a:pt x="4337" y="1001"/>
                      <a:pt x="3436" y="1935"/>
                      <a:pt x="2535" y="2769"/>
                    </a:cubicBezTo>
                    <a:cubicBezTo>
                      <a:pt x="2269" y="2969"/>
                      <a:pt x="567" y="4137"/>
                      <a:pt x="0" y="4704"/>
                    </a:cubicBezTo>
                    <a:cubicBezTo>
                      <a:pt x="1560" y="4502"/>
                      <a:pt x="3129" y="4401"/>
                      <a:pt x="4703" y="4401"/>
                    </a:cubicBezTo>
                    <a:cubicBezTo>
                      <a:pt x="5991" y="4401"/>
                      <a:pt x="7282" y="4469"/>
                      <a:pt x="8573" y="4604"/>
                    </a:cubicBezTo>
                    <a:cubicBezTo>
                      <a:pt x="8406" y="3436"/>
                      <a:pt x="5704" y="3136"/>
                      <a:pt x="4904" y="3036"/>
                    </a:cubicBezTo>
                    <a:cubicBezTo>
                      <a:pt x="4837" y="3036"/>
                      <a:pt x="4837" y="2969"/>
                      <a:pt x="4870" y="2936"/>
                    </a:cubicBezTo>
                    <a:lnTo>
                      <a:pt x="4870" y="2869"/>
                    </a:lnTo>
                    <a:cubicBezTo>
                      <a:pt x="4837" y="2869"/>
                      <a:pt x="4770" y="2936"/>
                      <a:pt x="4737" y="2936"/>
                    </a:cubicBezTo>
                    <a:cubicBezTo>
                      <a:pt x="4723" y="2940"/>
                      <a:pt x="4709" y="2941"/>
                      <a:pt x="4696" y="2941"/>
                    </a:cubicBezTo>
                    <a:cubicBezTo>
                      <a:pt x="4591" y="2941"/>
                      <a:pt x="4544" y="2829"/>
                      <a:pt x="4604" y="2769"/>
                    </a:cubicBezTo>
                    <a:cubicBezTo>
                      <a:pt x="5371" y="2202"/>
                      <a:pt x="6005" y="768"/>
                      <a:pt x="507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8" name="Google Shape;988;p43"/>
              <p:cNvSpPr/>
              <p:nvPr/>
            </p:nvSpPr>
            <p:spPr>
              <a:xfrm>
                <a:off x="3233709" y="1110715"/>
                <a:ext cx="67402" cy="40676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1732" extrusionOk="0">
                    <a:moveTo>
                      <a:pt x="1868" y="1"/>
                    </a:moveTo>
                    <a:cubicBezTo>
                      <a:pt x="1335" y="434"/>
                      <a:pt x="668" y="701"/>
                      <a:pt x="0" y="734"/>
                    </a:cubicBezTo>
                    <a:cubicBezTo>
                      <a:pt x="501" y="1035"/>
                      <a:pt x="1001" y="1402"/>
                      <a:pt x="1535" y="1602"/>
                    </a:cubicBezTo>
                    <a:cubicBezTo>
                      <a:pt x="1746" y="1690"/>
                      <a:pt x="1985" y="1731"/>
                      <a:pt x="2228" y="1731"/>
                    </a:cubicBezTo>
                    <a:cubicBezTo>
                      <a:pt x="2445" y="1731"/>
                      <a:pt x="2664" y="1698"/>
                      <a:pt x="2869" y="1635"/>
                    </a:cubicBezTo>
                    <a:cubicBezTo>
                      <a:pt x="2569" y="1068"/>
                      <a:pt x="2235" y="501"/>
                      <a:pt x="1868" y="1"/>
                    </a:cubicBezTo>
                    <a:close/>
                  </a:path>
                </a:pathLst>
              </a:custGeom>
              <a:solidFill>
                <a:srgbClr val="5E8F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9" name="Google Shape;989;p43"/>
              <p:cNvSpPr/>
              <p:nvPr/>
            </p:nvSpPr>
            <p:spPr>
              <a:xfrm>
                <a:off x="3372505" y="902990"/>
                <a:ext cx="89971" cy="55166"/>
              </a:xfrm>
              <a:custGeom>
                <a:avLst/>
                <a:gdLst/>
                <a:ahLst/>
                <a:cxnLst/>
                <a:rect l="l" t="t" r="r" b="b"/>
                <a:pathLst>
                  <a:path w="3831" h="2349" extrusionOk="0">
                    <a:moveTo>
                      <a:pt x="3172" y="0"/>
                    </a:moveTo>
                    <a:cubicBezTo>
                      <a:pt x="2639" y="0"/>
                      <a:pt x="2031" y="289"/>
                      <a:pt x="1629" y="540"/>
                    </a:cubicBezTo>
                    <a:cubicBezTo>
                      <a:pt x="929" y="940"/>
                      <a:pt x="462" y="1474"/>
                      <a:pt x="95" y="2207"/>
                    </a:cubicBezTo>
                    <a:cubicBezTo>
                      <a:pt x="0" y="2278"/>
                      <a:pt x="56" y="2349"/>
                      <a:pt x="120" y="2349"/>
                    </a:cubicBezTo>
                    <a:cubicBezTo>
                      <a:pt x="147" y="2349"/>
                      <a:pt x="175" y="2337"/>
                      <a:pt x="195" y="2308"/>
                    </a:cubicBezTo>
                    <a:cubicBezTo>
                      <a:pt x="662" y="1774"/>
                      <a:pt x="1296" y="1373"/>
                      <a:pt x="1963" y="1073"/>
                    </a:cubicBezTo>
                    <a:cubicBezTo>
                      <a:pt x="2496" y="806"/>
                      <a:pt x="3164" y="840"/>
                      <a:pt x="3664" y="540"/>
                    </a:cubicBezTo>
                    <a:cubicBezTo>
                      <a:pt x="3831" y="439"/>
                      <a:pt x="3831" y="206"/>
                      <a:pt x="3664" y="106"/>
                    </a:cubicBezTo>
                    <a:cubicBezTo>
                      <a:pt x="3515" y="31"/>
                      <a:pt x="3348" y="0"/>
                      <a:pt x="31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0" name="Google Shape;990;p43"/>
              <p:cNvSpPr/>
              <p:nvPr/>
            </p:nvSpPr>
            <p:spPr>
              <a:xfrm>
                <a:off x="3168679" y="875700"/>
                <a:ext cx="542621" cy="296756"/>
              </a:xfrm>
              <a:custGeom>
                <a:avLst/>
                <a:gdLst/>
                <a:ahLst/>
                <a:cxnLst/>
                <a:rect l="l" t="t" r="r" b="b"/>
                <a:pathLst>
                  <a:path w="23105" h="12636" extrusionOk="0">
                    <a:moveTo>
                      <a:pt x="19281" y="667"/>
                    </a:moveTo>
                    <a:cubicBezTo>
                      <a:pt x="20182" y="1435"/>
                      <a:pt x="19581" y="2936"/>
                      <a:pt x="18814" y="3436"/>
                    </a:cubicBezTo>
                    <a:cubicBezTo>
                      <a:pt x="18753" y="3466"/>
                      <a:pt x="18831" y="3607"/>
                      <a:pt x="18921" y="3607"/>
                    </a:cubicBezTo>
                    <a:cubicBezTo>
                      <a:pt x="18930" y="3607"/>
                      <a:pt x="18939" y="3606"/>
                      <a:pt x="18948" y="3603"/>
                    </a:cubicBezTo>
                    <a:cubicBezTo>
                      <a:pt x="18962" y="3603"/>
                      <a:pt x="18977" y="3596"/>
                      <a:pt x="18995" y="3589"/>
                    </a:cubicBezTo>
                    <a:lnTo>
                      <a:pt x="18995" y="3589"/>
                    </a:lnTo>
                    <a:cubicBezTo>
                      <a:pt x="18986" y="3618"/>
                      <a:pt x="19000" y="3670"/>
                      <a:pt x="19048" y="3670"/>
                    </a:cubicBezTo>
                    <a:cubicBezTo>
                      <a:pt x="19815" y="3803"/>
                      <a:pt x="22584" y="4103"/>
                      <a:pt x="22750" y="5237"/>
                    </a:cubicBezTo>
                    <a:cubicBezTo>
                      <a:pt x="21627" y="5133"/>
                      <a:pt x="20504" y="5085"/>
                      <a:pt x="19383" y="5085"/>
                    </a:cubicBezTo>
                    <a:cubicBezTo>
                      <a:pt x="17641" y="5085"/>
                      <a:pt x="15903" y="5201"/>
                      <a:pt x="14178" y="5404"/>
                    </a:cubicBezTo>
                    <a:cubicBezTo>
                      <a:pt x="14811" y="4837"/>
                      <a:pt x="16479" y="3670"/>
                      <a:pt x="16746" y="3436"/>
                    </a:cubicBezTo>
                    <a:cubicBezTo>
                      <a:pt x="17647" y="2602"/>
                      <a:pt x="18514" y="1668"/>
                      <a:pt x="19281" y="667"/>
                    </a:cubicBezTo>
                    <a:close/>
                    <a:moveTo>
                      <a:pt x="18342" y="423"/>
                    </a:moveTo>
                    <a:cubicBezTo>
                      <a:pt x="18532" y="423"/>
                      <a:pt x="18723" y="456"/>
                      <a:pt x="18914" y="534"/>
                    </a:cubicBezTo>
                    <a:cubicBezTo>
                      <a:pt x="19014" y="567"/>
                      <a:pt x="19114" y="634"/>
                      <a:pt x="19181" y="701"/>
                    </a:cubicBezTo>
                    <a:cubicBezTo>
                      <a:pt x="17480" y="2469"/>
                      <a:pt x="15779" y="4137"/>
                      <a:pt x="13744" y="5538"/>
                    </a:cubicBezTo>
                    <a:cubicBezTo>
                      <a:pt x="12176" y="5738"/>
                      <a:pt x="10675" y="6038"/>
                      <a:pt x="9174" y="6372"/>
                    </a:cubicBezTo>
                    <a:cubicBezTo>
                      <a:pt x="9307" y="5971"/>
                      <a:pt x="9975" y="5471"/>
                      <a:pt x="10241" y="5204"/>
                    </a:cubicBezTo>
                    <a:cubicBezTo>
                      <a:pt x="10608" y="4737"/>
                      <a:pt x="10942" y="4270"/>
                      <a:pt x="11275" y="3803"/>
                    </a:cubicBezTo>
                    <a:cubicBezTo>
                      <a:pt x="11976" y="2802"/>
                      <a:pt x="12610" y="1735"/>
                      <a:pt x="13110" y="601"/>
                    </a:cubicBezTo>
                    <a:cubicBezTo>
                      <a:pt x="13110" y="567"/>
                      <a:pt x="13110" y="567"/>
                      <a:pt x="13077" y="534"/>
                    </a:cubicBezTo>
                    <a:lnTo>
                      <a:pt x="13077" y="534"/>
                    </a:lnTo>
                    <a:cubicBezTo>
                      <a:pt x="13844" y="801"/>
                      <a:pt x="14344" y="1635"/>
                      <a:pt x="13777" y="2535"/>
                    </a:cubicBezTo>
                    <a:cubicBezTo>
                      <a:pt x="13693" y="2620"/>
                      <a:pt x="13798" y="2751"/>
                      <a:pt x="13912" y="2751"/>
                    </a:cubicBezTo>
                    <a:cubicBezTo>
                      <a:pt x="13934" y="2751"/>
                      <a:pt x="13956" y="2746"/>
                      <a:pt x="13977" y="2736"/>
                    </a:cubicBezTo>
                    <a:cubicBezTo>
                      <a:pt x="14911" y="2102"/>
                      <a:pt x="15812" y="1435"/>
                      <a:pt x="16813" y="934"/>
                    </a:cubicBezTo>
                    <a:cubicBezTo>
                      <a:pt x="17281" y="688"/>
                      <a:pt x="17805" y="423"/>
                      <a:pt x="18342" y="423"/>
                    </a:cubicBezTo>
                    <a:close/>
                    <a:moveTo>
                      <a:pt x="12591" y="321"/>
                    </a:moveTo>
                    <a:cubicBezTo>
                      <a:pt x="12753" y="321"/>
                      <a:pt x="12906" y="352"/>
                      <a:pt x="13077" y="401"/>
                    </a:cubicBezTo>
                    <a:cubicBezTo>
                      <a:pt x="13077" y="401"/>
                      <a:pt x="13010" y="401"/>
                      <a:pt x="13010" y="434"/>
                    </a:cubicBezTo>
                    <a:cubicBezTo>
                      <a:pt x="12410" y="1568"/>
                      <a:pt x="11776" y="2669"/>
                      <a:pt x="11009" y="3736"/>
                    </a:cubicBezTo>
                    <a:cubicBezTo>
                      <a:pt x="10341" y="4637"/>
                      <a:pt x="9341" y="5471"/>
                      <a:pt x="8774" y="6438"/>
                    </a:cubicBezTo>
                    <a:cubicBezTo>
                      <a:pt x="7139" y="6839"/>
                      <a:pt x="5571" y="7306"/>
                      <a:pt x="4004" y="7906"/>
                    </a:cubicBezTo>
                    <a:cubicBezTo>
                      <a:pt x="4104" y="7773"/>
                      <a:pt x="4170" y="7639"/>
                      <a:pt x="4270" y="7472"/>
                    </a:cubicBezTo>
                    <a:cubicBezTo>
                      <a:pt x="5071" y="6138"/>
                      <a:pt x="5772" y="4670"/>
                      <a:pt x="6172" y="3169"/>
                    </a:cubicBezTo>
                    <a:cubicBezTo>
                      <a:pt x="6239" y="3136"/>
                      <a:pt x="6172" y="3136"/>
                      <a:pt x="6172" y="3103"/>
                    </a:cubicBezTo>
                    <a:lnTo>
                      <a:pt x="6172" y="3103"/>
                    </a:lnTo>
                    <a:cubicBezTo>
                      <a:pt x="6605" y="3269"/>
                      <a:pt x="6906" y="3636"/>
                      <a:pt x="6972" y="4404"/>
                    </a:cubicBezTo>
                    <a:cubicBezTo>
                      <a:pt x="6972" y="4420"/>
                      <a:pt x="6981" y="4429"/>
                      <a:pt x="6997" y="4429"/>
                    </a:cubicBezTo>
                    <a:cubicBezTo>
                      <a:pt x="7009" y="4429"/>
                      <a:pt x="7025" y="4424"/>
                      <a:pt x="7045" y="4416"/>
                    </a:cubicBezTo>
                    <a:lnTo>
                      <a:pt x="7045" y="4416"/>
                    </a:lnTo>
                    <a:cubicBezTo>
                      <a:pt x="7027" y="4516"/>
                      <a:pt x="7088" y="4576"/>
                      <a:pt x="7164" y="4576"/>
                    </a:cubicBezTo>
                    <a:cubicBezTo>
                      <a:pt x="7199" y="4576"/>
                      <a:pt x="7237" y="4564"/>
                      <a:pt x="7273" y="4537"/>
                    </a:cubicBezTo>
                    <a:cubicBezTo>
                      <a:pt x="8173" y="3436"/>
                      <a:pt x="9007" y="2335"/>
                      <a:pt x="10108" y="1468"/>
                    </a:cubicBezTo>
                    <a:cubicBezTo>
                      <a:pt x="10775" y="934"/>
                      <a:pt x="11509" y="434"/>
                      <a:pt x="12410" y="334"/>
                    </a:cubicBezTo>
                    <a:cubicBezTo>
                      <a:pt x="12472" y="325"/>
                      <a:pt x="12532" y="321"/>
                      <a:pt x="12591" y="321"/>
                    </a:cubicBezTo>
                    <a:close/>
                    <a:moveTo>
                      <a:pt x="5692" y="3063"/>
                    </a:moveTo>
                    <a:cubicBezTo>
                      <a:pt x="5803" y="3063"/>
                      <a:pt x="5908" y="3076"/>
                      <a:pt x="6005" y="3103"/>
                    </a:cubicBezTo>
                    <a:cubicBezTo>
                      <a:pt x="6005" y="3103"/>
                      <a:pt x="5972" y="3103"/>
                      <a:pt x="5972" y="3136"/>
                    </a:cubicBezTo>
                    <a:cubicBezTo>
                      <a:pt x="5238" y="4871"/>
                      <a:pt x="4504" y="6538"/>
                      <a:pt x="3503" y="8106"/>
                    </a:cubicBezTo>
                    <a:cubicBezTo>
                      <a:pt x="2603" y="8440"/>
                      <a:pt x="1669" y="8807"/>
                      <a:pt x="801" y="9240"/>
                    </a:cubicBezTo>
                    <a:cubicBezTo>
                      <a:pt x="1569" y="8373"/>
                      <a:pt x="2102" y="7372"/>
                      <a:pt x="2636" y="6305"/>
                    </a:cubicBezTo>
                    <a:cubicBezTo>
                      <a:pt x="3003" y="5538"/>
                      <a:pt x="3437" y="4704"/>
                      <a:pt x="3970" y="3970"/>
                    </a:cubicBezTo>
                    <a:cubicBezTo>
                      <a:pt x="4418" y="3411"/>
                      <a:pt x="5122" y="3063"/>
                      <a:pt x="5692" y="3063"/>
                    </a:cubicBezTo>
                    <a:close/>
                    <a:moveTo>
                      <a:pt x="21308" y="5354"/>
                    </a:moveTo>
                    <a:cubicBezTo>
                      <a:pt x="21770" y="5354"/>
                      <a:pt x="22228" y="5360"/>
                      <a:pt x="22684" y="5371"/>
                    </a:cubicBezTo>
                    <a:cubicBezTo>
                      <a:pt x="22684" y="5604"/>
                      <a:pt x="22617" y="5905"/>
                      <a:pt x="22350" y="6205"/>
                    </a:cubicBezTo>
                    <a:cubicBezTo>
                      <a:pt x="21616" y="7139"/>
                      <a:pt x="19815" y="7306"/>
                      <a:pt x="18747" y="7406"/>
                    </a:cubicBezTo>
                    <a:cubicBezTo>
                      <a:pt x="18614" y="7406"/>
                      <a:pt x="18614" y="7606"/>
                      <a:pt x="18681" y="7639"/>
                    </a:cubicBezTo>
                    <a:cubicBezTo>
                      <a:pt x="18681" y="7706"/>
                      <a:pt x="18681" y="7739"/>
                      <a:pt x="18747" y="7773"/>
                    </a:cubicBezTo>
                    <a:cubicBezTo>
                      <a:pt x="19581" y="8273"/>
                      <a:pt x="19315" y="8973"/>
                      <a:pt x="18814" y="9474"/>
                    </a:cubicBezTo>
                    <a:cubicBezTo>
                      <a:pt x="18214" y="8640"/>
                      <a:pt x="17513" y="7873"/>
                      <a:pt x="16679" y="7239"/>
                    </a:cubicBezTo>
                    <a:cubicBezTo>
                      <a:pt x="16279" y="6905"/>
                      <a:pt x="15779" y="6605"/>
                      <a:pt x="15278" y="6305"/>
                    </a:cubicBezTo>
                    <a:cubicBezTo>
                      <a:pt x="15178" y="6272"/>
                      <a:pt x="14444" y="5971"/>
                      <a:pt x="14144" y="5805"/>
                    </a:cubicBezTo>
                    <a:cubicBezTo>
                      <a:pt x="16541" y="5498"/>
                      <a:pt x="18962" y="5354"/>
                      <a:pt x="21308" y="5354"/>
                    </a:cubicBezTo>
                    <a:close/>
                    <a:moveTo>
                      <a:pt x="13777" y="5938"/>
                    </a:moveTo>
                    <a:cubicBezTo>
                      <a:pt x="15779" y="6705"/>
                      <a:pt x="17480" y="7973"/>
                      <a:pt x="18747" y="9741"/>
                    </a:cubicBezTo>
                    <a:cubicBezTo>
                      <a:pt x="18514" y="9874"/>
                      <a:pt x="18347" y="9974"/>
                      <a:pt x="18147" y="10074"/>
                    </a:cubicBezTo>
                    <a:cubicBezTo>
                      <a:pt x="17647" y="10241"/>
                      <a:pt x="17113" y="10308"/>
                      <a:pt x="16579" y="10374"/>
                    </a:cubicBezTo>
                    <a:cubicBezTo>
                      <a:pt x="16522" y="10376"/>
                      <a:pt x="16465" y="10377"/>
                      <a:pt x="16408" y="10377"/>
                    </a:cubicBezTo>
                    <a:cubicBezTo>
                      <a:pt x="15340" y="10377"/>
                      <a:pt x="14360" y="10084"/>
                      <a:pt x="13410" y="9641"/>
                    </a:cubicBezTo>
                    <a:cubicBezTo>
                      <a:pt x="13384" y="9632"/>
                      <a:pt x="13362" y="9627"/>
                      <a:pt x="13343" y="9627"/>
                    </a:cubicBezTo>
                    <a:cubicBezTo>
                      <a:pt x="13292" y="9627"/>
                      <a:pt x="13268" y="9658"/>
                      <a:pt x="13244" y="9707"/>
                    </a:cubicBezTo>
                    <a:lnTo>
                      <a:pt x="13177" y="9641"/>
                    </a:lnTo>
                    <a:cubicBezTo>
                      <a:pt x="13168" y="9632"/>
                      <a:pt x="13159" y="9627"/>
                      <a:pt x="13151" y="9627"/>
                    </a:cubicBezTo>
                    <a:cubicBezTo>
                      <a:pt x="13130" y="9627"/>
                      <a:pt x="13119" y="9658"/>
                      <a:pt x="13143" y="9707"/>
                    </a:cubicBezTo>
                    <a:cubicBezTo>
                      <a:pt x="13557" y="10344"/>
                      <a:pt x="13516" y="10980"/>
                      <a:pt x="13221" y="11472"/>
                    </a:cubicBezTo>
                    <a:lnTo>
                      <a:pt x="13221" y="11472"/>
                    </a:lnTo>
                    <a:cubicBezTo>
                      <a:pt x="12917" y="10534"/>
                      <a:pt x="12392" y="9724"/>
                      <a:pt x="11676" y="9040"/>
                    </a:cubicBezTo>
                    <a:cubicBezTo>
                      <a:pt x="11309" y="8640"/>
                      <a:pt x="10942" y="8306"/>
                      <a:pt x="10508" y="7973"/>
                    </a:cubicBezTo>
                    <a:cubicBezTo>
                      <a:pt x="10141" y="7639"/>
                      <a:pt x="9441" y="7306"/>
                      <a:pt x="9274" y="6805"/>
                    </a:cubicBezTo>
                    <a:cubicBezTo>
                      <a:pt x="10775" y="6438"/>
                      <a:pt x="12276" y="6138"/>
                      <a:pt x="13777" y="5938"/>
                    </a:cubicBezTo>
                    <a:close/>
                    <a:moveTo>
                      <a:pt x="3403" y="8540"/>
                    </a:moveTo>
                    <a:cubicBezTo>
                      <a:pt x="4304" y="9440"/>
                      <a:pt x="5071" y="10475"/>
                      <a:pt x="5638" y="11642"/>
                    </a:cubicBezTo>
                    <a:cubicBezTo>
                      <a:pt x="5433" y="11705"/>
                      <a:pt x="5214" y="11738"/>
                      <a:pt x="4997" y="11738"/>
                    </a:cubicBezTo>
                    <a:cubicBezTo>
                      <a:pt x="4754" y="11738"/>
                      <a:pt x="4515" y="11697"/>
                      <a:pt x="4304" y="11609"/>
                    </a:cubicBezTo>
                    <a:cubicBezTo>
                      <a:pt x="3770" y="11409"/>
                      <a:pt x="3270" y="11042"/>
                      <a:pt x="2769" y="10741"/>
                    </a:cubicBezTo>
                    <a:cubicBezTo>
                      <a:pt x="2069" y="10308"/>
                      <a:pt x="1302" y="9974"/>
                      <a:pt x="501" y="9741"/>
                    </a:cubicBezTo>
                    <a:cubicBezTo>
                      <a:pt x="1468" y="9274"/>
                      <a:pt x="2436" y="8907"/>
                      <a:pt x="3403" y="8540"/>
                    </a:cubicBezTo>
                    <a:close/>
                    <a:moveTo>
                      <a:pt x="8807" y="6972"/>
                    </a:moveTo>
                    <a:cubicBezTo>
                      <a:pt x="9307" y="7606"/>
                      <a:pt x="10175" y="8073"/>
                      <a:pt x="10808" y="8607"/>
                    </a:cubicBezTo>
                    <a:cubicBezTo>
                      <a:pt x="11776" y="9440"/>
                      <a:pt x="12510" y="10374"/>
                      <a:pt x="12977" y="11609"/>
                    </a:cubicBezTo>
                    <a:cubicBezTo>
                      <a:pt x="12991" y="11651"/>
                      <a:pt x="13028" y="11675"/>
                      <a:pt x="13072" y="11682"/>
                    </a:cubicBezTo>
                    <a:lnTo>
                      <a:pt x="13072" y="11682"/>
                    </a:lnTo>
                    <a:cubicBezTo>
                      <a:pt x="12796" y="12011"/>
                      <a:pt x="12371" y="12250"/>
                      <a:pt x="11843" y="12309"/>
                    </a:cubicBezTo>
                    <a:cubicBezTo>
                      <a:pt x="11715" y="12331"/>
                      <a:pt x="11586" y="12342"/>
                      <a:pt x="11457" y="12342"/>
                    </a:cubicBezTo>
                    <a:cubicBezTo>
                      <a:pt x="10811" y="12342"/>
                      <a:pt x="10158" y="12087"/>
                      <a:pt x="9574" y="11809"/>
                    </a:cubicBezTo>
                    <a:cubicBezTo>
                      <a:pt x="8340" y="11242"/>
                      <a:pt x="7339" y="10441"/>
                      <a:pt x="6172" y="9874"/>
                    </a:cubicBezTo>
                    <a:cubicBezTo>
                      <a:pt x="6153" y="9855"/>
                      <a:pt x="6134" y="9847"/>
                      <a:pt x="6116" y="9847"/>
                    </a:cubicBezTo>
                    <a:cubicBezTo>
                      <a:pt x="6041" y="9847"/>
                      <a:pt x="5991" y="9993"/>
                      <a:pt x="6072" y="10074"/>
                    </a:cubicBezTo>
                    <a:lnTo>
                      <a:pt x="6172" y="10208"/>
                    </a:lnTo>
                    <a:cubicBezTo>
                      <a:pt x="6138" y="10241"/>
                      <a:pt x="6138" y="10241"/>
                      <a:pt x="6138" y="10274"/>
                    </a:cubicBezTo>
                    <a:cubicBezTo>
                      <a:pt x="6439" y="10908"/>
                      <a:pt x="6272" y="11275"/>
                      <a:pt x="5905" y="11542"/>
                    </a:cubicBezTo>
                    <a:cubicBezTo>
                      <a:pt x="5605" y="10908"/>
                      <a:pt x="5204" y="10274"/>
                      <a:pt x="4804" y="9707"/>
                    </a:cubicBezTo>
                    <a:cubicBezTo>
                      <a:pt x="4604" y="9407"/>
                      <a:pt x="3970" y="8940"/>
                      <a:pt x="3870" y="8607"/>
                    </a:cubicBezTo>
                    <a:cubicBezTo>
                      <a:pt x="3841" y="8549"/>
                      <a:pt x="3837" y="8466"/>
                      <a:pt x="3923" y="8466"/>
                    </a:cubicBezTo>
                    <a:cubicBezTo>
                      <a:pt x="3936" y="8466"/>
                      <a:pt x="3952" y="8469"/>
                      <a:pt x="3970" y="8473"/>
                    </a:cubicBezTo>
                    <a:cubicBezTo>
                      <a:pt x="5571" y="7906"/>
                      <a:pt x="7173" y="7406"/>
                      <a:pt x="8807" y="6972"/>
                    </a:cubicBezTo>
                    <a:close/>
                    <a:moveTo>
                      <a:pt x="12510" y="0"/>
                    </a:moveTo>
                    <a:cubicBezTo>
                      <a:pt x="11442" y="0"/>
                      <a:pt x="10508" y="667"/>
                      <a:pt x="9741" y="1335"/>
                    </a:cubicBezTo>
                    <a:cubicBezTo>
                      <a:pt x="8793" y="2093"/>
                      <a:pt x="7874" y="3032"/>
                      <a:pt x="7213" y="4093"/>
                    </a:cubicBezTo>
                    <a:lnTo>
                      <a:pt x="7213" y="4093"/>
                    </a:lnTo>
                    <a:cubicBezTo>
                      <a:pt x="7330" y="3667"/>
                      <a:pt x="7052" y="3195"/>
                      <a:pt x="6672" y="2902"/>
                    </a:cubicBezTo>
                    <a:cubicBezTo>
                      <a:pt x="6413" y="2701"/>
                      <a:pt x="6109" y="2617"/>
                      <a:pt x="5797" y="2617"/>
                    </a:cubicBezTo>
                    <a:cubicBezTo>
                      <a:pt x="5388" y="2617"/>
                      <a:pt x="4964" y="2761"/>
                      <a:pt x="4604" y="2969"/>
                    </a:cubicBezTo>
                    <a:cubicBezTo>
                      <a:pt x="3670" y="3570"/>
                      <a:pt x="3170" y="4637"/>
                      <a:pt x="2669" y="5571"/>
                    </a:cubicBezTo>
                    <a:cubicBezTo>
                      <a:pt x="1935" y="6939"/>
                      <a:pt x="1302" y="8373"/>
                      <a:pt x="168" y="9440"/>
                    </a:cubicBezTo>
                    <a:cubicBezTo>
                      <a:pt x="101" y="9474"/>
                      <a:pt x="101" y="9574"/>
                      <a:pt x="134" y="9641"/>
                    </a:cubicBezTo>
                    <a:cubicBezTo>
                      <a:pt x="1" y="9741"/>
                      <a:pt x="1" y="9907"/>
                      <a:pt x="134" y="9941"/>
                    </a:cubicBezTo>
                    <a:cubicBezTo>
                      <a:pt x="1268" y="10308"/>
                      <a:pt x="2269" y="10808"/>
                      <a:pt x="3203" y="11342"/>
                    </a:cubicBezTo>
                    <a:cubicBezTo>
                      <a:pt x="3782" y="11663"/>
                      <a:pt x="4391" y="12077"/>
                      <a:pt x="5061" y="12077"/>
                    </a:cubicBezTo>
                    <a:cubicBezTo>
                      <a:pt x="5087" y="12077"/>
                      <a:pt x="5112" y="12077"/>
                      <a:pt x="5138" y="12076"/>
                    </a:cubicBezTo>
                    <a:cubicBezTo>
                      <a:pt x="6005" y="12009"/>
                      <a:pt x="6872" y="11108"/>
                      <a:pt x="6339" y="10341"/>
                    </a:cubicBezTo>
                    <a:lnTo>
                      <a:pt x="6339" y="10341"/>
                    </a:lnTo>
                    <a:cubicBezTo>
                      <a:pt x="7173" y="11008"/>
                      <a:pt x="8207" y="11575"/>
                      <a:pt x="9174" y="12009"/>
                    </a:cubicBezTo>
                    <a:cubicBezTo>
                      <a:pt x="9837" y="12354"/>
                      <a:pt x="10585" y="12636"/>
                      <a:pt x="11350" y="12636"/>
                    </a:cubicBezTo>
                    <a:cubicBezTo>
                      <a:pt x="11547" y="12636"/>
                      <a:pt x="11745" y="12617"/>
                      <a:pt x="11943" y="12576"/>
                    </a:cubicBezTo>
                    <a:cubicBezTo>
                      <a:pt x="13010" y="12309"/>
                      <a:pt x="14144" y="10942"/>
                      <a:pt x="13477" y="9974"/>
                    </a:cubicBezTo>
                    <a:lnTo>
                      <a:pt x="13477" y="9974"/>
                    </a:lnTo>
                    <a:cubicBezTo>
                      <a:pt x="14305" y="10361"/>
                      <a:pt x="15275" y="10585"/>
                      <a:pt x="16231" y="10585"/>
                    </a:cubicBezTo>
                    <a:cubicBezTo>
                      <a:pt x="17007" y="10585"/>
                      <a:pt x="17774" y="10437"/>
                      <a:pt x="18447" y="10108"/>
                    </a:cubicBezTo>
                    <a:cubicBezTo>
                      <a:pt x="19348" y="9641"/>
                      <a:pt x="20115" y="8240"/>
                      <a:pt x="19014" y="7639"/>
                    </a:cubicBezTo>
                    <a:cubicBezTo>
                      <a:pt x="20349" y="7572"/>
                      <a:pt x="22950" y="7105"/>
                      <a:pt x="23017" y="5571"/>
                    </a:cubicBezTo>
                    <a:cubicBezTo>
                      <a:pt x="23105" y="3996"/>
                      <a:pt x="20949" y="3543"/>
                      <a:pt x="19581" y="3543"/>
                    </a:cubicBezTo>
                    <a:cubicBezTo>
                      <a:pt x="19401" y="3543"/>
                      <a:pt x="19234" y="3551"/>
                      <a:pt x="19088" y="3565"/>
                    </a:cubicBezTo>
                    <a:lnTo>
                      <a:pt x="19088" y="3565"/>
                    </a:lnTo>
                    <a:cubicBezTo>
                      <a:pt x="20150" y="2960"/>
                      <a:pt x="20513" y="966"/>
                      <a:pt x="19315" y="301"/>
                    </a:cubicBezTo>
                    <a:cubicBezTo>
                      <a:pt x="19005" y="128"/>
                      <a:pt x="18670" y="54"/>
                      <a:pt x="18324" y="54"/>
                    </a:cubicBezTo>
                    <a:cubicBezTo>
                      <a:pt x="16991" y="54"/>
                      <a:pt x="15470" y="1148"/>
                      <a:pt x="14411" y="1968"/>
                    </a:cubicBezTo>
                    <a:cubicBezTo>
                      <a:pt x="14745" y="1068"/>
                      <a:pt x="13510" y="0"/>
                      <a:pt x="125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1" name="Google Shape;991;p43"/>
              <p:cNvSpPr/>
              <p:nvPr/>
            </p:nvSpPr>
            <p:spPr>
              <a:xfrm>
                <a:off x="3196109" y="1173396"/>
                <a:ext cx="47017" cy="161389"/>
              </a:xfrm>
              <a:custGeom>
                <a:avLst/>
                <a:gdLst/>
                <a:ahLst/>
                <a:cxnLst/>
                <a:rect l="l" t="t" r="r" b="b"/>
                <a:pathLst>
                  <a:path w="2002" h="6872" extrusionOk="0">
                    <a:moveTo>
                      <a:pt x="601" y="0"/>
                    </a:moveTo>
                    <a:cubicBezTo>
                      <a:pt x="601" y="1434"/>
                      <a:pt x="100" y="2769"/>
                      <a:pt x="67" y="4170"/>
                    </a:cubicBezTo>
                    <a:cubicBezTo>
                      <a:pt x="0" y="5070"/>
                      <a:pt x="134" y="5971"/>
                      <a:pt x="334" y="6872"/>
                    </a:cubicBezTo>
                    <a:cubicBezTo>
                      <a:pt x="1501" y="5604"/>
                      <a:pt x="1802" y="3970"/>
                      <a:pt x="2002" y="2335"/>
                    </a:cubicBezTo>
                    <a:cubicBezTo>
                      <a:pt x="1568" y="1568"/>
                      <a:pt x="1101" y="801"/>
                      <a:pt x="60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2" name="Google Shape;992;p43"/>
              <p:cNvSpPr/>
              <p:nvPr/>
            </p:nvSpPr>
            <p:spPr>
              <a:xfrm>
                <a:off x="3211774" y="1162429"/>
                <a:ext cx="108125" cy="74447"/>
              </a:xfrm>
              <a:custGeom>
                <a:avLst/>
                <a:gdLst/>
                <a:ahLst/>
                <a:cxnLst/>
                <a:rect l="l" t="t" r="r" b="b"/>
                <a:pathLst>
                  <a:path w="4604" h="317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501" y="867"/>
                      <a:pt x="1068" y="1701"/>
                      <a:pt x="1568" y="2535"/>
                    </a:cubicBezTo>
                    <a:cubicBezTo>
                      <a:pt x="2569" y="2902"/>
                      <a:pt x="3570" y="3069"/>
                      <a:pt x="4604" y="3169"/>
                    </a:cubicBezTo>
                    <a:cubicBezTo>
                      <a:pt x="3269" y="1868"/>
                      <a:pt x="1735" y="767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3" name="Google Shape;993;p43"/>
              <p:cNvSpPr/>
              <p:nvPr/>
            </p:nvSpPr>
            <p:spPr>
              <a:xfrm>
                <a:off x="3212549" y="1162429"/>
                <a:ext cx="45467" cy="36824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1568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334" y="534"/>
                      <a:pt x="701" y="1068"/>
                      <a:pt x="1001" y="1568"/>
                    </a:cubicBezTo>
                    <a:cubicBezTo>
                      <a:pt x="1235" y="1334"/>
                      <a:pt x="1569" y="1168"/>
                      <a:pt x="1935" y="1068"/>
                    </a:cubicBezTo>
                    <a:cubicBezTo>
                      <a:pt x="1302" y="701"/>
                      <a:pt x="701" y="334"/>
                      <a:pt x="1" y="0"/>
                    </a:cubicBezTo>
                    <a:close/>
                  </a:path>
                </a:pathLst>
              </a:custGeom>
              <a:solidFill>
                <a:srgbClr val="79A4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4" name="Google Shape;994;p43"/>
              <p:cNvSpPr/>
              <p:nvPr/>
            </p:nvSpPr>
            <p:spPr>
              <a:xfrm>
                <a:off x="3205503" y="1234481"/>
                <a:ext cx="79919" cy="187269"/>
              </a:xfrm>
              <a:custGeom>
                <a:avLst/>
                <a:gdLst/>
                <a:ahLst/>
                <a:cxnLst/>
                <a:rect l="l" t="t" r="r" b="b"/>
                <a:pathLst>
                  <a:path w="3403" h="7974" extrusionOk="0">
                    <a:moveTo>
                      <a:pt x="1835" y="1"/>
                    </a:moveTo>
                    <a:cubicBezTo>
                      <a:pt x="1768" y="201"/>
                      <a:pt x="1735" y="635"/>
                      <a:pt x="1735" y="701"/>
                    </a:cubicBezTo>
                    <a:cubicBezTo>
                      <a:pt x="1535" y="2102"/>
                      <a:pt x="1101" y="3437"/>
                      <a:pt x="101" y="4437"/>
                    </a:cubicBezTo>
                    <a:cubicBezTo>
                      <a:pt x="67" y="4471"/>
                      <a:pt x="34" y="4471"/>
                      <a:pt x="1" y="4471"/>
                    </a:cubicBezTo>
                    <a:cubicBezTo>
                      <a:pt x="234" y="5271"/>
                      <a:pt x="568" y="6005"/>
                      <a:pt x="1001" y="6706"/>
                    </a:cubicBezTo>
                    <a:cubicBezTo>
                      <a:pt x="1235" y="7173"/>
                      <a:pt x="1568" y="7540"/>
                      <a:pt x="1902" y="7973"/>
                    </a:cubicBezTo>
                    <a:cubicBezTo>
                      <a:pt x="2869" y="6272"/>
                      <a:pt x="3403" y="4638"/>
                      <a:pt x="3370" y="2670"/>
                    </a:cubicBezTo>
                    <a:cubicBezTo>
                      <a:pt x="3370" y="2636"/>
                      <a:pt x="3403" y="2603"/>
                      <a:pt x="3403" y="2603"/>
                    </a:cubicBezTo>
                    <a:cubicBezTo>
                      <a:pt x="2903" y="1769"/>
                      <a:pt x="2369" y="868"/>
                      <a:pt x="183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5" name="Google Shape;995;p43"/>
              <p:cNvSpPr/>
              <p:nvPr/>
            </p:nvSpPr>
            <p:spPr>
              <a:xfrm>
                <a:off x="3253295" y="1305006"/>
                <a:ext cx="78369" cy="165311"/>
              </a:xfrm>
              <a:custGeom>
                <a:avLst/>
                <a:gdLst/>
                <a:ahLst/>
                <a:cxnLst/>
                <a:rect l="l" t="t" r="r" b="b"/>
                <a:pathLst>
                  <a:path w="3337" h="7039" extrusionOk="0">
                    <a:moveTo>
                      <a:pt x="1568" y="0"/>
                    </a:moveTo>
                    <a:cubicBezTo>
                      <a:pt x="1468" y="134"/>
                      <a:pt x="1501" y="367"/>
                      <a:pt x="1501" y="634"/>
                    </a:cubicBezTo>
                    <a:cubicBezTo>
                      <a:pt x="1401" y="2202"/>
                      <a:pt x="901" y="3803"/>
                      <a:pt x="0" y="5104"/>
                    </a:cubicBezTo>
                    <a:cubicBezTo>
                      <a:pt x="701" y="5838"/>
                      <a:pt x="1468" y="6471"/>
                      <a:pt x="2302" y="7038"/>
                    </a:cubicBezTo>
                    <a:lnTo>
                      <a:pt x="2302" y="6972"/>
                    </a:lnTo>
                    <a:cubicBezTo>
                      <a:pt x="2902" y="5637"/>
                      <a:pt x="3336" y="4337"/>
                      <a:pt x="3336" y="2835"/>
                    </a:cubicBezTo>
                    <a:cubicBezTo>
                      <a:pt x="3169" y="2535"/>
                      <a:pt x="2936" y="2268"/>
                      <a:pt x="2769" y="1968"/>
                    </a:cubicBezTo>
                    <a:cubicBezTo>
                      <a:pt x="2369" y="1301"/>
                      <a:pt x="2002" y="667"/>
                      <a:pt x="15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6" name="Google Shape;996;p43"/>
              <p:cNvSpPr/>
              <p:nvPr/>
            </p:nvSpPr>
            <p:spPr>
              <a:xfrm>
                <a:off x="3309706" y="1381779"/>
                <a:ext cx="69727" cy="126913"/>
              </a:xfrm>
              <a:custGeom>
                <a:avLst/>
                <a:gdLst/>
                <a:ahLst/>
                <a:cxnLst/>
                <a:rect l="l" t="t" r="r" b="b"/>
                <a:pathLst>
                  <a:path w="2969" h="5404" extrusionOk="0">
                    <a:moveTo>
                      <a:pt x="1234" y="0"/>
                    </a:moveTo>
                    <a:cubicBezTo>
                      <a:pt x="1234" y="67"/>
                      <a:pt x="1168" y="234"/>
                      <a:pt x="1168" y="400"/>
                    </a:cubicBezTo>
                    <a:cubicBezTo>
                      <a:pt x="1067" y="1568"/>
                      <a:pt x="734" y="2769"/>
                      <a:pt x="100" y="3836"/>
                    </a:cubicBezTo>
                    <a:cubicBezTo>
                      <a:pt x="67" y="3870"/>
                      <a:pt x="67" y="3870"/>
                      <a:pt x="0" y="3870"/>
                    </a:cubicBezTo>
                    <a:cubicBezTo>
                      <a:pt x="801" y="4403"/>
                      <a:pt x="1601" y="4904"/>
                      <a:pt x="2435" y="5404"/>
                    </a:cubicBezTo>
                    <a:cubicBezTo>
                      <a:pt x="2802" y="4470"/>
                      <a:pt x="2969" y="3569"/>
                      <a:pt x="2902" y="2602"/>
                    </a:cubicBezTo>
                    <a:cubicBezTo>
                      <a:pt x="2335" y="1701"/>
                      <a:pt x="1768" y="834"/>
                      <a:pt x="12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7" name="Google Shape;997;p43"/>
              <p:cNvSpPr/>
              <p:nvPr/>
            </p:nvSpPr>
            <p:spPr>
              <a:xfrm>
                <a:off x="3370791" y="1453056"/>
                <a:ext cx="45467" cy="86190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3670" extrusionOk="0">
                    <a:moveTo>
                      <a:pt x="535" y="1"/>
                    </a:moveTo>
                    <a:cubicBezTo>
                      <a:pt x="535" y="835"/>
                      <a:pt x="368" y="1702"/>
                      <a:pt x="1" y="2469"/>
                    </a:cubicBezTo>
                    <a:cubicBezTo>
                      <a:pt x="668" y="2836"/>
                      <a:pt x="1335" y="3236"/>
                      <a:pt x="1936" y="3670"/>
                    </a:cubicBezTo>
                    <a:cubicBezTo>
                      <a:pt x="1702" y="2369"/>
                      <a:pt x="1168" y="1168"/>
                      <a:pt x="53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8" name="Google Shape;998;p43"/>
              <p:cNvSpPr/>
              <p:nvPr/>
            </p:nvSpPr>
            <p:spPr>
              <a:xfrm>
                <a:off x="3253295" y="1229009"/>
                <a:ext cx="124588" cy="84640"/>
              </a:xfrm>
              <a:custGeom>
                <a:avLst/>
                <a:gdLst/>
                <a:ahLst/>
                <a:cxnLst/>
                <a:rect l="l" t="t" r="r" b="b"/>
                <a:pathLst>
                  <a:path w="5305" h="3604" extrusionOk="0">
                    <a:moveTo>
                      <a:pt x="0" y="0"/>
                    </a:moveTo>
                    <a:cubicBezTo>
                      <a:pt x="634" y="1001"/>
                      <a:pt x="1201" y="1935"/>
                      <a:pt x="1802" y="2903"/>
                    </a:cubicBezTo>
                    <a:cubicBezTo>
                      <a:pt x="2902" y="3370"/>
                      <a:pt x="4070" y="3536"/>
                      <a:pt x="5304" y="3603"/>
                    </a:cubicBezTo>
                    <a:lnTo>
                      <a:pt x="5171" y="3370"/>
                    </a:lnTo>
                    <a:cubicBezTo>
                      <a:pt x="4537" y="2269"/>
                      <a:pt x="3803" y="1301"/>
                      <a:pt x="2969" y="434"/>
                    </a:cubicBezTo>
                    <a:cubicBezTo>
                      <a:pt x="2235" y="434"/>
                      <a:pt x="1535" y="401"/>
                      <a:pt x="834" y="234"/>
                    </a:cubicBezTo>
                    <a:cubicBezTo>
                      <a:pt x="634" y="201"/>
                      <a:pt x="234" y="0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9" name="Google Shape;999;p43"/>
              <p:cNvSpPr/>
              <p:nvPr/>
            </p:nvSpPr>
            <p:spPr>
              <a:xfrm>
                <a:off x="3298739" y="1303433"/>
                <a:ext cx="108900" cy="92460"/>
              </a:xfrm>
              <a:custGeom>
                <a:avLst/>
                <a:gdLst/>
                <a:ahLst/>
                <a:cxnLst/>
                <a:rect l="l" t="t" r="r" b="b"/>
                <a:pathLst>
                  <a:path w="4637" h="3937" extrusionOk="0">
                    <a:moveTo>
                      <a:pt x="0" y="0"/>
                    </a:moveTo>
                    <a:lnTo>
                      <a:pt x="1401" y="2235"/>
                    </a:lnTo>
                    <a:cubicBezTo>
                      <a:pt x="1468" y="2402"/>
                      <a:pt x="1568" y="2536"/>
                      <a:pt x="1635" y="2669"/>
                    </a:cubicBezTo>
                    <a:cubicBezTo>
                      <a:pt x="2569" y="3203"/>
                      <a:pt x="3636" y="3503"/>
                      <a:pt x="4637" y="3937"/>
                    </a:cubicBezTo>
                    <a:cubicBezTo>
                      <a:pt x="4403" y="2769"/>
                      <a:pt x="4003" y="1668"/>
                      <a:pt x="3436" y="534"/>
                    </a:cubicBezTo>
                    <a:cubicBezTo>
                      <a:pt x="3256" y="542"/>
                      <a:pt x="3079" y="546"/>
                      <a:pt x="2905" y="546"/>
                    </a:cubicBezTo>
                    <a:cubicBezTo>
                      <a:pt x="2304" y="546"/>
                      <a:pt x="1729" y="497"/>
                      <a:pt x="1134" y="367"/>
                    </a:cubicBezTo>
                    <a:cubicBezTo>
                      <a:pt x="967" y="367"/>
                      <a:pt x="367" y="67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0" name="Google Shape;1000;p43"/>
              <p:cNvSpPr/>
              <p:nvPr/>
            </p:nvSpPr>
            <p:spPr>
              <a:xfrm>
                <a:off x="3391176" y="1452281"/>
                <a:ext cx="28229" cy="67378"/>
              </a:xfrm>
              <a:custGeom>
                <a:avLst/>
                <a:gdLst/>
                <a:ahLst/>
                <a:cxnLst/>
                <a:rect l="l" t="t" r="r" b="b"/>
                <a:pathLst>
                  <a:path w="1202" h="2869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501" y="901"/>
                      <a:pt x="934" y="1868"/>
                      <a:pt x="1201" y="2869"/>
                    </a:cubicBezTo>
                    <a:cubicBezTo>
                      <a:pt x="1201" y="1935"/>
                      <a:pt x="1168" y="1068"/>
                      <a:pt x="1101" y="200"/>
                    </a:cubicBezTo>
                    <a:cubicBezTo>
                      <a:pt x="701" y="200"/>
                      <a:pt x="334" y="100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1" name="Google Shape;1001;p43"/>
              <p:cNvSpPr/>
              <p:nvPr/>
            </p:nvSpPr>
            <p:spPr>
              <a:xfrm>
                <a:off x="3344957" y="1377857"/>
                <a:ext cx="72874" cy="75222"/>
              </a:xfrm>
              <a:custGeom>
                <a:avLst/>
                <a:gdLst/>
                <a:ahLst/>
                <a:cxnLst/>
                <a:rect l="l" t="t" r="r" b="b"/>
                <a:pathLst>
                  <a:path w="3103" h="3203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601" y="901"/>
                      <a:pt x="1234" y="1868"/>
                      <a:pt x="1801" y="2836"/>
                    </a:cubicBezTo>
                    <a:cubicBezTo>
                      <a:pt x="2168" y="3036"/>
                      <a:pt x="2602" y="3169"/>
                      <a:pt x="3102" y="3203"/>
                    </a:cubicBezTo>
                    <a:cubicBezTo>
                      <a:pt x="3002" y="2435"/>
                      <a:pt x="2936" y="1702"/>
                      <a:pt x="2769" y="1001"/>
                    </a:cubicBezTo>
                    <a:cubicBezTo>
                      <a:pt x="2002" y="768"/>
                      <a:pt x="1201" y="501"/>
                      <a:pt x="500" y="200"/>
                    </a:cubicBezTo>
                    <a:cubicBezTo>
                      <a:pt x="267" y="100"/>
                      <a:pt x="134" y="34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2" name="Google Shape;1002;p43"/>
              <p:cNvSpPr/>
              <p:nvPr/>
            </p:nvSpPr>
            <p:spPr>
              <a:xfrm>
                <a:off x="3291412" y="1232978"/>
                <a:ext cx="84123" cy="130553"/>
              </a:xfrm>
              <a:custGeom>
                <a:avLst/>
                <a:gdLst/>
                <a:ahLst/>
                <a:cxnLst/>
                <a:rect l="l" t="t" r="r" b="b"/>
                <a:pathLst>
                  <a:path w="3582" h="5559" extrusionOk="0">
                    <a:moveTo>
                      <a:pt x="188" y="1"/>
                    </a:moveTo>
                    <a:cubicBezTo>
                      <a:pt x="106" y="1"/>
                      <a:pt x="0" y="120"/>
                      <a:pt x="79" y="198"/>
                    </a:cubicBezTo>
                    <a:cubicBezTo>
                      <a:pt x="712" y="1032"/>
                      <a:pt x="1379" y="1833"/>
                      <a:pt x="1913" y="2700"/>
                    </a:cubicBezTo>
                    <a:cubicBezTo>
                      <a:pt x="2447" y="3567"/>
                      <a:pt x="2747" y="4602"/>
                      <a:pt x="3281" y="5502"/>
                    </a:cubicBezTo>
                    <a:cubicBezTo>
                      <a:pt x="3318" y="5540"/>
                      <a:pt x="3370" y="5558"/>
                      <a:pt x="3420" y="5558"/>
                    </a:cubicBezTo>
                    <a:cubicBezTo>
                      <a:pt x="3503" y="5558"/>
                      <a:pt x="3581" y="5506"/>
                      <a:pt x="3581" y="5402"/>
                    </a:cubicBezTo>
                    <a:cubicBezTo>
                      <a:pt x="3448" y="3434"/>
                      <a:pt x="1780" y="1166"/>
                      <a:pt x="245" y="32"/>
                    </a:cubicBezTo>
                    <a:cubicBezTo>
                      <a:pt x="231" y="10"/>
                      <a:pt x="210" y="1"/>
                      <a:pt x="18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3" name="Google Shape;1003;p43"/>
              <p:cNvSpPr/>
              <p:nvPr/>
            </p:nvSpPr>
            <p:spPr>
              <a:xfrm>
                <a:off x="3186692" y="1153434"/>
                <a:ext cx="241308" cy="400865"/>
              </a:xfrm>
              <a:custGeom>
                <a:avLst/>
                <a:gdLst/>
                <a:ahLst/>
                <a:cxnLst/>
                <a:rect l="l" t="t" r="r" b="b"/>
                <a:pathLst>
                  <a:path w="10275" h="17069" extrusionOk="0">
                    <a:moveTo>
                      <a:pt x="1135" y="383"/>
                    </a:moveTo>
                    <a:cubicBezTo>
                      <a:pt x="2803" y="1150"/>
                      <a:pt x="4371" y="2251"/>
                      <a:pt x="5705" y="3585"/>
                    </a:cubicBezTo>
                    <a:cubicBezTo>
                      <a:pt x="4671" y="3485"/>
                      <a:pt x="3670" y="3319"/>
                      <a:pt x="2670" y="2918"/>
                    </a:cubicBezTo>
                    <a:cubicBezTo>
                      <a:pt x="2169" y="2051"/>
                      <a:pt x="1635" y="1217"/>
                      <a:pt x="1135" y="383"/>
                    </a:cubicBezTo>
                    <a:close/>
                    <a:moveTo>
                      <a:pt x="2899" y="3248"/>
                    </a:moveTo>
                    <a:cubicBezTo>
                      <a:pt x="3158" y="3248"/>
                      <a:pt x="3485" y="3424"/>
                      <a:pt x="3670" y="3485"/>
                    </a:cubicBezTo>
                    <a:cubicBezTo>
                      <a:pt x="4226" y="3670"/>
                      <a:pt x="4781" y="3730"/>
                      <a:pt x="5337" y="3730"/>
                    </a:cubicBezTo>
                    <a:cubicBezTo>
                      <a:pt x="5482" y="3730"/>
                      <a:pt x="5627" y="3726"/>
                      <a:pt x="5772" y="3719"/>
                    </a:cubicBezTo>
                    <a:cubicBezTo>
                      <a:pt x="6606" y="4586"/>
                      <a:pt x="7373" y="5553"/>
                      <a:pt x="8007" y="6621"/>
                    </a:cubicBezTo>
                    <a:lnTo>
                      <a:pt x="8107" y="6888"/>
                    </a:lnTo>
                    <a:cubicBezTo>
                      <a:pt x="6906" y="6788"/>
                      <a:pt x="5738" y="6621"/>
                      <a:pt x="4638" y="6154"/>
                    </a:cubicBezTo>
                    <a:cubicBezTo>
                      <a:pt x="4004" y="5153"/>
                      <a:pt x="3403" y="4219"/>
                      <a:pt x="2836" y="3252"/>
                    </a:cubicBezTo>
                    <a:cubicBezTo>
                      <a:pt x="2857" y="3249"/>
                      <a:pt x="2877" y="3248"/>
                      <a:pt x="2899" y="3248"/>
                    </a:cubicBezTo>
                    <a:close/>
                    <a:moveTo>
                      <a:pt x="1035" y="817"/>
                    </a:moveTo>
                    <a:cubicBezTo>
                      <a:pt x="1502" y="1617"/>
                      <a:pt x="2002" y="2385"/>
                      <a:pt x="2469" y="3152"/>
                    </a:cubicBezTo>
                    <a:cubicBezTo>
                      <a:pt x="2236" y="4786"/>
                      <a:pt x="1936" y="6454"/>
                      <a:pt x="735" y="7655"/>
                    </a:cubicBezTo>
                    <a:cubicBezTo>
                      <a:pt x="501" y="6788"/>
                      <a:pt x="401" y="5920"/>
                      <a:pt x="468" y="4986"/>
                    </a:cubicBezTo>
                    <a:cubicBezTo>
                      <a:pt x="501" y="3585"/>
                      <a:pt x="1002" y="2251"/>
                      <a:pt x="1035" y="817"/>
                    </a:cubicBezTo>
                    <a:close/>
                    <a:moveTo>
                      <a:pt x="4771" y="6421"/>
                    </a:moveTo>
                    <a:cubicBezTo>
                      <a:pt x="5138" y="6487"/>
                      <a:pt x="5738" y="6754"/>
                      <a:pt x="5972" y="6788"/>
                    </a:cubicBezTo>
                    <a:cubicBezTo>
                      <a:pt x="6504" y="6909"/>
                      <a:pt x="7071" y="6994"/>
                      <a:pt x="7622" y="6994"/>
                    </a:cubicBezTo>
                    <a:cubicBezTo>
                      <a:pt x="7831" y="6994"/>
                      <a:pt x="8038" y="6982"/>
                      <a:pt x="8240" y="6954"/>
                    </a:cubicBezTo>
                    <a:cubicBezTo>
                      <a:pt x="8774" y="8089"/>
                      <a:pt x="9208" y="9223"/>
                      <a:pt x="9441" y="10390"/>
                    </a:cubicBezTo>
                    <a:cubicBezTo>
                      <a:pt x="8474" y="9957"/>
                      <a:pt x="7373" y="9656"/>
                      <a:pt x="6439" y="9089"/>
                    </a:cubicBezTo>
                    <a:cubicBezTo>
                      <a:pt x="6339" y="8956"/>
                      <a:pt x="6239" y="8789"/>
                      <a:pt x="6172" y="8656"/>
                    </a:cubicBezTo>
                    <a:lnTo>
                      <a:pt x="4771" y="6421"/>
                    </a:lnTo>
                    <a:close/>
                    <a:moveTo>
                      <a:pt x="2636" y="3452"/>
                    </a:moveTo>
                    <a:cubicBezTo>
                      <a:pt x="3103" y="4286"/>
                      <a:pt x="3670" y="5153"/>
                      <a:pt x="4204" y="6054"/>
                    </a:cubicBezTo>
                    <a:cubicBezTo>
                      <a:pt x="4171" y="6087"/>
                      <a:pt x="4171" y="6087"/>
                      <a:pt x="4171" y="6121"/>
                    </a:cubicBezTo>
                    <a:cubicBezTo>
                      <a:pt x="4171" y="8089"/>
                      <a:pt x="3670" y="9756"/>
                      <a:pt x="2703" y="11424"/>
                    </a:cubicBezTo>
                    <a:cubicBezTo>
                      <a:pt x="2369" y="11057"/>
                      <a:pt x="2069" y="10624"/>
                      <a:pt x="1802" y="10157"/>
                    </a:cubicBezTo>
                    <a:cubicBezTo>
                      <a:pt x="1335" y="9456"/>
                      <a:pt x="1002" y="8722"/>
                      <a:pt x="802" y="7922"/>
                    </a:cubicBezTo>
                    <a:cubicBezTo>
                      <a:pt x="835" y="7922"/>
                      <a:pt x="868" y="7922"/>
                      <a:pt x="902" y="7888"/>
                    </a:cubicBezTo>
                    <a:cubicBezTo>
                      <a:pt x="1902" y="6888"/>
                      <a:pt x="2336" y="5553"/>
                      <a:pt x="2536" y="4152"/>
                    </a:cubicBezTo>
                    <a:cubicBezTo>
                      <a:pt x="2569" y="4086"/>
                      <a:pt x="2569" y="3652"/>
                      <a:pt x="2636" y="3452"/>
                    </a:cubicBezTo>
                    <a:close/>
                    <a:moveTo>
                      <a:pt x="6706" y="9556"/>
                    </a:moveTo>
                    <a:cubicBezTo>
                      <a:pt x="6839" y="9556"/>
                      <a:pt x="7006" y="9623"/>
                      <a:pt x="7206" y="9756"/>
                    </a:cubicBezTo>
                    <a:cubicBezTo>
                      <a:pt x="7973" y="10057"/>
                      <a:pt x="8707" y="10290"/>
                      <a:pt x="9474" y="10557"/>
                    </a:cubicBezTo>
                    <a:cubicBezTo>
                      <a:pt x="9641" y="11258"/>
                      <a:pt x="9708" y="11991"/>
                      <a:pt x="9808" y="12759"/>
                    </a:cubicBezTo>
                    <a:cubicBezTo>
                      <a:pt x="9341" y="12725"/>
                      <a:pt x="8907" y="12592"/>
                      <a:pt x="8507" y="12392"/>
                    </a:cubicBezTo>
                    <a:cubicBezTo>
                      <a:pt x="7973" y="11424"/>
                      <a:pt x="7273" y="10457"/>
                      <a:pt x="6706" y="9556"/>
                    </a:cubicBezTo>
                    <a:close/>
                    <a:moveTo>
                      <a:pt x="4471" y="6487"/>
                    </a:moveTo>
                    <a:cubicBezTo>
                      <a:pt x="4871" y="7155"/>
                      <a:pt x="5238" y="7788"/>
                      <a:pt x="5672" y="8456"/>
                    </a:cubicBezTo>
                    <a:cubicBezTo>
                      <a:pt x="5838" y="8756"/>
                      <a:pt x="6005" y="9056"/>
                      <a:pt x="6205" y="9323"/>
                    </a:cubicBezTo>
                    <a:cubicBezTo>
                      <a:pt x="6205" y="10824"/>
                      <a:pt x="5805" y="12125"/>
                      <a:pt x="5171" y="13459"/>
                    </a:cubicBezTo>
                    <a:lnTo>
                      <a:pt x="5171" y="13559"/>
                    </a:lnTo>
                    <a:cubicBezTo>
                      <a:pt x="4337" y="12959"/>
                      <a:pt x="3537" y="12325"/>
                      <a:pt x="2870" y="11591"/>
                    </a:cubicBezTo>
                    <a:cubicBezTo>
                      <a:pt x="3737" y="10290"/>
                      <a:pt x="4237" y="8722"/>
                      <a:pt x="4371" y="7121"/>
                    </a:cubicBezTo>
                    <a:cubicBezTo>
                      <a:pt x="4404" y="6921"/>
                      <a:pt x="4337" y="6654"/>
                      <a:pt x="4471" y="6487"/>
                    </a:cubicBezTo>
                    <a:close/>
                    <a:moveTo>
                      <a:pt x="6406" y="9656"/>
                    </a:moveTo>
                    <a:cubicBezTo>
                      <a:pt x="7006" y="10557"/>
                      <a:pt x="7540" y="11424"/>
                      <a:pt x="8073" y="12292"/>
                    </a:cubicBezTo>
                    <a:cubicBezTo>
                      <a:pt x="8173" y="13292"/>
                      <a:pt x="8007" y="14160"/>
                      <a:pt x="7640" y="15094"/>
                    </a:cubicBezTo>
                    <a:cubicBezTo>
                      <a:pt x="6839" y="14593"/>
                      <a:pt x="6005" y="14126"/>
                      <a:pt x="5238" y="13593"/>
                    </a:cubicBezTo>
                    <a:cubicBezTo>
                      <a:pt x="5271" y="13593"/>
                      <a:pt x="5338" y="13593"/>
                      <a:pt x="5338" y="13559"/>
                    </a:cubicBezTo>
                    <a:cubicBezTo>
                      <a:pt x="5972" y="12525"/>
                      <a:pt x="6305" y="11291"/>
                      <a:pt x="6372" y="10090"/>
                    </a:cubicBezTo>
                    <a:cubicBezTo>
                      <a:pt x="6372" y="9923"/>
                      <a:pt x="6406" y="9756"/>
                      <a:pt x="6406" y="9656"/>
                    </a:cubicBezTo>
                    <a:close/>
                    <a:moveTo>
                      <a:pt x="8707" y="12725"/>
                    </a:moveTo>
                    <a:cubicBezTo>
                      <a:pt x="9041" y="12892"/>
                      <a:pt x="9408" y="12925"/>
                      <a:pt x="9775" y="12925"/>
                    </a:cubicBezTo>
                    <a:cubicBezTo>
                      <a:pt x="9875" y="13793"/>
                      <a:pt x="9908" y="14660"/>
                      <a:pt x="9908" y="15594"/>
                    </a:cubicBezTo>
                    <a:cubicBezTo>
                      <a:pt x="9675" y="14593"/>
                      <a:pt x="9208" y="13626"/>
                      <a:pt x="8707" y="12725"/>
                    </a:cubicBezTo>
                    <a:close/>
                    <a:moveTo>
                      <a:pt x="8374" y="12759"/>
                    </a:moveTo>
                    <a:cubicBezTo>
                      <a:pt x="9041" y="13926"/>
                      <a:pt x="9541" y="15127"/>
                      <a:pt x="9775" y="16428"/>
                    </a:cubicBezTo>
                    <a:cubicBezTo>
                      <a:pt x="9174" y="15994"/>
                      <a:pt x="8507" y="15627"/>
                      <a:pt x="7840" y="15227"/>
                    </a:cubicBezTo>
                    <a:cubicBezTo>
                      <a:pt x="8207" y="14460"/>
                      <a:pt x="8374" y="13593"/>
                      <a:pt x="8374" y="12759"/>
                    </a:cubicBezTo>
                    <a:close/>
                    <a:moveTo>
                      <a:pt x="747" y="1"/>
                    </a:moveTo>
                    <a:cubicBezTo>
                      <a:pt x="659" y="1"/>
                      <a:pt x="568" y="52"/>
                      <a:pt x="568" y="150"/>
                    </a:cubicBezTo>
                    <a:cubicBezTo>
                      <a:pt x="768" y="2051"/>
                      <a:pt x="1" y="3819"/>
                      <a:pt x="68" y="5720"/>
                    </a:cubicBezTo>
                    <a:cubicBezTo>
                      <a:pt x="134" y="7321"/>
                      <a:pt x="601" y="8956"/>
                      <a:pt x="1435" y="10324"/>
                    </a:cubicBezTo>
                    <a:cubicBezTo>
                      <a:pt x="3403" y="13492"/>
                      <a:pt x="7073" y="14960"/>
                      <a:pt x="10041" y="17062"/>
                    </a:cubicBezTo>
                    <a:cubicBezTo>
                      <a:pt x="10059" y="17066"/>
                      <a:pt x="10077" y="17068"/>
                      <a:pt x="10093" y="17068"/>
                    </a:cubicBezTo>
                    <a:cubicBezTo>
                      <a:pt x="10200" y="17068"/>
                      <a:pt x="10275" y="16982"/>
                      <a:pt x="10275" y="16895"/>
                    </a:cubicBezTo>
                    <a:cubicBezTo>
                      <a:pt x="10275" y="13159"/>
                      <a:pt x="10142" y="9556"/>
                      <a:pt x="8207" y="6287"/>
                    </a:cubicBezTo>
                    <a:cubicBezTo>
                      <a:pt x="6539" y="3485"/>
                      <a:pt x="4004" y="1217"/>
                      <a:pt x="968" y="116"/>
                    </a:cubicBezTo>
                    <a:cubicBezTo>
                      <a:pt x="902" y="116"/>
                      <a:pt x="902" y="83"/>
                      <a:pt x="902" y="83"/>
                    </a:cubicBezTo>
                    <a:cubicBezTo>
                      <a:pt x="874" y="27"/>
                      <a:pt x="811" y="1"/>
                      <a:pt x="7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4" name="Google Shape;1004;p43"/>
              <p:cNvSpPr/>
              <p:nvPr/>
            </p:nvSpPr>
            <p:spPr>
              <a:xfrm>
                <a:off x="3161633" y="1113838"/>
                <a:ext cx="97956" cy="96382"/>
              </a:xfrm>
              <a:custGeom>
                <a:avLst/>
                <a:gdLst/>
                <a:ahLst/>
                <a:cxnLst/>
                <a:rect l="l" t="t" r="r" b="b"/>
                <a:pathLst>
                  <a:path w="4171" h="410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635" y="1135"/>
                      <a:pt x="2869" y="2670"/>
                      <a:pt x="4170" y="4104"/>
                    </a:cubicBezTo>
                    <a:cubicBezTo>
                      <a:pt x="3770" y="2770"/>
                      <a:pt x="3270" y="1602"/>
                      <a:pt x="2436" y="401"/>
                    </a:cubicBezTo>
                    <a:lnTo>
                      <a:pt x="2436" y="335"/>
                    </a:lnTo>
                    <a:cubicBezTo>
                      <a:pt x="1635" y="234"/>
                      <a:pt x="801" y="101"/>
                      <a:pt x="1" y="1"/>
                    </a:cubicBezTo>
                    <a:close/>
                  </a:path>
                </a:pathLst>
              </a:custGeom>
              <a:solidFill>
                <a:srgbClr val="5E8F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5" name="Google Shape;1005;p43"/>
              <p:cNvSpPr/>
              <p:nvPr/>
            </p:nvSpPr>
            <p:spPr>
              <a:xfrm>
                <a:off x="3156936" y="1084083"/>
                <a:ext cx="102653" cy="29004"/>
              </a:xfrm>
              <a:custGeom>
                <a:avLst/>
                <a:gdLst/>
                <a:ahLst/>
                <a:cxnLst/>
                <a:rect l="l" t="t" r="r" b="b"/>
                <a:pathLst>
                  <a:path w="4371" h="1235" extrusionOk="0">
                    <a:moveTo>
                      <a:pt x="4370" y="0"/>
                    </a:moveTo>
                    <a:lnTo>
                      <a:pt x="4370" y="0"/>
                    </a:lnTo>
                    <a:cubicBezTo>
                      <a:pt x="2869" y="67"/>
                      <a:pt x="1435" y="367"/>
                      <a:pt x="0" y="901"/>
                    </a:cubicBezTo>
                    <a:cubicBezTo>
                      <a:pt x="901" y="1001"/>
                      <a:pt x="1768" y="1101"/>
                      <a:pt x="2636" y="1235"/>
                    </a:cubicBezTo>
                    <a:cubicBezTo>
                      <a:pt x="3169" y="834"/>
                      <a:pt x="3770" y="401"/>
                      <a:pt x="437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6" name="Google Shape;1006;p43"/>
              <p:cNvSpPr/>
              <p:nvPr/>
            </p:nvSpPr>
            <p:spPr>
              <a:xfrm>
                <a:off x="3225090" y="1123256"/>
                <a:ext cx="110473" cy="150421"/>
              </a:xfrm>
              <a:custGeom>
                <a:avLst/>
                <a:gdLst/>
                <a:ahLst/>
                <a:cxnLst/>
                <a:rect l="l" t="t" r="r" b="b"/>
                <a:pathLst>
                  <a:path w="4704" h="640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901" y="1168"/>
                      <a:pt x="1535" y="2569"/>
                      <a:pt x="1835" y="4036"/>
                    </a:cubicBezTo>
                    <a:cubicBezTo>
                      <a:pt x="2702" y="4937"/>
                      <a:pt x="3603" y="5838"/>
                      <a:pt x="4704" y="6405"/>
                    </a:cubicBezTo>
                    <a:cubicBezTo>
                      <a:pt x="4270" y="4270"/>
                      <a:pt x="3570" y="2435"/>
                      <a:pt x="2669" y="501"/>
                    </a:cubicBezTo>
                    <a:cubicBezTo>
                      <a:pt x="1768" y="334"/>
                      <a:pt x="868" y="100"/>
                      <a:pt x="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7" name="Google Shape;1007;p43"/>
              <p:cNvSpPr/>
              <p:nvPr/>
            </p:nvSpPr>
            <p:spPr>
              <a:xfrm>
                <a:off x="3225090" y="1084717"/>
                <a:ext cx="121441" cy="42484"/>
              </a:xfrm>
              <a:custGeom>
                <a:avLst/>
                <a:gdLst/>
                <a:ahLst/>
                <a:cxnLst/>
                <a:rect l="l" t="t" r="r" b="b"/>
                <a:pathLst>
                  <a:path w="5171" h="1809" extrusionOk="0">
                    <a:moveTo>
                      <a:pt x="2133" y="1"/>
                    </a:moveTo>
                    <a:cubicBezTo>
                      <a:pt x="1989" y="1"/>
                      <a:pt x="1845" y="3"/>
                      <a:pt x="1702" y="7"/>
                    </a:cubicBezTo>
                    <a:cubicBezTo>
                      <a:pt x="1168" y="474"/>
                      <a:pt x="568" y="874"/>
                      <a:pt x="0" y="1308"/>
                    </a:cubicBezTo>
                    <a:cubicBezTo>
                      <a:pt x="901" y="1408"/>
                      <a:pt x="1835" y="1575"/>
                      <a:pt x="2702" y="1808"/>
                    </a:cubicBezTo>
                    <a:cubicBezTo>
                      <a:pt x="3536" y="1241"/>
                      <a:pt x="4370" y="741"/>
                      <a:pt x="5171" y="340"/>
                    </a:cubicBezTo>
                    <a:cubicBezTo>
                      <a:pt x="4176" y="106"/>
                      <a:pt x="3156" y="1"/>
                      <a:pt x="213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8" name="Google Shape;1008;p43"/>
              <p:cNvSpPr/>
              <p:nvPr/>
            </p:nvSpPr>
            <p:spPr>
              <a:xfrm>
                <a:off x="3292468" y="1135773"/>
                <a:ext cx="128486" cy="163761"/>
              </a:xfrm>
              <a:custGeom>
                <a:avLst/>
                <a:gdLst/>
                <a:ahLst/>
                <a:cxnLst/>
                <a:rect l="l" t="t" r="r" b="b"/>
                <a:pathLst>
                  <a:path w="5471" h="6973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168" y="1802"/>
                      <a:pt x="1801" y="3904"/>
                      <a:pt x="2135" y="6039"/>
                    </a:cubicBezTo>
                    <a:cubicBezTo>
                      <a:pt x="2535" y="6305"/>
                      <a:pt x="3002" y="6472"/>
                      <a:pt x="3403" y="6572"/>
                    </a:cubicBezTo>
                    <a:cubicBezTo>
                      <a:pt x="4136" y="6806"/>
                      <a:pt x="4804" y="6906"/>
                      <a:pt x="5471" y="6973"/>
                    </a:cubicBezTo>
                    <a:cubicBezTo>
                      <a:pt x="5137" y="4971"/>
                      <a:pt x="4503" y="3070"/>
                      <a:pt x="3870" y="1168"/>
                    </a:cubicBezTo>
                    <a:lnTo>
                      <a:pt x="3836" y="1168"/>
                    </a:lnTo>
                    <a:cubicBezTo>
                      <a:pt x="3825" y="1172"/>
                      <a:pt x="3815" y="1174"/>
                      <a:pt x="3805" y="1174"/>
                    </a:cubicBezTo>
                    <a:cubicBezTo>
                      <a:pt x="3723" y="1174"/>
                      <a:pt x="3673" y="1061"/>
                      <a:pt x="3703" y="1002"/>
                    </a:cubicBezTo>
                    <a:cubicBezTo>
                      <a:pt x="2435" y="635"/>
                      <a:pt x="1234" y="301"/>
                      <a:pt x="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9" name="Google Shape;1009;p43"/>
              <p:cNvSpPr/>
              <p:nvPr/>
            </p:nvSpPr>
            <p:spPr>
              <a:xfrm>
                <a:off x="3387254" y="1163204"/>
                <a:ext cx="116744" cy="137223"/>
              </a:xfrm>
              <a:custGeom>
                <a:avLst/>
                <a:gdLst/>
                <a:ahLst/>
                <a:cxnLst/>
                <a:rect l="l" t="t" r="r" b="b"/>
                <a:pathLst>
                  <a:path w="4971" h="5843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834" y="1802"/>
                      <a:pt x="1335" y="3837"/>
                      <a:pt x="1702" y="5805"/>
                    </a:cubicBezTo>
                    <a:lnTo>
                      <a:pt x="1702" y="5838"/>
                    </a:lnTo>
                    <a:cubicBezTo>
                      <a:pt x="1798" y="5841"/>
                      <a:pt x="1894" y="5842"/>
                      <a:pt x="1990" y="5842"/>
                    </a:cubicBezTo>
                    <a:cubicBezTo>
                      <a:pt x="2985" y="5842"/>
                      <a:pt x="3936" y="5693"/>
                      <a:pt x="4971" y="5571"/>
                    </a:cubicBezTo>
                    <a:cubicBezTo>
                      <a:pt x="4670" y="4003"/>
                      <a:pt x="4170" y="2636"/>
                      <a:pt x="3436" y="1201"/>
                    </a:cubicBezTo>
                    <a:cubicBezTo>
                      <a:pt x="2369" y="768"/>
                      <a:pt x="1335" y="434"/>
                      <a:pt x="334" y="134"/>
                    </a:cubicBezTo>
                    <a:cubicBezTo>
                      <a:pt x="201" y="67"/>
                      <a:pt x="134" y="34"/>
                      <a:pt x="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0" name="Google Shape;1010;p43"/>
              <p:cNvSpPr/>
              <p:nvPr/>
            </p:nvSpPr>
            <p:spPr>
              <a:xfrm>
                <a:off x="3296367" y="1092702"/>
                <a:ext cx="152018" cy="61131"/>
              </a:xfrm>
              <a:custGeom>
                <a:avLst/>
                <a:gdLst/>
                <a:ahLst/>
                <a:cxnLst/>
                <a:rect l="l" t="t" r="r" b="b"/>
                <a:pathLst>
                  <a:path w="6473" h="2603" extrusionOk="0">
                    <a:moveTo>
                      <a:pt x="2369" y="0"/>
                    </a:moveTo>
                    <a:cubicBezTo>
                      <a:pt x="1635" y="567"/>
                      <a:pt x="802" y="1034"/>
                      <a:pt x="1" y="1535"/>
                    </a:cubicBezTo>
                    <a:cubicBezTo>
                      <a:pt x="1335" y="1835"/>
                      <a:pt x="2670" y="2202"/>
                      <a:pt x="3970" y="2602"/>
                    </a:cubicBezTo>
                    <a:cubicBezTo>
                      <a:pt x="4804" y="2235"/>
                      <a:pt x="5638" y="1868"/>
                      <a:pt x="6472" y="1568"/>
                    </a:cubicBezTo>
                    <a:cubicBezTo>
                      <a:pt x="6039" y="1335"/>
                      <a:pt x="5572" y="1134"/>
                      <a:pt x="5138" y="901"/>
                    </a:cubicBezTo>
                    <a:cubicBezTo>
                      <a:pt x="4237" y="501"/>
                      <a:pt x="3337" y="200"/>
                      <a:pt x="236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1" name="Google Shape;1011;p43"/>
              <p:cNvSpPr/>
              <p:nvPr/>
            </p:nvSpPr>
            <p:spPr>
              <a:xfrm>
                <a:off x="3397446" y="1131875"/>
                <a:ext cx="118294" cy="54062"/>
              </a:xfrm>
              <a:custGeom>
                <a:avLst/>
                <a:gdLst/>
                <a:ahLst/>
                <a:cxnLst/>
                <a:rect l="l" t="t" r="r" b="b"/>
                <a:pathLst>
                  <a:path w="5037" h="2302" extrusionOk="0">
                    <a:moveTo>
                      <a:pt x="2268" y="0"/>
                    </a:moveTo>
                    <a:cubicBezTo>
                      <a:pt x="1568" y="400"/>
                      <a:pt x="767" y="734"/>
                      <a:pt x="0" y="1068"/>
                    </a:cubicBezTo>
                    <a:lnTo>
                      <a:pt x="367" y="1201"/>
                    </a:lnTo>
                    <a:cubicBezTo>
                      <a:pt x="1368" y="1535"/>
                      <a:pt x="2402" y="1868"/>
                      <a:pt x="3402" y="2302"/>
                    </a:cubicBezTo>
                    <a:cubicBezTo>
                      <a:pt x="3903" y="2068"/>
                      <a:pt x="4503" y="1902"/>
                      <a:pt x="5037" y="1801"/>
                    </a:cubicBezTo>
                    <a:cubicBezTo>
                      <a:pt x="4170" y="1134"/>
                      <a:pt x="3236" y="534"/>
                      <a:pt x="226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2" name="Google Shape;1012;p43"/>
              <p:cNvSpPr/>
              <p:nvPr/>
            </p:nvSpPr>
            <p:spPr>
              <a:xfrm>
                <a:off x="3472645" y="1191409"/>
                <a:ext cx="91685" cy="100304"/>
              </a:xfrm>
              <a:custGeom>
                <a:avLst/>
                <a:gdLst/>
                <a:ahLst/>
                <a:cxnLst/>
                <a:rect l="l" t="t" r="r" b="b"/>
                <a:pathLst>
                  <a:path w="3904" h="4271" extrusionOk="0">
                    <a:moveTo>
                      <a:pt x="0" y="0"/>
                    </a:moveTo>
                    <a:cubicBezTo>
                      <a:pt x="801" y="1301"/>
                      <a:pt x="1335" y="2769"/>
                      <a:pt x="1535" y="4270"/>
                    </a:cubicBezTo>
                    <a:lnTo>
                      <a:pt x="2169" y="4137"/>
                    </a:lnTo>
                    <a:cubicBezTo>
                      <a:pt x="2702" y="4037"/>
                      <a:pt x="3303" y="3936"/>
                      <a:pt x="3903" y="3836"/>
                    </a:cubicBezTo>
                    <a:cubicBezTo>
                      <a:pt x="3469" y="2969"/>
                      <a:pt x="3069" y="2102"/>
                      <a:pt x="2702" y="1201"/>
                    </a:cubicBezTo>
                    <a:cubicBezTo>
                      <a:pt x="1835" y="768"/>
                      <a:pt x="968" y="367"/>
                      <a:pt x="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3" name="Google Shape;1013;p43"/>
              <p:cNvSpPr/>
              <p:nvPr/>
            </p:nvSpPr>
            <p:spPr>
              <a:xfrm>
                <a:off x="3485961" y="1175745"/>
                <a:ext cx="76021" cy="39196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1669" extrusionOk="0">
                    <a:moveTo>
                      <a:pt x="1435" y="0"/>
                    </a:moveTo>
                    <a:cubicBezTo>
                      <a:pt x="968" y="167"/>
                      <a:pt x="467" y="434"/>
                      <a:pt x="0" y="534"/>
                    </a:cubicBezTo>
                    <a:cubicBezTo>
                      <a:pt x="801" y="867"/>
                      <a:pt x="1602" y="1268"/>
                      <a:pt x="2402" y="1668"/>
                    </a:cubicBezTo>
                    <a:cubicBezTo>
                      <a:pt x="2581" y="1566"/>
                      <a:pt x="2798" y="1523"/>
                      <a:pt x="3024" y="1523"/>
                    </a:cubicBezTo>
                    <a:cubicBezTo>
                      <a:pt x="3094" y="1523"/>
                      <a:pt x="3165" y="1527"/>
                      <a:pt x="3236" y="1535"/>
                    </a:cubicBezTo>
                    <a:cubicBezTo>
                      <a:pt x="2636" y="1001"/>
                      <a:pt x="2069" y="501"/>
                      <a:pt x="143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4" name="Google Shape;1014;p43"/>
              <p:cNvSpPr/>
              <p:nvPr/>
            </p:nvSpPr>
            <p:spPr>
              <a:xfrm>
                <a:off x="3539225" y="1222738"/>
                <a:ext cx="76796" cy="59558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2536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468" y="835"/>
                      <a:pt x="868" y="1668"/>
                      <a:pt x="1235" y="2502"/>
                    </a:cubicBezTo>
                    <a:cubicBezTo>
                      <a:pt x="1535" y="2472"/>
                      <a:pt x="1848" y="2456"/>
                      <a:pt x="2160" y="2456"/>
                    </a:cubicBezTo>
                    <a:cubicBezTo>
                      <a:pt x="2542" y="2456"/>
                      <a:pt x="2921" y="2481"/>
                      <a:pt x="3270" y="2536"/>
                    </a:cubicBezTo>
                    <a:cubicBezTo>
                      <a:pt x="2369" y="1502"/>
                      <a:pt x="1235" y="701"/>
                      <a:pt x="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5" name="Google Shape;1015;p43"/>
              <p:cNvSpPr/>
              <p:nvPr/>
            </p:nvSpPr>
            <p:spPr>
              <a:xfrm>
                <a:off x="3546271" y="1214918"/>
                <a:ext cx="66627" cy="50140"/>
              </a:xfrm>
              <a:custGeom>
                <a:avLst/>
                <a:gdLst/>
                <a:ahLst/>
                <a:cxnLst/>
                <a:rect l="l" t="t" r="r" b="b"/>
                <a:pathLst>
                  <a:path w="2837" h="2135" extrusionOk="0">
                    <a:moveTo>
                      <a:pt x="334" y="0"/>
                    </a:moveTo>
                    <a:cubicBezTo>
                      <a:pt x="201" y="33"/>
                      <a:pt x="101" y="33"/>
                      <a:pt x="1" y="100"/>
                    </a:cubicBezTo>
                    <a:cubicBezTo>
                      <a:pt x="1035" y="667"/>
                      <a:pt x="2002" y="1334"/>
                      <a:pt x="2836" y="2135"/>
                    </a:cubicBezTo>
                    <a:cubicBezTo>
                      <a:pt x="2169" y="1368"/>
                      <a:pt x="1502" y="667"/>
                      <a:pt x="76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6" name="Google Shape;1016;p43"/>
              <p:cNvSpPr/>
              <p:nvPr/>
            </p:nvSpPr>
            <p:spPr>
              <a:xfrm>
                <a:off x="3163207" y="1113838"/>
                <a:ext cx="97932" cy="96382"/>
              </a:xfrm>
              <a:custGeom>
                <a:avLst/>
                <a:gdLst/>
                <a:ahLst/>
                <a:cxnLst/>
                <a:rect l="l" t="t" r="r" b="b"/>
                <a:pathLst>
                  <a:path w="4170" h="4104" extrusionOk="0">
                    <a:moveTo>
                      <a:pt x="0" y="1"/>
                    </a:moveTo>
                    <a:cubicBezTo>
                      <a:pt x="1568" y="1135"/>
                      <a:pt x="2836" y="2670"/>
                      <a:pt x="4170" y="4104"/>
                    </a:cubicBezTo>
                    <a:cubicBezTo>
                      <a:pt x="3703" y="2770"/>
                      <a:pt x="3203" y="1602"/>
                      <a:pt x="2402" y="401"/>
                    </a:cubicBezTo>
                    <a:lnTo>
                      <a:pt x="2369" y="335"/>
                    </a:lnTo>
                    <a:cubicBezTo>
                      <a:pt x="1568" y="234"/>
                      <a:pt x="767" y="101"/>
                      <a:pt x="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7" name="Google Shape;1017;p43"/>
              <p:cNvSpPr/>
              <p:nvPr/>
            </p:nvSpPr>
            <p:spPr>
              <a:xfrm>
                <a:off x="3289321" y="1093289"/>
                <a:ext cx="108736" cy="37247"/>
              </a:xfrm>
              <a:custGeom>
                <a:avLst/>
                <a:gdLst/>
                <a:ahLst/>
                <a:cxnLst/>
                <a:rect l="l" t="t" r="r" b="b"/>
                <a:pathLst>
                  <a:path w="4630" h="1586" extrusionOk="0">
                    <a:moveTo>
                      <a:pt x="845" y="1"/>
                    </a:moveTo>
                    <a:cubicBezTo>
                      <a:pt x="596" y="1"/>
                      <a:pt x="347" y="15"/>
                      <a:pt x="101" y="42"/>
                    </a:cubicBezTo>
                    <a:cubicBezTo>
                      <a:pt x="1" y="42"/>
                      <a:pt x="1" y="209"/>
                      <a:pt x="101" y="209"/>
                    </a:cubicBezTo>
                    <a:cubicBezTo>
                      <a:pt x="1535" y="376"/>
                      <a:pt x="2836" y="843"/>
                      <a:pt x="4137" y="1543"/>
                    </a:cubicBezTo>
                    <a:cubicBezTo>
                      <a:pt x="4178" y="1573"/>
                      <a:pt x="4222" y="1585"/>
                      <a:pt x="4264" y="1585"/>
                    </a:cubicBezTo>
                    <a:cubicBezTo>
                      <a:pt x="4460" y="1585"/>
                      <a:pt x="4629" y="1308"/>
                      <a:pt x="4437" y="1143"/>
                    </a:cubicBezTo>
                    <a:cubicBezTo>
                      <a:pt x="3405" y="362"/>
                      <a:pt x="2117" y="1"/>
                      <a:pt x="8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8" name="Google Shape;1018;p43"/>
              <p:cNvSpPr/>
              <p:nvPr/>
            </p:nvSpPr>
            <p:spPr>
              <a:xfrm>
                <a:off x="3136833" y="1075229"/>
                <a:ext cx="508544" cy="233582"/>
              </a:xfrm>
              <a:custGeom>
                <a:avLst/>
                <a:gdLst/>
                <a:ahLst/>
                <a:cxnLst/>
                <a:rect l="l" t="t" r="r" b="b"/>
                <a:pathLst>
                  <a:path w="21654" h="9946" extrusionOk="0">
                    <a:moveTo>
                      <a:pt x="5193" y="377"/>
                    </a:moveTo>
                    <a:lnTo>
                      <a:pt x="5193" y="377"/>
                    </a:lnTo>
                    <a:cubicBezTo>
                      <a:pt x="4592" y="744"/>
                      <a:pt x="4025" y="1211"/>
                      <a:pt x="3458" y="1612"/>
                    </a:cubicBezTo>
                    <a:cubicBezTo>
                      <a:pt x="2591" y="1478"/>
                      <a:pt x="1690" y="1378"/>
                      <a:pt x="823" y="1278"/>
                    </a:cubicBezTo>
                    <a:cubicBezTo>
                      <a:pt x="2291" y="744"/>
                      <a:pt x="3758" y="444"/>
                      <a:pt x="5193" y="377"/>
                    </a:cubicBezTo>
                    <a:close/>
                    <a:moveTo>
                      <a:pt x="5958" y="405"/>
                    </a:moveTo>
                    <a:cubicBezTo>
                      <a:pt x="6981" y="405"/>
                      <a:pt x="8001" y="510"/>
                      <a:pt x="8996" y="744"/>
                    </a:cubicBezTo>
                    <a:cubicBezTo>
                      <a:pt x="8162" y="1145"/>
                      <a:pt x="7361" y="1712"/>
                      <a:pt x="6527" y="2212"/>
                    </a:cubicBezTo>
                    <a:lnTo>
                      <a:pt x="6494" y="2212"/>
                    </a:lnTo>
                    <a:cubicBezTo>
                      <a:pt x="5593" y="2045"/>
                      <a:pt x="4692" y="1878"/>
                      <a:pt x="3792" y="1712"/>
                    </a:cubicBezTo>
                    <a:cubicBezTo>
                      <a:pt x="4359" y="1245"/>
                      <a:pt x="4959" y="811"/>
                      <a:pt x="5526" y="411"/>
                    </a:cubicBezTo>
                    <a:cubicBezTo>
                      <a:pt x="5670" y="407"/>
                      <a:pt x="5814" y="405"/>
                      <a:pt x="5958" y="405"/>
                    </a:cubicBezTo>
                    <a:close/>
                    <a:moveTo>
                      <a:pt x="9162" y="744"/>
                    </a:moveTo>
                    <a:cubicBezTo>
                      <a:pt x="10096" y="944"/>
                      <a:pt x="10997" y="1245"/>
                      <a:pt x="11964" y="1645"/>
                    </a:cubicBezTo>
                    <a:cubicBezTo>
                      <a:pt x="12431" y="1878"/>
                      <a:pt x="12865" y="2079"/>
                      <a:pt x="13299" y="2312"/>
                    </a:cubicBezTo>
                    <a:cubicBezTo>
                      <a:pt x="12431" y="2579"/>
                      <a:pt x="11631" y="2979"/>
                      <a:pt x="10797" y="3380"/>
                    </a:cubicBezTo>
                    <a:cubicBezTo>
                      <a:pt x="9463" y="2946"/>
                      <a:pt x="8128" y="2579"/>
                      <a:pt x="6794" y="2279"/>
                    </a:cubicBezTo>
                    <a:cubicBezTo>
                      <a:pt x="7595" y="1778"/>
                      <a:pt x="8428" y="1278"/>
                      <a:pt x="9162" y="744"/>
                    </a:cubicBezTo>
                    <a:close/>
                    <a:moveTo>
                      <a:pt x="13399" y="2412"/>
                    </a:moveTo>
                    <a:cubicBezTo>
                      <a:pt x="14366" y="2913"/>
                      <a:pt x="15300" y="3546"/>
                      <a:pt x="16167" y="4180"/>
                    </a:cubicBezTo>
                    <a:cubicBezTo>
                      <a:pt x="15634" y="4314"/>
                      <a:pt x="15033" y="4480"/>
                      <a:pt x="14533" y="4714"/>
                    </a:cubicBezTo>
                    <a:cubicBezTo>
                      <a:pt x="13499" y="4314"/>
                      <a:pt x="12465" y="3947"/>
                      <a:pt x="11497" y="3613"/>
                    </a:cubicBezTo>
                    <a:lnTo>
                      <a:pt x="11130" y="3480"/>
                    </a:lnTo>
                    <a:cubicBezTo>
                      <a:pt x="11864" y="3146"/>
                      <a:pt x="12665" y="2812"/>
                      <a:pt x="13399" y="2412"/>
                    </a:cubicBezTo>
                    <a:close/>
                    <a:moveTo>
                      <a:pt x="1123" y="1645"/>
                    </a:moveTo>
                    <a:lnTo>
                      <a:pt x="1123" y="1645"/>
                    </a:lnTo>
                    <a:cubicBezTo>
                      <a:pt x="1890" y="1745"/>
                      <a:pt x="2691" y="1878"/>
                      <a:pt x="3558" y="1979"/>
                    </a:cubicBezTo>
                    <a:lnTo>
                      <a:pt x="3558" y="2012"/>
                    </a:lnTo>
                    <a:cubicBezTo>
                      <a:pt x="4359" y="3246"/>
                      <a:pt x="4859" y="4414"/>
                      <a:pt x="5293" y="5748"/>
                    </a:cubicBezTo>
                    <a:cubicBezTo>
                      <a:pt x="3959" y="4314"/>
                      <a:pt x="2691" y="2779"/>
                      <a:pt x="1123" y="1645"/>
                    </a:cubicBezTo>
                    <a:close/>
                    <a:moveTo>
                      <a:pt x="16267" y="4280"/>
                    </a:moveTo>
                    <a:cubicBezTo>
                      <a:pt x="16868" y="4781"/>
                      <a:pt x="17468" y="5281"/>
                      <a:pt x="18002" y="5781"/>
                    </a:cubicBezTo>
                    <a:cubicBezTo>
                      <a:pt x="17702" y="5781"/>
                      <a:pt x="17435" y="5781"/>
                      <a:pt x="17168" y="5915"/>
                    </a:cubicBezTo>
                    <a:cubicBezTo>
                      <a:pt x="16434" y="5481"/>
                      <a:pt x="15634" y="5147"/>
                      <a:pt x="14833" y="4814"/>
                    </a:cubicBezTo>
                    <a:cubicBezTo>
                      <a:pt x="15333" y="4714"/>
                      <a:pt x="15800" y="4480"/>
                      <a:pt x="16267" y="4280"/>
                    </a:cubicBezTo>
                    <a:close/>
                    <a:moveTo>
                      <a:pt x="17960" y="5956"/>
                    </a:moveTo>
                    <a:cubicBezTo>
                      <a:pt x="18035" y="5956"/>
                      <a:pt x="18119" y="5965"/>
                      <a:pt x="18202" y="5981"/>
                    </a:cubicBezTo>
                    <a:cubicBezTo>
                      <a:pt x="18936" y="6649"/>
                      <a:pt x="19570" y="7382"/>
                      <a:pt x="20270" y="8116"/>
                    </a:cubicBezTo>
                    <a:cubicBezTo>
                      <a:pt x="19436" y="7316"/>
                      <a:pt x="18469" y="6649"/>
                      <a:pt x="17435" y="6081"/>
                    </a:cubicBezTo>
                    <a:cubicBezTo>
                      <a:pt x="17535" y="6048"/>
                      <a:pt x="17635" y="5981"/>
                      <a:pt x="17768" y="5981"/>
                    </a:cubicBezTo>
                    <a:cubicBezTo>
                      <a:pt x="17819" y="5965"/>
                      <a:pt x="17885" y="5956"/>
                      <a:pt x="17960" y="5956"/>
                    </a:cubicBezTo>
                    <a:close/>
                    <a:moveTo>
                      <a:pt x="3758" y="2045"/>
                    </a:moveTo>
                    <a:cubicBezTo>
                      <a:pt x="4659" y="2145"/>
                      <a:pt x="5526" y="2379"/>
                      <a:pt x="6427" y="2546"/>
                    </a:cubicBezTo>
                    <a:cubicBezTo>
                      <a:pt x="7294" y="4447"/>
                      <a:pt x="8028" y="6315"/>
                      <a:pt x="8462" y="8450"/>
                    </a:cubicBezTo>
                    <a:cubicBezTo>
                      <a:pt x="7361" y="7816"/>
                      <a:pt x="6460" y="6982"/>
                      <a:pt x="5593" y="6081"/>
                    </a:cubicBezTo>
                    <a:cubicBezTo>
                      <a:pt x="5293" y="4614"/>
                      <a:pt x="4626" y="3246"/>
                      <a:pt x="3758" y="2045"/>
                    </a:cubicBezTo>
                    <a:close/>
                    <a:moveTo>
                      <a:pt x="17135" y="6282"/>
                    </a:moveTo>
                    <a:lnTo>
                      <a:pt x="17135" y="6282"/>
                    </a:lnTo>
                    <a:cubicBezTo>
                      <a:pt x="18369" y="6982"/>
                      <a:pt x="19503" y="7783"/>
                      <a:pt x="20404" y="8817"/>
                    </a:cubicBezTo>
                    <a:cubicBezTo>
                      <a:pt x="20055" y="8762"/>
                      <a:pt x="19696" y="8737"/>
                      <a:pt x="19321" y="8737"/>
                    </a:cubicBezTo>
                    <a:cubicBezTo>
                      <a:pt x="19015" y="8737"/>
                      <a:pt x="18699" y="8753"/>
                      <a:pt x="18369" y="8783"/>
                    </a:cubicBezTo>
                    <a:cubicBezTo>
                      <a:pt x="18002" y="7916"/>
                      <a:pt x="17602" y="7116"/>
                      <a:pt x="17135" y="6282"/>
                    </a:cubicBezTo>
                    <a:close/>
                    <a:moveTo>
                      <a:pt x="14266" y="4947"/>
                    </a:moveTo>
                    <a:cubicBezTo>
                      <a:pt x="15167" y="5281"/>
                      <a:pt x="16034" y="5715"/>
                      <a:pt x="16935" y="6148"/>
                    </a:cubicBezTo>
                    <a:cubicBezTo>
                      <a:pt x="17301" y="7049"/>
                      <a:pt x="17668" y="7949"/>
                      <a:pt x="18135" y="8783"/>
                    </a:cubicBezTo>
                    <a:cubicBezTo>
                      <a:pt x="17535" y="8883"/>
                      <a:pt x="17001" y="8950"/>
                      <a:pt x="16434" y="9084"/>
                    </a:cubicBezTo>
                    <a:lnTo>
                      <a:pt x="15800" y="9217"/>
                    </a:lnTo>
                    <a:cubicBezTo>
                      <a:pt x="15634" y="7716"/>
                      <a:pt x="15100" y="6248"/>
                      <a:pt x="14199" y="4947"/>
                    </a:cubicBezTo>
                    <a:close/>
                    <a:moveTo>
                      <a:pt x="6661" y="2579"/>
                    </a:moveTo>
                    <a:cubicBezTo>
                      <a:pt x="7895" y="2879"/>
                      <a:pt x="9162" y="3213"/>
                      <a:pt x="10363" y="3580"/>
                    </a:cubicBezTo>
                    <a:cubicBezTo>
                      <a:pt x="10304" y="3639"/>
                      <a:pt x="10350" y="3752"/>
                      <a:pt x="10456" y="3752"/>
                    </a:cubicBezTo>
                    <a:cubicBezTo>
                      <a:pt x="10469" y="3752"/>
                      <a:pt x="10482" y="3750"/>
                      <a:pt x="10497" y="3746"/>
                    </a:cubicBezTo>
                    <a:lnTo>
                      <a:pt x="10530" y="3746"/>
                    </a:lnTo>
                    <a:cubicBezTo>
                      <a:pt x="11164" y="5648"/>
                      <a:pt x="11764" y="7549"/>
                      <a:pt x="12131" y="9551"/>
                    </a:cubicBezTo>
                    <a:cubicBezTo>
                      <a:pt x="11431" y="9484"/>
                      <a:pt x="10763" y="9384"/>
                      <a:pt x="10096" y="9150"/>
                    </a:cubicBezTo>
                    <a:cubicBezTo>
                      <a:pt x="9629" y="9050"/>
                      <a:pt x="9162" y="8817"/>
                      <a:pt x="8762" y="8583"/>
                    </a:cubicBezTo>
                    <a:cubicBezTo>
                      <a:pt x="8428" y="6548"/>
                      <a:pt x="7728" y="4380"/>
                      <a:pt x="6661" y="2579"/>
                    </a:cubicBezTo>
                    <a:close/>
                    <a:moveTo>
                      <a:pt x="10663" y="3613"/>
                    </a:moveTo>
                    <a:lnTo>
                      <a:pt x="10663" y="3613"/>
                    </a:lnTo>
                    <a:cubicBezTo>
                      <a:pt x="10797" y="3646"/>
                      <a:pt x="10864" y="3713"/>
                      <a:pt x="10997" y="3746"/>
                    </a:cubicBezTo>
                    <a:cubicBezTo>
                      <a:pt x="11998" y="4080"/>
                      <a:pt x="13032" y="4414"/>
                      <a:pt x="14099" y="4814"/>
                    </a:cubicBezTo>
                    <a:cubicBezTo>
                      <a:pt x="14833" y="6248"/>
                      <a:pt x="15333" y="7649"/>
                      <a:pt x="15634" y="9217"/>
                    </a:cubicBezTo>
                    <a:cubicBezTo>
                      <a:pt x="14628" y="9400"/>
                      <a:pt x="13650" y="9555"/>
                      <a:pt x="12649" y="9555"/>
                    </a:cubicBezTo>
                    <a:cubicBezTo>
                      <a:pt x="12555" y="9555"/>
                      <a:pt x="12460" y="9553"/>
                      <a:pt x="12365" y="9551"/>
                    </a:cubicBezTo>
                    <a:lnTo>
                      <a:pt x="12365" y="9484"/>
                    </a:lnTo>
                    <a:cubicBezTo>
                      <a:pt x="11998" y="7549"/>
                      <a:pt x="11497" y="5548"/>
                      <a:pt x="10663" y="3613"/>
                    </a:cubicBezTo>
                    <a:close/>
                    <a:moveTo>
                      <a:pt x="5836" y="0"/>
                    </a:moveTo>
                    <a:cubicBezTo>
                      <a:pt x="3969" y="0"/>
                      <a:pt x="2120" y="381"/>
                      <a:pt x="456" y="1245"/>
                    </a:cubicBezTo>
                    <a:lnTo>
                      <a:pt x="389" y="1245"/>
                    </a:lnTo>
                    <a:cubicBezTo>
                      <a:pt x="323" y="1245"/>
                      <a:pt x="289" y="1278"/>
                      <a:pt x="223" y="1378"/>
                    </a:cubicBezTo>
                    <a:cubicBezTo>
                      <a:pt x="156" y="1411"/>
                      <a:pt x="123" y="1411"/>
                      <a:pt x="89" y="1445"/>
                    </a:cubicBezTo>
                    <a:cubicBezTo>
                      <a:pt x="0" y="1475"/>
                      <a:pt x="17" y="1584"/>
                      <a:pt x="92" y="1584"/>
                    </a:cubicBezTo>
                    <a:cubicBezTo>
                      <a:pt x="101" y="1584"/>
                      <a:pt x="112" y="1582"/>
                      <a:pt x="123" y="1578"/>
                    </a:cubicBezTo>
                    <a:cubicBezTo>
                      <a:pt x="156" y="1578"/>
                      <a:pt x="189" y="1578"/>
                      <a:pt x="189" y="1545"/>
                    </a:cubicBezTo>
                    <a:cubicBezTo>
                      <a:pt x="189" y="1578"/>
                      <a:pt x="256" y="1578"/>
                      <a:pt x="256" y="1578"/>
                    </a:cubicBezTo>
                    <a:cubicBezTo>
                      <a:pt x="3825" y="3713"/>
                      <a:pt x="5593" y="7949"/>
                      <a:pt x="9629" y="9417"/>
                    </a:cubicBezTo>
                    <a:cubicBezTo>
                      <a:pt x="10657" y="9793"/>
                      <a:pt x="11696" y="9946"/>
                      <a:pt x="12747" y="9946"/>
                    </a:cubicBezTo>
                    <a:cubicBezTo>
                      <a:pt x="13470" y="9946"/>
                      <a:pt x="14199" y="9873"/>
                      <a:pt x="14933" y="9751"/>
                    </a:cubicBezTo>
                    <a:cubicBezTo>
                      <a:pt x="16381" y="9498"/>
                      <a:pt x="17861" y="9055"/>
                      <a:pt x="19339" y="9055"/>
                    </a:cubicBezTo>
                    <a:cubicBezTo>
                      <a:pt x="20007" y="9055"/>
                      <a:pt x="20674" y="9145"/>
                      <a:pt x="21338" y="9384"/>
                    </a:cubicBezTo>
                    <a:cubicBezTo>
                      <a:pt x="21360" y="9393"/>
                      <a:pt x="21383" y="9397"/>
                      <a:pt x="21405" y="9397"/>
                    </a:cubicBezTo>
                    <a:cubicBezTo>
                      <a:pt x="21544" y="9397"/>
                      <a:pt x="21653" y="9232"/>
                      <a:pt x="21538" y="9117"/>
                    </a:cubicBezTo>
                    <a:cubicBezTo>
                      <a:pt x="18869" y="5815"/>
                      <a:pt x="15700" y="2812"/>
                      <a:pt x="11764" y="1211"/>
                    </a:cubicBezTo>
                    <a:cubicBezTo>
                      <a:pt x="9907" y="448"/>
                      <a:pt x="7861" y="0"/>
                      <a:pt x="58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019" name="Google Shape;1019;p43"/>
          <p:cNvGrpSpPr/>
          <p:nvPr/>
        </p:nvGrpSpPr>
        <p:grpSpPr>
          <a:xfrm rot="3456005">
            <a:off x="1854729" y="1501766"/>
            <a:ext cx="984649" cy="1173910"/>
            <a:chOff x="2736300" y="768300"/>
            <a:chExt cx="775312" cy="924359"/>
          </a:xfrm>
        </p:grpSpPr>
        <p:sp>
          <p:nvSpPr>
            <p:cNvPr id="1020" name="Google Shape;1020;p43"/>
            <p:cNvSpPr/>
            <p:nvPr/>
          </p:nvSpPr>
          <p:spPr>
            <a:xfrm>
              <a:off x="2736300" y="768300"/>
              <a:ext cx="775312" cy="924359"/>
            </a:xfrm>
            <a:custGeom>
              <a:avLst/>
              <a:gdLst/>
              <a:ahLst/>
              <a:cxnLst/>
              <a:rect l="l" t="t" r="r" b="b"/>
              <a:pathLst>
                <a:path w="25928" h="31935" extrusionOk="0">
                  <a:moveTo>
                    <a:pt x="6585" y="1"/>
                  </a:moveTo>
                  <a:cubicBezTo>
                    <a:pt x="6559" y="1"/>
                    <a:pt x="6531" y="9"/>
                    <a:pt x="6505" y="29"/>
                  </a:cubicBezTo>
                  <a:cubicBezTo>
                    <a:pt x="6474" y="29"/>
                    <a:pt x="6474" y="90"/>
                    <a:pt x="6444" y="120"/>
                  </a:cubicBezTo>
                  <a:cubicBezTo>
                    <a:pt x="6353" y="120"/>
                    <a:pt x="6231" y="181"/>
                    <a:pt x="6231" y="272"/>
                  </a:cubicBezTo>
                  <a:cubicBezTo>
                    <a:pt x="1915" y="4072"/>
                    <a:pt x="0" y="10029"/>
                    <a:pt x="243" y="15652"/>
                  </a:cubicBezTo>
                  <a:cubicBezTo>
                    <a:pt x="426" y="21275"/>
                    <a:pt x="2675" y="27628"/>
                    <a:pt x="7903" y="30425"/>
                  </a:cubicBezTo>
                  <a:cubicBezTo>
                    <a:pt x="9782" y="31441"/>
                    <a:pt x="11833" y="31934"/>
                    <a:pt x="13861" y="31934"/>
                  </a:cubicBezTo>
                  <a:cubicBezTo>
                    <a:pt x="16261" y="31934"/>
                    <a:pt x="18629" y="31242"/>
                    <a:pt x="20639" y="29908"/>
                  </a:cubicBezTo>
                  <a:cubicBezTo>
                    <a:pt x="20669" y="29908"/>
                    <a:pt x="20669" y="29877"/>
                    <a:pt x="20730" y="29877"/>
                  </a:cubicBezTo>
                  <a:cubicBezTo>
                    <a:pt x="20882" y="29756"/>
                    <a:pt x="21064" y="29634"/>
                    <a:pt x="21216" y="29513"/>
                  </a:cubicBezTo>
                  <a:cubicBezTo>
                    <a:pt x="21216" y="29513"/>
                    <a:pt x="21247" y="29513"/>
                    <a:pt x="21247" y="29482"/>
                  </a:cubicBezTo>
                  <a:cubicBezTo>
                    <a:pt x="21429" y="29330"/>
                    <a:pt x="21581" y="29209"/>
                    <a:pt x="21794" y="29057"/>
                  </a:cubicBezTo>
                  <a:lnTo>
                    <a:pt x="21824" y="29026"/>
                  </a:lnTo>
                  <a:cubicBezTo>
                    <a:pt x="21976" y="28905"/>
                    <a:pt x="22128" y="28753"/>
                    <a:pt x="22250" y="28662"/>
                  </a:cubicBezTo>
                  <a:lnTo>
                    <a:pt x="22341" y="28540"/>
                  </a:lnTo>
                  <a:lnTo>
                    <a:pt x="22706" y="28206"/>
                  </a:lnTo>
                  <a:lnTo>
                    <a:pt x="22797" y="28084"/>
                  </a:lnTo>
                  <a:cubicBezTo>
                    <a:pt x="22949" y="27932"/>
                    <a:pt x="23101" y="27780"/>
                    <a:pt x="23222" y="27567"/>
                  </a:cubicBezTo>
                  <a:cubicBezTo>
                    <a:pt x="24773" y="25683"/>
                    <a:pt x="25928" y="23221"/>
                    <a:pt x="25928" y="20728"/>
                  </a:cubicBezTo>
                  <a:cubicBezTo>
                    <a:pt x="25928" y="20394"/>
                    <a:pt x="25897" y="20029"/>
                    <a:pt x="25836" y="19665"/>
                  </a:cubicBezTo>
                  <a:cubicBezTo>
                    <a:pt x="25806" y="19513"/>
                    <a:pt x="25806" y="19330"/>
                    <a:pt x="25776" y="19178"/>
                  </a:cubicBezTo>
                  <a:cubicBezTo>
                    <a:pt x="25684" y="18844"/>
                    <a:pt x="25624" y="18540"/>
                    <a:pt x="25502" y="18206"/>
                  </a:cubicBezTo>
                  <a:cubicBezTo>
                    <a:pt x="25472" y="18054"/>
                    <a:pt x="25380" y="17902"/>
                    <a:pt x="25320" y="17689"/>
                  </a:cubicBezTo>
                  <a:cubicBezTo>
                    <a:pt x="24560" y="15804"/>
                    <a:pt x="23192" y="14102"/>
                    <a:pt x="21763" y="12674"/>
                  </a:cubicBezTo>
                  <a:cubicBezTo>
                    <a:pt x="21520" y="12430"/>
                    <a:pt x="21216" y="12157"/>
                    <a:pt x="20912" y="11883"/>
                  </a:cubicBezTo>
                  <a:cubicBezTo>
                    <a:pt x="20791" y="11822"/>
                    <a:pt x="20700" y="11701"/>
                    <a:pt x="20608" y="11610"/>
                  </a:cubicBezTo>
                  <a:cubicBezTo>
                    <a:pt x="20426" y="11427"/>
                    <a:pt x="20183" y="11275"/>
                    <a:pt x="20000" y="11093"/>
                  </a:cubicBezTo>
                  <a:cubicBezTo>
                    <a:pt x="19879" y="10971"/>
                    <a:pt x="19757" y="10911"/>
                    <a:pt x="19666" y="10819"/>
                  </a:cubicBezTo>
                  <a:lnTo>
                    <a:pt x="19089" y="10363"/>
                  </a:lnTo>
                  <a:cubicBezTo>
                    <a:pt x="18967" y="10303"/>
                    <a:pt x="18845" y="10181"/>
                    <a:pt x="18693" y="10120"/>
                  </a:cubicBezTo>
                  <a:cubicBezTo>
                    <a:pt x="18511" y="9938"/>
                    <a:pt x="18298" y="9786"/>
                    <a:pt x="18086" y="9664"/>
                  </a:cubicBezTo>
                  <a:cubicBezTo>
                    <a:pt x="17994" y="9573"/>
                    <a:pt x="17873" y="9512"/>
                    <a:pt x="17751" y="9391"/>
                  </a:cubicBezTo>
                  <a:lnTo>
                    <a:pt x="17082" y="8935"/>
                  </a:lnTo>
                  <a:cubicBezTo>
                    <a:pt x="16991" y="8844"/>
                    <a:pt x="16870" y="8813"/>
                    <a:pt x="16809" y="8753"/>
                  </a:cubicBezTo>
                  <a:lnTo>
                    <a:pt x="13617" y="6564"/>
                  </a:lnTo>
                  <a:cubicBezTo>
                    <a:pt x="13587" y="6534"/>
                    <a:pt x="13526" y="6503"/>
                    <a:pt x="13496" y="6503"/>
                  </a:cubicBezTo>
                  <a:lnTo>
                    <a:pt x="12705" y="5926"/>
                  </a:lnTo>
                  <a:cubicBezTo>
                    <a:pt x="12614" y="5895"/>
                    <a:pt x="12584" y="5865"/>
                    <a:pt x="12523" y="5804"/>
                  </a:cubicBezTo>
                  <a:cubicBezTo>
                    <a:pt x="12250" y="5622"/>
                    <a:pt x="12006" y="5439"/>
                    <a:pt x="11763" y="5257"/>
                  </a:cubicBezTo>
                  <a:cubicBezTo>
                    <a:pt x="11702" y="5196"/>
                    <a:pt x="11642" y="5166"/>
                    <a:pt x="11611" y="5135"/>
                  </a:cubicBezTo>
                  <a:cubicBezTo>
                    <a:pt x="10487" y="4284"/>
                    <a:pt x="9484" y="3433"/>
                    <a:pt x="8511" y="2461"/>
                  </a:cubicBezTo>
                  <a:lnTo>
                    <a:pt x="8298" y="2248"/>
                  </a:lnTo>
                  <a:cubicBezTo>
                    <a:pt x="8146" y="2065"/>
                    <a:pt x="7964" y="1914"/>
                    <a:pt x="7812" y="1701"/>
                  </a:cubicBezTo>
                  <a:cubicBezTo>
                    <a:pt x="7386" y="1245"/>
                    <a:pt x="6991" y="758"/>
                    <a:pt x="6626" y="242"/>
                  </a:cubicBezTo>
                  <a:lnTo>
                    <a:pt x="6657" y="181"/>
                  </a:lnTo>
                  <a:cubicBezTo>
                    <a:pt x="6752" y="110"/>
                    <a:pt x="6679" y="1"/>
                    <a:pt x="65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21" name="Google Shape;1021;p43"/>
            <p:cNvGrpSpPr/>
            <p:nvPr/>
          </p:nvGrpSpPr>
          <p:grpSpPr>
            <a:xfrm>
              <a:off x="2795275" y="846575"/>
              <a:ext cx="657350" cy="798375"/>
              <a:chOff x="2795275" y="846575"/>
              <a:chExt cx="657350" cy="798375"/>
            </a:xfrm>
          </p:grpSpPr>
          <p:sp>
            <p:nvSpPr>
              <p:cNvPr id="1022" name="Google Shape;1022;p43"/>
              <p:cNvSpPr/>
              <p:nvPr/>
            </p:nvSpPr>
            <p:spPr>
              <a:xfrm>
                <a:off x="2795275" y="858600"/>
                <a:ext cx="653550" cy="778775"/>
              </a:xfrm>
              <a:custGeom>
                <a:avLst/>
                <a:gdLst/>
                <a:ahLst/>
                <a:cxnLst/>
                <a:rect l="l" t="t" r="r" b="b"/>
                <a:pathLst>
                  <a:path w="26142" h="31151" extrusionOk="0">
                    <a:moveTo>
                      <a:pt x="6384" y="0"/>
                    </a:moveTo>
                    <a:cubicBezTo>
                      <a:pt x="1916" y="4408"/>
                      <a:pt x="1" y="10791"/>
                      <a:pt x="761" y="17083"/>
                    </a:cubicBezTo>
                    <a:cubicBezTo>
                      <a:pt x="1490" y="22919"/>
                      <a:pt x="4530" y="28876"/>
                      <a:pt x="10518" y="30669"/>
                    </a:cubicBezTo>
                    <a:cubicBezTo>
                      <a:pt x="11615" y="30995"/>
                      <a:pt x="12733" y="31150"/>
                      <a:pt x="13841" y="31150"/>
                    </a:cubicBezTo>
                    <a:cubicBezTo>
                      <a:pt x="18530" y="31150"/>
                      <a:pt x="23020" y="28361"/>
                      <a:pt x="24865" y="23861"/>
                    </a:cubicBezTo>
                    <a:cubicBezTo>
                      <a:pt x="26141" y="20669"/>
                      <a:pt x="25564" y="17569"/>
                      <a:pt x="23588" y="14803"/>
                    </a:cubicBezTo>
                    <a:cubicBezTo>
                      <a:pt x="22007" y="12584"/>
                      <a:pt x="19880" y="10882"/>
                      <a:pt x="17722" y="9332"/>
                    </a:cubicBezTo>
                    <a:cubicBezTo>
                      <a:pt x="13709" y="6505"/>
                      <a:pt x="9272" y="4073"/>
                      <a:pt x="638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3" name="Google Shape;1023;p43"/>
              <p:cNvSpPr/>
              <p:nvPr/>
            </p:nvSpPr>
            <p:spPr>
              <a:xfrm>
                <a:off x="2843925" y="1316375"/>
                <a:ext cx="161125" cy="232225"/>
              </a:xfrm>
              <a:custGeom>
                <a:avLst/>
                <a:gdLst/>
                <a:ahLst/>
                <a:cxnLst/>
                <a:rect l="l" t="t" r="r" b="b"/>
                <a:pathLst>
                  <a:path w="6445" h="9289" extrusionOk="0">
                    <a:moveTo>
                      <a:pt x="622" y="1"/>
                    </a:moveTo>
                    <a:cubicBezTo>
                      <a:pt x="431" y="1"/>
                      <a:pt x="249" y="105"/>
                      <a:pt x="183" y="352"/>
                    </a:cubicBezTo>
                    <a:cubicBezTo>
                      <a:pt x="0" y="1264"/>
                      <a:pt x="487" y="2206"/>
                      <a:pt x="882" y="3027"/>
                    </a:cubicBezTo>
                    <a:cubicBezTo>
                      <a:pt x="1368" y="4030"/>
                      <a:pt x="1976" y="5003"/>
                      <a:pt x="2614" y="5945"/>
                    </a:cubicBezTo>
                    <a:cubicBezTo>
                      <a:pt x="3557" y="7313"/>
                      <a:pt x="4529" y="9045"/>
                      <a:pt x="6353" y="9289"/>
                    </a:cubicBezTo>
                    <a:cubicBezTo>
                      <a:pt x="6444" y="9289"/>
                      <a:pt x="6444" y="9137"/>
                      <a:pt x="6383" y="9106"/>
                    </a:cubicBezTo>
                    <a:cubicBezTo>
                      <a:pt x="4712" y="8559"/>
                      <a:pt x="3769" y="6401"/>
                      <a:pt x="2949" y="4912"/>
                    </a:cubicBezTo>
                    <a:cubicBezTo>
                      <a:pt x="2554" y="4152"/>
                      <a:pt x="2158" y="3392"/>
                      <a:pt x="1854" y="2571"/>
                    </a:cubicBezTo>
                    <a:cubicBezTo>
                      <a:pt x="1581" y="1811"/>
                      <a:pt x="1520" y="839"/>
                      <a:pt x="1064" y="200"/>
                    </a:cubicBezTo>
                    <a:cubicBezTo>
                      <a:pt x="953" y="75"/>
                      <a:pt x="784" y="1"/>
                      <a:pt x="62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4" name="Google Shape;1024;p43"/>
              <p:cNvSpPr/>
              <p:nvPr/>
            </p:nvSpPr>
            <p:spPr>
              <a:xfrm>
                <a:off x="2795275" y="846575"/>
                <a:ext cx="657350" cy="798375"/>
              </a:xfrm>
              <a:custGeom>
                <a:avLst/>
                <a:gdLst/>
                <a:ahLst/>
                <a:cxnLst/>
                <a:rect l="l" t="t" r="r" b="b"/>
                <a:pathLst>
                  <a:path w="26294" h="31935" extrusionOk="0">
                    <a:moveTo>
                      <a:pt x="6384" y="481"/>
                    </a:moveTo>
                    <a:cubicBezTo>
                      <a:pt x="9302" y="4524"/>
                      <a:pt x="13709" y="6956"/>
                      <a:pt x="17691" y="9813"/>
                    </a:cubicBezTo>
                    <a:cubicBezTo>
                      <a:pt x="19880" y="11363"/>
                      <a:pt x="22007" y="13065"/>
                      <a:pt x="23588" y="15254"/>
                    </a:cubicBezTo>
                    <a:cubicBezTo>
                      <a:pt x="25594" y="18050"/>
                      <a:pt x="26172" y="21150"/>
                      <a:pt x="24834" y="24342"/>
                    </a:cubicBezTo>
                    <a:cubicBezTo>
                      <a:pt x="22965" y="28842"/>
                      <a:pt x="18510" y="31631"/>
                      <a:pt x="13835" y="31631"/>
                    </a:cubicBezTo>
                    <a:cubicBezTo>
                      <a:pt x="12731" y="31631"/>
                      <a:pt x="11615" y="31476"/>
                      <a:pt x="10518" y="31150"/>
                    </a:cubicBezTo>
                    <a:cubicBezTo>
                      <a:pt x="4530" y="29357"/>
                      <a:pt x="1430" y="23400"/>
                      <a:pt x="761" y="17564"/>
                    </a:cubicBezTo>
                    <a:cubicBezTo>
                      <a:pt x="1" y="11333"/>
                      <a:pt x="1855" y="4950"/>
                      <a:pt x="6384" y="481"/>
                    </a:cubicBezTo>
                    <a:close/>
                    <a:moveTo>
                      <a:pt x="6608" y="0"/>
                    </a:moveTo>
                    <a:cubicBezTo>
                      <a:pt x="6584" y="0"/>
                      <a:pt x="6560" y="8"/>
                      <a:pt x="6536" y="25"/>
                    </a:cubicBezTo>
                    <a:cubicBezTo>
                      <a:pt x="6506" y="25"/>
                      <a:pt x="6475" y="86"/>
                      <a:pt x="6475" y="86"/>
                    </a:cubicBezTo>
                    <a:cubicBezTo>
                      <a:pt x="6354" y="86"/>
                      <a:pt x="6262" y="147"/>
                      <a:pt x="6262" y="238"/>
                    </a:cubicBezTo>
                    <a:cubicBezTo>
                      <a:pt x="1977" y="4038"/>
                      <a:pt x="92" y="9995"/>
                      <a:pt x="275" y="15618"/>
                    </a:cubicBezTo>
                    <a:cubicBezTo>
                      <a:pt x="457" y="21242"/>
                      <a:pt x="2737" y="27625"/>
                      <a:pt x="7934" y="30421"/>
                    </a:cubicBezTo>
                    <a:cubicBezTo>
                      <a:pt x="9818" y="31441"/>
                      <a:pt x="11872" y="31935"/>
                      <a:pt x="13902" y="31935"/>
                    </a:cubicBezTo>
                    <a:cubicBezTo>
                      <a:pt x="17441" y="31935"/>
                      <a:pt x="20908" y="30433"/>
                      <a:pt x="23284" y="27594"/>
                    </a:cubicBezTo>
                    <a:cubicBezTo>
                      <a:pt x="25077" y="25467"/>
                      <a:pt x="26293" y="22518"/>
                      <a:pt x="25898" y="19691"/>
                    </a:cubicBezTo>
                    <a:cubicBezTo>
                      <a:pt x="25564" y="16986"/>
                      <a:pt x="23740" y="14585"/>
                      <a:pt x="21855" y="12731"/>
                    </a:cubicBezTo>
                    <a:cubicBezTo>
                      <a:pt x="17144" y="8080"/>
                      <a:pt x="10518" y="5709"/>
                      <a:pt x="6658" y="238"/>
                    </a:cubicBezTo>
                    <a:lnTo>
                      <a:pt x="6688" y="177"/>
                    </a:lnTo>
                    <a:cubicBezTo>
                      <a:pt x="6786" y="128"/>
                      <a:pt x="6706" y="0"/>
                      <a:pt x="66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5" name="Google Shape;1025;p43"/>
              <p:cNvSpPr/>
              <p:nvPr/>
            </p:nvSpPr>
            <p:spPr>
              <a:xfrm>
                <a:off x="3185300" y="1212500"/>
                <a:ext cx="69450" cy="97275"/>
              </a:xfrm>
              <a:custGeom>
                <a:avLst/>
                <a:gdLst/>
                <a:ahLst/>
                <a:cxnLst/>
                <a:rect l="l" t="t" r="r" b="b"/>
                <a:pathLst>
                  <a:path w="2778" h="3891" extrusionOk="0">
                    <a:moveTo>
                      <a:pt x="321" y="0"/>
                    </a:moveTo>
                    <a:cubicBezTo>
                      <a:pt x="218" y="0"/>
                      <a:pt x="110" y="80"/>
                      <a:pt x="145" y="221"/>
                    </a:cubicBezTo>
                    <a:cubicBezTo>
                      <a:pt x="358" y="1346"/>
                      <a:pt x="327" y="2501"/>
                      <a:pt x="23" y="3626"/>
                    </a:cubicBezTo>
                    <a:cubicBezTo>
                      <a:pt x="0" y="3741"/>
                      <a:pt x="117" y="3891"/>
                      <a:pt x="227" y="3891"/>
                    </a:cubicBezTo>
                    <a:cubicBezTo>
                      <a:pt x="263" y="3891"/>
                      <a:pt x="298" y="3875"/>
                      <a:pt x="327" y="3839"/>
                    </a:cubicBezTo>
                    <a:cubicBezTo>
                      <a:pt x="1118" y="2957"/>
                      <a:pt x="1999" y="2106"/>
                      <a:pt x="2729" y="1164"/>
                    </a:cubicBezTo>
                    <a:cubicBezTo>
                      <a:pt x="2778" y="1115"/>
                      <a:pt x="2688" y="1026"/>
                      <a:pt x="2619" y="1026"/>
                    </a:cubicBezTo>
                    <a:cubicBezTo>
                      <a:pt x="2603" y="1026"/>
                      <a:pt x="2588" y="1031"/>
                      <a:pt x="2577" y="1042"/>
                    </a:cubicBezTo>
                    <a:cubicBezTo>
                      <a:pt x="1847" y="1711"/>
                      <a:pt x="1209" y="2410"/>
                      <a:pt x="510" y="3109"/>
                    </a:cubicBezTo>
                    <a:cubicBezTo>
                      <a:pt x="692" y="2106"/>
                      <a:pt x="692" y="1133"/>
                      <a:pt x="479" y="130"/>
                    </a:cubicBezTo>
                    <a:cubicBezTo>
                      <a:pt x="467" y="41"/>
                      <a:pt x="395" y="0"/>
                      <a:pt x="3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6" name="Google Shape;1026;p43"/>
              <p:cNvSpPr/>
              <p:nvPr/>
            </p:nvSpPr>
            <p:spPr>
              <a:xfrm>
                <a:off x="2993400" y="1395450"/>
                <a:ext cx="100325" cy="67225"/>
              </a:xfrm>
              <a:custGeom>
                <a:avLst/>
                <a:gdLst/>
                <a:ahLst/>
                <a:cxnLst/>
                <a:rect l="l" t="t" r="r" b="b"/>
                <a:pathLst>
                  <a:path w="4013" h="2689" extrusionOk="0">
                    <a:moveTo>
                      <a:pt x="213" y="0"/>
                    </a:moveTo>
                    <a:cubicBezTo>
                      <a:pt x="52" y="0"/>
                      <a:pt x="0" y="270"/>
                      <a:pt x="161" y="350"/>
                    </a:cubicBezTo>
                    <a:cubicBezTo>
                      <a:pt x="865" y="521"/>
                      <a:pt x="1554" y="617"/>
                      <a:pt x="2248" y="617"/>
                    </a:cubicBezTo>
                    <a:cubicBezTo>
                      <a:pt x="2544" y="617"/>
                      <a:pt x="2841" y="599"/>
                      <a:pt x="3140" y="563"/>
                    </a:cubicBezTo>
                    <a:lnTo>
                      <a:pt x="3140" y="563"/>
                    </a:lnTo>
                    <a:cubicBezTo>
                      <a:pt x="2350" y="1232"/>
                      <a:pt x="1590" y="1840"/>
                      <a:pt x="921" y="2508"/>
                    </a:cubicBezTo>
                    <a:cubicBezTo>
                      <a:pt x="874" y="2580"/>
                      <a:pt x="938" y="2689"/>
                      <a:pt x="997" y="2689"/>
                    </a:cubicBezTo>
                    <a:cubicBezTo>
                      <a:pt x="1013" y="2689"/>
                      <a:pt x="1030" y="2680"/>
                      <a:pt x="1043" y="2660"/>
                    </a:cubicBezTo>
                    <a:cubicBezTo>
                      <a:pt x="2046" y="1992"/>
                      <a:pt x="2897" y="1171"/>
                      <a:pt x="3869" y="411"/>
                    </a:cubicBezTo>
                    <a:cubicBezTo>
                      <a:pt x="4013" y="325"/>
                      <a:pt x="3886" y="105"/>
                      <a:pt x="3744" y="105"/>
                    </a:cubicBezTo>
                    <a:cubicBezTo>
                      <a:pt x="3735" y="105"/>
                      <a:pt x="3726" y="105"/>
                      <a:pt x="3718" y="107"/>
                    </a:cubicBezTo>
                    <a:cubicBezTo>
                      <a:pt x="3204" y="215"/>
                      <a:pt x="2697" y="269"/>
                      <a:pt x="2190" y="269"/>
                    </a:cubicBezTo>
                    <a:cubicBezTo>
                      <a:pt x="1557" y="269"/>
                      <a:pt x="924" y="185"/>
                      <a:pt x="283" y="16"/>
                    </a:cubicBezTo>
                    <a:cubicBezTo>
                      <a:pt x="258" y="5"/>
                      <a:pt x="234" y="0"/>
                      <a:pt x="2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7" name="Google Shape;1027;p43"/>
              <p:cNvSpPr/>
              <p:nvPr/>
            </p:nvSpPr>
            <p:spPr>
              <a:xfrm>
                <a:off x="3145050" y="1361575"/>
                <a:ext cx="85675" cy="81100"/>
              </a:xfrm>
              <a:custGeom>
                <a:avLst/>
                <a:gdLst/>
                <a:ahLst/>
                <a:cxnLst/>
                <a:rect l="l" t="t" r="r" b="b"/>
                <a:pathLst>
                  <a:path w="3427" h="3244" extrusionOk="0">
                    <a:moveTo>
                      <a:pt x="2349" y="0"/>
                    </a:moveTo>
                    <a:cubicBezTo>
                      <a:pt x="2244" y="0"/>
                      <a:pt x="2149" y="173"/>
                      <a:pt x="2272" y="246"/>
                    </a:cubicBezTo>
                    <a:cubicBezTo>
                      <a:pt x="2910" y="794"/>
                      <a:pt x="3092" y="1766"/>
                      <a:pt x="2576" y="2465"/>
                    </a:cubicBezTo>
                    <a:cubicBezTo>
                      <a:pt x="2291" y="2835"/>
                      <a:pt x="1874" y="2992"/>
                      <a:pt x="1445" y="2992"/>
                    </a:cubicBezTo>
                    <a:cubicBezTo>
                      <a:pt x="957" y="2992"/>
                      <a:pt x="453" y="2789"/>
                      <a:pt x="114" y="2465"/>
                    </a:cubicBezTo>
                    <a:cubicBezTo>
                      <a:pt x="105" y="2457"/>
                      <a:pt x="93" y="2453"/>
                      <a:pt x="80" y="2453"/>
                    </a:cubicBezTo>
                    <a:cubicBezTo>
                      <a:pt x="43" y="2453"/>
                      <a:pt x="0" y="2482"/>
                      <a:pt x="22" y="2526"/>
                    </a:cubicBezTo>
                    <a:cubicBezTo>
                      <a:pt x="341" y="2996"/>
                      <a:pt x="900" y="3243"/>
                      <a:pt x="1460" y="3243"/>
                    </a:cubicBezTo>
                    <a:cubicBezTo>
                      <a:pt x="1915" y="3243"/>
                      <a:pt x="2370" y="3080"/>
                      <a:pt x="2697" y="2739"/>
                    </a:cubicBezTo>
                    <a:cubicBezTo>
                      <a:pt x="3427" y="1979"/>
                      <a:pt x="3214" y="672"/>
                      <a:pt x="2424" y="34"/>
                    </a:cubicBezTo>
                    <a:cubicBezTo>
                      <a:pt x="2400" y="10"/>
                      <a:pt x="2374" y="0"/>
                      <a:pt x="23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8" name="Google Shape;1028;p43"/>
              <p:cNvSpPr/>
              <p:nvPr/>
            </p:nvSpPr>
            <p:spPr>
              <a:xfrm>
                <a:off x="3026300" y="1463425"/>
                <a:ext cx="83600" cy="70925"/>
              </a:xfrm>
              <a:custGeom>
                <a:avLst/>
                <a:gdLst/>
                <a:ahLst/>
                <a:cxnLst/>
                <a:rect l="l" t="t" r="r" b="b"/>
                <a:pathLst>
                  <a:path w="3344" h="2837" extrusionOk="0">
                    <a:moveTo>
                      <a:pt x="2626" y="0"/>
                    </a:moveTo>
                    <a:cubicBezTo>
                      <a:pt x="2152" y="0"/>
                      <a:pt x="1449" y="343"/>
                      <a:pt x="912" y="944"/>
                    </a:cubicBezTo>
                    <a:cubicBezTo>
                      <a:pt x="61" y="1856"/>
                      <a:pt x="0" y="2464"/>
                      <a:pt x="304" y="2707"/>
                    </a:cubicBezTo>
                    <a:cubicBezTo>
                      <a:pt x="391" y="2794"/>
                      <a:pt x="519" y="2836"/>
                      <a:pt x="675" y="2836"/>
                    </a:cubicBezTo>
                    <a:cubicBezTo>
                      <a:pt x="1068" y="2836"/>
                      <a:pt x="1636" y="2569"/>
                      <a:pt x="2158" y="2069"/>
                    </a:cubicBezTo>
                    <a:cubicBezTo>
                      <a:pt x="2827" y="1431"/>
                      <a:pt x="3344" y="519"/>
                      <a:pt x="3070" y="185"/>
                    </a:cubicBezTo>
                    <a:cubicBezTo>
                      <a:pt x="2981" y="60"/>
                      <a:pt x="2823" y="0"/>
                      <a:pt x="26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9" name="Google Shape;1029;p43"/>
              <p:cNvSpPr/>
              <p:nvPr/>
            </p:nvSpPr>
            <p:spPr>
              <a:xfrm>
                <a:off x="3245900" y="1266875"/>
                <a:ext cx="83625" cy="70650"/>
              </a:xfrm>
              <a:custGeom>
                <a:avLst/>
                <a:gdLst/>
                <a:ahLst/>
                <a:cxnLst/>
                <a:rect l="l" t="t" r="r" b="b"/>
                <a:pathLst>
                  <a:path w="3345" h="2826" extrusionOk="0">
                    <a:moveTo>
                      <a:pt x="2655" y="0"/>
                    </a:moveTo>
                    <a:cubicBezTo>
                      <a:pt x="2181" y="0"/>
                      <a:pt x="1460" y="365"/>
                      <a:pt x="912" y="934"/>
                    </a:cubicBezTo>
                    <a:cubicBezTo>
                      <a:pt x="61" y="1846"/>
                      <a:pt x="1" y="2454"/>
                      <a:pt x="305" y="2697"/>
                    </a:cubicBezTo>
                    <a:cubicBezTo>
                      <a:pt x="391" y="2783"/>
                      <a:pt x="519" y="2826"/>
                      <a:pt x="676" y="2826"/>
                    </a:cubicBezTo>
                    <a:cubicBezTo>
                      <a:pt x="1068" y="2826"/>
                      <a:pt x="1637" y="2559"/>
                      <a:pt x="2159" y="2059"/>
                    </a:cubicBezTo>
                    <a:cubicBezTo>
                      <a:pt x="2827" y="1420"/>
                      <a:pt x="3344" y="509"/>
                      <a:pt x="3071" y="174"/>
                    </a:cubicBezTo>
                    <a:cubicBezTo>
                      <a:pt x="2986" y="55"/>
                      <a:pt x="2839" y="0"/>
                      <a:pt x="265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030" name="Google Shape;1030;p43"/>
          <p:cNvGrpSpPr/>
          <p:nvPr/>
        </p:nvGrpSpPr>
        <p:grpSpPr>
          <a:xfrm>
            <a:off x="781637" y="2272376"/>
            <a:ext cx="1712100" cy="1958360"/>
            <a:chOff x="2878782" y="1817767"/>
            <a:chExt cx="647639" cy="740765"/>
          </a:xfrm>
        </p:grpSpPr>
        <p:sp>
          <p:nvSpPr>
            <p:cNvPr id="1031" name="Google Shape;1031;p43"/>
            <p:cNvSpPr/>
            <p:nvPr/>
          </p:nvSpPr>
          <p:spPr>
            <a:xfrm>
              <a:off x="2878782" y="1817767"/>
              <a:ext cx="647639" cy="740765"/>
            </a:xfrm>
            <a:custGeom>
              <a:avLst/>
              <a:gdLst/>
              <a:ahLst/>
              <a:cxnLst/>
              <a:rect l="l" t="t" r="r" b="b"/>
              <a:pathLst>
                <a:path w="23527" h="26910" extrusionOk="0">
                  <a:moveTo>
                    <a:pt x="1915" y="0"/>
                  </a:moveTo>
                  <a:cubicBezTo>
                    <a:pt x="1885" y="0"/>
                    <a:pt x="1824" y="31"/>
                    <a:pt x="1794" y="61"/>
                  </a:cubicBezTo>
                  <a:lnTo>
                    <a:pt x="1794" y="152"/>
                  </a:lnTo>
                  <a:lnTo>
                    <a:pt x="1794" y="213"/>
                  </a:lnTo>
                  <a:lnTo>
                    <a:pt x="1794" y="274"/>
                  </a:lnTo>
                  <a:cubicBezTo>
                    <a:pt x="1125" y="3192"/>
                    <a:pt x="760" y="6231"/>
                    <a:pt x="517" y="9180"/>
                  </a:cubicBezTo>
                  <a:cubicBezTo>
                    <a:pt x="244" y="12037"/>
                    <a:pt x="0" y="14955"/>
                    <a:pt x="548" y="17812"/>
                  </a:cubicBezTo>
                  <a:cubicBezTo>
                    <a:pt x="1338" y="22311"/>
                    <a:pt x="4347" y="26110"/>
                    <a:pt x="8967" y="26779"/>
                  </a:cubicBezTo>
                  <a:cubicBezTo>
                    <a:pt x="9119" y="26809"/>
                    <a:pt x="9332" y="26809"/>
                    <a:pt x="9484" y="26840"/>
                  </a:cubicBezTo>
                  <a:cubicBezTo>
                    <a:pt x="9606" y="26840"/>
                    <a:pt x="9818" y="26900"/>
                    <a:pt x="9970" y="26900"/>
                  </a:cubicBezTo>
                  <a:cubicBezTo>
                    <a:pt x="10117" y="26907"/>
                    <a:pt x="10264" y="26910"/>
                    <a:pt x="10411" y="26910"/>
                  </a:cubicBezTo>
                  <a:cubicBezTo>
                    <a:pt x="15162" y="26910"/>
                    <a:pt x="19939" y="23607"/>
                    <a:pt x="21885" y="19332"/>
                  </a:cubicBezTo>
                  <a:cubicBezTo>
                    <a:pt x="23527" y="15806"/>
                    <a:pt x="22919" y="11399"/>
                    <a:pt x="20457" y="8511"/>
                  </a:cubicBezTo>
                  <a:cubicBezTo>
                    <a:pt x="19879" y="7812"/>
                    <a:pt x="19211" y="7265"/>
                    <a:pt x="18451" y="6809"/>
                  </a:cubicBezTo>
                  <a:cubicBezTo>
                    <a:pt x="17174" y="6049"/>
                    <a:pt x="15806" y="5380"/>
                    <a:pt x="14438" y="4864"/>
                  </a:cubicBezTo>
                  <a:cubicBezTo>
                    <a:pt x="13770" y="4590"/>
                    <a:pt x="13071" y="4316"/>
                    <a:pt x="12372" y="4104"/>
                  </a:cubicBezTo>
                  <a:cubicBezTo>
                    <a:pt x="12007" y="3982"/>
                    <a:pt x="11672" y="3861"/>
                    <a:pt x="11308" y="3769"/>
                  </a:cubicBezTo>
                  <a:cubicBezTo>
                    <a:pt x="10852" y="3617"/>
                    <a:pt x="10426" y="3465"/>
                    <a:pt x="9970" y="3344"/>
                  </a:cubicBezTo>
                  <a:cubicBezTo>
                    <a:pt x="7235" y="2432"/>
                    <a:pt x="4499" y="1551"/>
                    <a:pt x="1976" y="61"/>
                  </a:cubicBezTo>
                  <a:lnTo>
                    <a:pt x="1976" y="31"/>
                  </a:lnTo>
                  <a:cubicBezTo>
                    <a:pt x="1976" y="0"/>
                    <a:pt x="1946" y="0"/>
                    <a:pt x="19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32" name="Google Shape;1032;p43"/>
            <p:cNvGrpSpPr/>
            <p:nvPr/>
          </p:nvGrpSpPr>
          <p:grpSpPr>
            <a:xfrm>
              <a:off x="2903950" y="1851000"/>
              <a:ext cx="597300" cy="674300"/>
              <a:chOff x="2903950" y="1851000"/>
              <a:chExt cx="597300" cy="674300"/>
            </a:xfrm>
          </p:grpSpPr>
          <p:sp>
            <p:nvSpPr>
              <p:cNvPr id="1033" name="Google Shape;1033;p43"/>
              <p:cNvSpPr/>
              <p:nvPr/>
            </p:nvSpPr>
            <p:spPr>
              <a:xfrm>
                <a:off x="2910800" y="1860900"/>
                <a:ext cx="560050" cy="654875"/>
              </a:xfrm>
              <a:custGeom>
                <a:avLst/>
                <a:gdLst/>
                <a:ahLst/>
                <a:cxnLst/>
                <a:rect l="l" t="t" r="r" b="b"/>
                <a:pathLst>
                  <a:path w="22402" h="26195" extrusionOk="0">
                    <a:moveTo>
                      <a:pt x="1641" y="0"/>
                    </a:moveTo>
                    <a:cubicBezTo>
                      <a:pt x="1277" y="2857"/>
                      <a:pt x="821" y="5714"/>
                      <a:pt x="547" y="8572"/>
                    </a:cubicBezTo>
                    <a:cubicBezTo>
                      <a:pt x="274" y="11550"/>
                      <a:pt x="0" y="14590"/>
                      <a:pt x="578" y="17508"/>
                    </a:cubicBezTo>
                    <a:cubicBezTo>
                      <a:pt x="1064" y="20122"/>
                      <a:pt x="2249" y="22706"/>
                      <a:pt x="4407" y="24347"/>
                    </a:cubicBezTo>
                    <a:cubicBezTo>
                      <a:pt x="6042" y="25600"/>
                      <a:pt x="8117" y="26194"/>
                      <a:pt x="10172" y="26194"/>
                    </a:cubicBezTo>
                    <a:cubicBezTo>
                      <a:pt x="10409" y="26194"/>
                      <a:pt x="10646" y="26186"/>
                      <a:pt x="10882" y="26171"/>
                    </a:cubicBezTo>
                    <a:cubicBezTo>
                      <a:pt x="15927" y="25806"/>
                      <a:pt x="21216" y="21490"/>
                      <a:pt x="22007" y="16383"/>
                    </a:cubicBezTo>
                    <a:cubicBezTo>
                      <a:pt x="22402" y="13952"/>
                      <a:pt x="21915" y="11186"/>
                      <a:pt x="20548" y="9088"/>
                    </a:cubicBezTo>
                    <a:cubicBezTo>
                      <a:pt x="19119" y="6991"/>
                      <a:pt x="16627" y="5897"/>
                      <a:pt x="14377" y="4985"/>
                    </a:cubicBezTo>
                    <a:cubicBezTo>
                      <a:pt x="10152" y="3252"/>
                      <a:pt x="5623" y="2280"/>
                      <a:pt x="16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4" name="Google Shape;1034;p43"/>
              <p:cNvSpPr/>
              <p:nvPr/>
            </p:nvSpPr>
            <p:spPr>
              <a:xfrm>
                <a:off x="2944975" y="2005175"/>
                <a:ext cx="44875" cy="313875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12555" extrusionOk="0">
                    <a:moveTo>
                      <a:pt x="1031" y="1"/>
                    </a:moveTo>
                    <a:cubicBezTo>
                      <a:pt x="909" y="1"/>
                      <a:pt x="791" y="55"/>
                      <a:pt x="700" y="187"/>
                    </a:cubicBezTo>
                    <a:cubicBezTo>
                      <a:pt x="183" y="947"/>
                      <a:pt x="214" y="1980"/>
                      <a:pt x="122" y="2861"/>
                    </a:cubicBezTo>
                    <a:cubicBezTo>
                      <a:pt x="62" y="3895"/>
                      <a:pt x="1" y="4959"/>
                      <a:pt x="62" y="6023"/>
                    </a:cubicBezTo>
                    <a:cubicBezTo>
                      <a:pt x="122" y="8181"/>
                      <a:pt x="244" y="10369"/>
                      <a:pt x="670" y="12497"/>
                    </a:cubicBezTo>
                    <a:cubicBezTo>
                      <a:pt x="670" y="12538"/>
                      <a:pt x="682" y="12554"/>
                      <a:pt x="696" y="12554"/>
                    </a:cubicBezTo>
                    <a:cubicBezTo>
                      <a:pt x="712" y="12554"/>
                      <a:pt x="730" y="12530"/>
                      <a:pt x="730" y="12497"/>
                    </a:cubicBezTo>
                    <a:cubicBezTo>
                      <a:pt x="639" y="10430"/>
                      <a:pt x="548" y="8302"/>
                      <a:pt x="822" y="6205"/>
                    </a:cubicBezTo>
                    <a:cubicBezTo>
                      <a:pt x="943" y="5263"/>
                      <a:pt x="1065" y="4351"/>
                      <a:pt x="1247" y="3378"/>
                    </a:cubicBezTo>
                    <a:cubicBezTo>
                      <a:pt x="1399" y="2466"/>
                      <a:pt x="1794" y="1342"/>
                      <a:pt x="1612" y="460"/>
                    </a:cubicBezTo>
                    <a:cubicBezTo>
                      <a:pt x="1531" y="217"/>
                      <a:pt x="1274" y="1"/>
                      <a:pt x="103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5" name="Google Shape;1035;p43"/>
              <p:cNvSpPr/>
              <p:nvPr/>
            </p:nvSpPr>
            <p:spPr>
              <a:xfrm>
                <a:off x="2903950" y="1851000"/>
                <a:ext cx="597300" cy="674300"/>
              </a:xfrm>
              <a:custGeom>
                <a:avLst/>
                <a:gdLst/>
                <a:ahLst/>
                <a:cxnLst/>
                <a:rect l="l" t="t" r="r" b="b"/>
                <a:pathLst>
                  <a:path w="23892" h="26972" extrusionOk="0">
                    <a:moveTo>
                      <a:pt x="1946" y="396"/>
                    </a:moveTo>
                    <a:cubicBezTo>
                      <a:pt x="5897" y="2706"/>
                      <a:pt x="10457" y="3648"/>
                      <a:pt x="14682" y="5381"/>
                    </a:cubicBezTo>
                    <a:cubicBezTo>
                      <a:pt x="16931" y="6293"/>
                      <a:pt x="19393" y="7387"/>
                      <a:pt x="20822" y="9484"/>
                    </a:cubicBezTo>
                    <a:cubicBezTo>
                      <a:pt x="22159" y="11521"/>
                      <a:pt x="22676" y="14348"/>
                      <a:pt x="22281" y="16779"/>
                    </a:cubicBezTo>
                    <a:cubicBezTo>
                      <a:pt x="21490" y="21886"/>
                      <a:pt x="16201" y="26202"/>
                      <a:pt x="11186" y="26567"/>
                    </a:cubicBezTo>
                    <a:cubicBezTo>
                      <a:pt x="10950" y="26582"/>
                      <a:pt x="10714" y="26590"/>
                      <a:pt x="10477" y="26590"/>
                    </a:cubicBezTo>
                    <a:cubicBezTo>
                      <a:pt x="8428" y="26590"/>
                      <a:pt x="6377" y="25996"/>
                      <a:pt x="4742" y="24743"/>
                    </a:cubicBezTo>
                    <a:cubicBezTo>
                      <a:pt x="2584" y="23102"/>
                      <a:pt x="1399" y="20518"/>
                      <a:pt x="912" y="17904"/>
                    </a:cubicBezTo>
                    <a:cubicBezTo>
                      <a:pt x="365" y="14986"/>
                      <a:pt x="608" y="11946"/>
                      <a:pt x="852" y="8968"/>
                    </a:cubicBezTo>
                    <a:cubicBezTo>
                      <a:pt x="1125" y="6110"/>
                      <a:pt x="1581" y="3253"/>
                      <a:pt x="1946" y="396"/>
                    </a:cubicBezTo>
                    <a:close/>
                    <a:moveTo>
                      <a:pt x="1893" y="1"/>
                    </a:moveTo>
                    <a:cubicBezTo>
                      <a:pt x="1847" y="1"/>
                      <a:pt x="1794" y="31"/>
                      <a:pt x="1763" y="92"/>
                    </a:cubicBezTo>
                    <a:lnTo>
                      <a:pt x="1763" y="183"/>
                    </a:lnTo>
                    <a:cubicBezTo>
                      <a:pt x="1733" y="183"/>
                      <a:pt x="1733" y="214"/>
                      <a:pt x="1733" y="244"/>
                    </a:cubicBezTo>
                    <a:cubicBezTo>
                      <a:pt x="1064" y="3162"/>
                      <a:pt x="700" y="6171"/>
                      <a:pt x="456" y="9180"/>
                    </a:cubicBezTo>
                    <a:cubicBezTo>
                      <a:pt x="213" y="12007"/>
                      <a:pt x="1" y="14956"/>
                      <a:pt x="487" y="17782"/>
                    </a:cubicBezTo>
                    <a:cubicBezTo>
                      <a:pt x="1368" y="22706"/>
                      <a:pt x="4742" y="26719"/>
                      <a:pt x="9940" y="26962"/>
                    </a:cubicBezTo>
                    <a:cubicBezTo>
                      <a:pt x="10087" y="26968"/>
                      <a:pt x="10233" y="26971"/>
                      <a:pt x="10380" y="26971"/>
                    </a:cubicBezTo>
                    <a:cubicBezTo>
                      <a:pt x="15130" y="26971"/>
                      <a:pt x="19881" y="23669"/>
                      <a:pt x="21885" y="19393"/>
                    </a:cubicBezTo>
                    <a:cubicBezTo>
                      <a:pt x="23892" y="15047"/>
                      <a:pt x="22524" y="9332"/>
                      <a:pt x="18390" y="6810"/>
                    </a:cubicBezTo>
                    <a:cubicBezTo>
                      <a:pt x="13283" y="3709"/>
                      <a:pt x="7144" y="3071"/>
                      <a:pt x="1976" y="92"/>
                    </a:cubicBezTo>
                    <a:cubicBezTo>
                      <a:pt x="1976" y="31"/>
                      <a:pt x="1938" y="1"/>
                      <a:pt x="18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6" name="Google Shape;1036;p43"/>
              <p:cNvSpPr/>
              <p:nvPr/>
            </p:nvSpPr>
            <p:spPr>
              <a:xfrm>
                <a:off x="3016425" y="2278625"/>
                <a:ext cx="20525" cy="47275"/>
              </a:xfrm>
              <a:custGeom>
                <a:avLst/>
                <a:gdLst/>
                <a:ahLst/>
                <a:cxnLst/>
                <a:rect l="l" t="t" r="r" b="b"/>
                <a:pathLst>
                  <a:path w="821" h="1891" extrusionOk="0">
                    <a:moveTo>
                      <a:pt x="731" y="1"/>
                    </a:moveTo>
                    <a:cubicBezTo>
                      <a:pt x="721" y="1"/>
                      <a:pt x="710" y="3"/>
                      <a:pt x="699" y="9"/>
                    </a:cubicBezTo>
                    <a:cubicBezTo>
                      <a:pt x="395" y="100"/>
                      <a:pt x="243" y="495"/>
                      <a:pt x="122" y="769"/>
                    </a:cubicBezTo>
                    <a:cubicBezTo>
                      <a:pt x="0" y="1103"/>
                      <a:pt x="0" y="1468"/>
                      <a:pt x="91" y="1802"/>
                    </a:cubicBezTo>
                    <a:cubicBezTo>
                      <a:pt x="104" y="1863"/>
                      <a:pt x="141" y="1890"/>
                      <a:pt x="180" y="1890"/>
                    </a:cubicBezTo>
                    <a:cubicBezTo>
                      <a:pt x="239" y="1890"/>
                      <a:pt x="304" y="1832"/>
                      <a:pt x="304" y="1741"/>
                    </a:cubicBezTo>
                    <a:cubicBezTo>
                      <a:pt x="274" y="1468"/>
                      <a:pt x="304" y="1164"/>
                      <a:pt x="426" y="860"/>
                    </a:cubicBezTo>
                    <a:cubicBezTo>
                      <a:pt x="486" y="586"/>
                      <a:pt x="730" y="404"/>
                      <a:pt x="821" y="130"/>
                    </a:cubicBezTo>
                    <a:cubicBezTo>
                      <a:pt x="821" y="55"/>
                      <a:pt x="780" y="1"/>
                      <a:pt x="731" y="1"/>
                    </a:cubicBezTo>
                    <a:close/>
                  </a:path>
                </a:pathLst>
              </a:custGeom>
              <a:solidFill>
                <a:srgbClr val="C400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7" name="Google Shape;1037;p43"/>
              <p:cNvSpPr/>
              <p:nvPr/>
            </p:nvSpPr>
            <p:spPr>
              <a:xfrm>
                <a:off x="3288450" y="2135200"/>
                <a:ext cx="50200" cy="19075"/>
              </a:xfrm>
              <a:custGeom>
                <a:avLst/>
                <a:gdLst/>
                <a:ahLst/>
                <a:cxnLst/>
                <a:rect l="l" t="t" r="r" b="b"/>
                <a:pathLst>
                  <a:path w="2008" h="763" extrusionOk="0">
                    <a:moveTo>
                      <a:pt x="521" y="1"/>
                    </a:moveTo>
                    <a:cubicBezTo>
                      <a:pt x="350" y="1"/>
                      <a:pt x="183" y="31"/>
                      <a:pt x="62" y="123"/>
                    </a:cubicBezTo>
                    <a:cubicBezTo>
                      <a:pt x="1" y="153"/>
                      <a:pt x="31" y="274"/>
                      <a:pt x="122" y="274"/>
                    </a:cubicBezTo>
                    <a:cubicBezTo>
                      <a:pt x="244" y="320"/>
                      <a:pt x="373" y="320"/>
                      <a:pt x="510" y="320"/>
                    </a:cubicBezTo>
                    <a:cubicBezTo>
                      <a:pt x="647" y="320"/>
                      <a:pt x="791" y="320"/>
                      <a:pt x="943" y="366"/>
                    </a:cubicBezTo>
                    <a:cubicBezTo>
                      <a:pt x="1247" y="426"/>
                      <a:pt x="1521" y="548"/>
                      <a:pt x="1764" y="730"/>
                    </a:cubicBezTo>
                    <a:cubicBezTo>
                      <a:pt x="1793" y="753"/>
                      <a:pt x="1825" y="762"/>
                      <a:pt x="1854" y="762"/>
                    </a:cubicBezTo>
                    <a:cubicBezTo>
                      <a:pt x="1943" y="762"/>
                      <a:pt x="2008" y="670"/>
                      <a:pt x="1916" y="578"/>
                    </a:cubicBezTo>
                    <a:cubicBezTo>
                      <a:pt x="1673" y="305"/>
                      <a:pt x="1399" y="123"/>
                      <a:pt x="1004" y="62"/>
                    </a:cubicBezTo>
                    <a:cubicBezTo>
                      <a:pt x="867" y="31"/>
                      <a:pt x="692" y="1"/>
                      <a:pt x="521" y="1"/>
                    </a:cubicBezTo>
                    <a:close/>
                  </a:path>
                </a:pathLst>
              </a:custGeom>
              <a:solidFill>
                <a:srgbClr val="C400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8" name="Google Shape;1038;p43"/>
              <p:cNvSpPr/>
              <p:nvPr/>
            </p:nvSpPr>
            <p:spPr>
              <a:xfrm>
                <a:off x="3060500" y="2317225"/>
                <a:ext cx="79800" cy="89125"/>
              </a:xfrm>
              <a:custGeom>
                <a:avLst/>
                <a:gdLst/>
                <a:ahLst/>
                <a:cxnLst/>
                <a:rect l="l" t="t" r="r" b="b"/>
                <a:pathLst>
                  <a:path w="3192" h="3565" extrusionOk="0">
                    <a:moveTo>
                      <a:pt x="1008" y="1"/>
                    </a:moveTo>
                    <a:cubicBezTo>
                      <a:pt x="840" y="1"/>
                      <a:pt x="691" y="53"/>
                      <a:pt x="578" y="167"/>
                    </a:cubicBezTo>
                    <a:cubicBezTo>
                      <a:pt x="0" y="744"/>
                      <a:pt x="182" y="1626"/>
                      <a:pt x="638" y="2416"/>
                    </a:cubicBezTo>
                    <a:cubicBezTo>
                      <a:pt x="1032" y="3080"/>
                      <a:pt x="1664" y="3565"/>
                      <a:pt x="2165" y="3565"/>
                    </a:cubicBezTo>
                    <a:cubicBezTo>
                      <a:pt x="2283" y="3565"/>
                      <a:pt x="2394" y="3538"/>
                      <a:pt x="2493" y="3480"/>
                    </a:cubicBezTo>
                    <a:cubicBezTo>
                      <a:pt x="2979" y="3176"/>
                      <a:pt x="3192" y="2234"/>
                      <a:pt x="2736" y="1352"/>
                    </a:cubicBezTo>
                    <a:cubicBezTo>
                      <a:pt x="2317" y="561"/>
                      <a:pt x="1559" y="1"/>
                      <a:pt x="10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9" name="Google Shape;1039;p43"/>
              <p:cNvSpPr/>
              <p:nvPr/>
            </p:nvSpPr>
            <p:spPr>
              <a:xfrm>
                <a:off x="3285425" y="2194450"/>
                <a:ext cx="76775" cy="87400"/>
              </a:xfrm>
              <a:custGeom>
                <a:avLst/>
                <a:gdLst/>
                <a:ahLst/>
                <a:cxnLst/>
                <a:rect l="l" t="t" r="r" b="b"/>
                <a:pathLst>
                  <a:path w="3071" h="3496" extrusionOk="0">
                    <a:moveTo>
                      <a:pt x="1031" y="1"/>
                    </a:moveTo>
                    <a:cubicBezTo>
                      <a:pt x="943" y="1"/>
                      <a:pt x="852" y="11"/>
                      <a:pt x="760" y="32"/>
                    </a:cubicBezTo>
                    <a:cubicBezTo>
                      <a:pt x="31" y="184"/>
                      <a:pt x="0" y="1491"/>
                      <a:pt x="608" y="2464"/>
                    </a:cubicBezTo>
                    <a:cubicBezTo>
                      <a:pt x="987" y="3128"/>
                      <a:pt x="1607" y="3496"/>
                      <a:pt x="2107" y="3496"/>
                    </a:cubicBezTo>
                    <a:cubicBezTo>
                      <a:pt x="2248" y="3496"/>
                      <a:pt x="2379" y="3466"/>
                      <a:pt x="2493" y="3406"/>
                    </a:cubicBezTo>
                    <a:cubicBezTo>
                      <a:pt x="3070" y="3163"/>
                      <a:pt x="3070" y="2160"/>
                      <a:pt x="2614" y="1278"/>
                    </a:cubicBezTo>
                    <a:cubicBezTo>
                      <a:pt x="2265" y="580"/>
                      <a:pt x="1703" y="1"/>
                      <a:pt x="10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0" name="Google Shape;1040;p43"/>
              <p:cNvSpPr/>
              <p:nvPr/>
            </p:nvSpPr>
            <p:spPr>
              <a:xfrm>
                <a:off x="3016425" y="2278625"/>
                <a:ext cx="20525" cy="47275"/>
              </a:xfrm>
              <a:custGeom>
                <a:avLst/>
                <a:gdLst/>
                <a:ahLst/>
                <a:cxnLst/>
                <a:rect l="l" t="t" r="r" b="b"/>
                <a:pathLst>
                  <a:path w="821" h="1891" extrusionOk="0">
                    <a:moveTo>
                      <a:pt x="731" y="1"/>
                    </a:moveTo>
                    <a:cubicBezTo>
                      <a:pt x="721" y="1"/>
                      <a:pt x="710" y="3"/>
                      <a:pt x="699" y="9"/>
                    </a:cubicBezTo>
                    <a:cubicBezTo>
                      <a:pt x="395" y="100"/>
                      <a:pt x="243" y="495"/>
                      <a:pt x="122" y="769"/>
                    </a:cubicBezTo>
                    <a:cubicBezTo>
                      <a:pt x="0" y="1103"/>
                      <a:pt x="0" y="1468"/>
                      <a:pt x="91" y="1802"/>
                    </a:cubicBezTo>
                    <a:cubicBezTo>
                      <a:pt x="104" y="1863"/>
                      <a:pt x="141" y="1890"/>
                      <a:pt x="180" y="1890"/>
                    </a:cubicBezTo>
                    <a:cubicBezTo>
                      <a:pt x="239" y="1890"/>
                      <a:pt x="304" y="1832"/>
                      <a:pt x="304" y="1741"/>
                    </a:cubicBezTo>
                    <a:cubicBezTo>
                      <a:pt x="274" y="1468"/>
                      <a:pt x="304" y="1164"/>
                      <a:pt x="426" y="860"/>
                    </a:cubicBezTo>
                    <a:cubicBezTo>
                      <a:pt x="486" y="586"/>
                      <a:pt x="730" y="404"/>
                      <a:pt x="821" y="130"/>
                    </a:cubicBezTo>
                    <a:cubicBezTo>
                      <a:pt x="821" y="55"/>
                      <a:pt x="780" y="1"/>
                      <a:pt x="7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1" name="Google Shape;1041;p43"/>
              <p:cNvSpPr/>
              <p:nvPr/>
            </p:nvSpPr>
            <p:spPr>
              <a:xfrm>
                <a:off x="3288450" y="2135200"/>
                <a:ext cx="50200" cy="19075"/>
              </a:xfrm>
              <a:custGeom>
                <a:avLst/>
                <a:gdLst/>
                <a:ahLst/>
                <a:cxnLst/>
                <a:rect l="l" t="t" r="r" b="b"/>
                <a:pathLst>
                  <a:path w="2008" h="763" extrusionOk="0">
                    <a:moveTo>
                      <a:pt x="521" y="1"/>
                    </a:moveTo>
                    <a:cubicBezTo>
                      <a:pt x="350" y="1"/>
                      <a:pt x="183" y="31"/>
                      <a:pt x="62" y="123"/>
                    </a:cubicBezTo>
                    <a:cubicBezTo>
                      <a:pt x="1" y="153"/>
                      <a:pt x="31" y="274"/>
                      <a:pt x="122" y="274"/>
                    </a:cubicBezTo>
                    <a:cubicBezTo>
                      <a:pt x="244" y="320"/>
                      <a:pt x="373" y="320"/>
                      <a:pt x="510" y="320"/>
                    </a:cubicBezTo>
                    <a:cubicBezTo>
                      <a:pt x="647" y="320"/>
                      <a:pt x="791" y="320"/>
                      <a:pt x="943" y="366"/>
                    </a:cubicBezTo>
                    <a:cubicBezTo>
                      <a:pt x="1247" y="426"/>
                      <a:pt x="1521" y="548"/>
                      <a:pt x="1764" y="730"/>
                    </a:cubicBezTo>
                    <a:cubicBezTo>
                      <a:pt x="1793" y="753"/>
                      <a:pt x="1825" y="762"/>
                      <a:pt x="1854" y="762"/>
                    </a:cubicBezTo>
                    <a:cubicBezTo>
                      <a:pt x="1943" y="762"/>
                      <a:pt x="2008" y="670"/>
                      <a:pt x="1916" y="578"/>
                    </a:cubicBezTo>
                    <a:cubicBezTo>
                      <a:pt x="1673" y="305"/>
                      <a:pt x="1399" y="123"/>
                      <a:pt x="1004" y="62"/>
                    </a:cubicBezTo>
                    <a:cubicBezTo>
                      <a:pt x="867" y="31"/>
                      <a:pt x="692" y="1"/>
                      <a:pt x="5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2" name="Google Shape;1042;p43"/>
              <p:cNvSpPr/>
              <p:nvPr/>
            </p:nvSpPr>
            <p:spPr>
              <a:xfrm>
                <a:off x="3189950" y="2292600"/>
                <a:ext cx="90175" cy="74750"/>
              </a:xfrm>
              <a:custGeom>
                <a:avLst/>
                <a:gdLst/>
                <a:ahLst/>
                <a:cxnLst/>
                <a:rect l="l" t="t" r="r" b="b"/>
                <a:pathLst>
                  <a:path w="3607" h="2990" extrusionOk="0">
                    <a:moveTo>
                      <a:pt x="2885" y="0"/>
                    </a:moveTo>
                    <a:cubicBezTo>
                      <a:pt x="2776" y="0"/>
                      <a:pt x="2674" y="128"/>
                      <a:pt x="2786" y="240"/>
                    </a:cubicBezTo>
                    <a:cubicBezTo>
                      <a:pt x="3302" y="939"/>
                      <a:pt x="3211" y="1912"/>
                      <a:pt x="2543" y="2459"/>
                    </a:cubicBezTo>
                    <a:cubicBezTo>
                      <a:pt x="2278" y="2655"/>
                      <a:pt x="1981" y="2741"/>
                      <a:pt x="1685" y="2741"/>
                    </a:cubicBezTo>
                    <a:cubicBezTo>
                      <a:pt x="1065" y="2741"/>
                      <a:pt x="450" y="2365"/>
                      <a:pt x="141" y="1851"/>
                    </a:cubicBezTo>
                    <a:cubicBezTo>
                      <a:pt x="119" y="1817"/>
                      <a:pt x="93" y="1804"/>
                      <a:pt x="70" y="1804"/>
                    </a:cubicBezTo>
                    <a:cubicBezTo>
                      <a:pt x="30" y="1804"/>
                      <a:pt x="1" y="1843"/>
                      <a:pt x="20" y="1881"/>
                    </a:cubicBezTo>
                    <a:cubicBezTo>
                      <a:pt x="276" y="2585"/>
                      <a:pt x="981" y="2990"/>
                      <a:pt x="1694" y="2990"/>
                    </a:cubicBezTo>
                    <a:cubicBezTo>
                      <a:pt x="1997" y="2990"/>
                      <a:pt x="2301" y="2917"/>
                      <a:pt x="2573" y="2763"/>
                    </a:cubicBezTo>
                    <a:cubicBezTo>
                      <a:pt x="3485" y="2185"/>
                      <a:pt x="3606" y="878"/>
                      <a:pt x="2999" y="58"/>
                    </a:cubicBezTo>
                    <a:cubicBezTo>
                      <a:pt x="2966" y="17"/>
                      <a:pt x="2925" y="0"/>
                      <a:pt x="28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043" name="Google Shape;1043;p43"/>
          <p:cNvGrpSpPr/>
          <p:nvPr/>
        </p:nvGrpSpPr>
        <p:grpSpPr>
          <a:xfrm>
            <a:off x="4057386" y="3125860"/>
            <a:ext cx="740191" cy="704479"/>
            <a:chOff x="3959463" y="1795254"/>
            <a:chExt cx="499454" cy="475357"/>
          </a:xfrm>
        </p:grpSpPr>
        <p:sp>
          <p:nvSpPr>
            <p:cNvPr id="1044" name="Google Shape;1044;p43"/>
            <p:cNvSpPr/>
            <p:nvPr/>
          </p:nvSpPr>
          <p:spPr>
            <a:xfrm>
              <a:off x="3959463" y="1795254"/>
              <a:ext cx="499454" cy="475357"/>
            </a:xfrm>
            <a:custGeom>
              <a:avLst/>
              <a:gdLst/>
              <a:ahLst/>
              <a:cxnLst/>
              <a:rect l="l" t="t" r="r" b="b"/>
              <a:pathLst>
                <a:path w="10923" h="10396" extrusionOk="0">
                  <a:moveTo>
                    <a:pt x="5690" y="0"/>
                  </a:moveTo>
                  <a:cubicBezTo>
                    <a:pt x="5485" y="0"/>
                    <a:pt x="5275" y="60"/>
                    <a:pt x="5082" y="185"/>
                  </a:cubicBezTo>
                  <a:lnTo>
                    <a:pt x="4772" y="399"/>
                  </a:lnTo>
                  <a:cubicBezTo>
                    <a:pt x="4367" y="638"/>
                    <a:pt x="4201" y="1114"/>
                    <a:pt x="4248" y="1519"/>
                  </a:cubicBezTo>
                  <a:lnTo>
                    <a:pt x="2867" y="2424"/>
                  </a:lnTo>
                  <a:cubicBezTo>
                    <a:pt x="2796" y="2471"/>
                    <a:pt x="2772" y="2567"/>
                    <a:pt x="2796" y="2614"/>
                  </a:cubicBezTo>
                  <a:lnTo>
                    <a:pt x="2843" y="2614"/>
                  </a:lnTo>
                  <a:lnTo>
                    <a:pt x="2415" y="2900"/>
                  </a:lnTo>
                  <a:cubicBezTo>
                    <a:pt x="2379" y="2846"/>
                    <a:pt x="2316" y="2820"/>
                    <a:pt x="2257" y="2820"/>
                  </a:cubicBezTo>
                  <a:cubicBezTo>
                    <a:pt x="2238" y="2820"/>
                    <a:pt x="2218" y="2823"/>
                    <a:pt x="2200" y="2828"/>
                  </a:cubicBezTo>
                  <a:lnTo>
                    <a:pt x="1081" y="3543"/>
                  </a:lnTo>
                  <a:cubicBezTo>
                    <a:pt x="533" y="3876"/>
                    <a:pt x="629" y="4734"/>
                    <a:pt x="1295" y="4877"/>
                  </a:cubicBezTo>
                  <a:cubicBezTo>
                    <a:pt x="1224" y="4972"/>
                    <a:pt x="1200" y="5210"/>
                    <a:pt x="1200" y="5210"/>
                  </a:cubicBezTo>
                  <a:cubicBezTo>
                    <a:pt x="1129" y="5210"/>
                    <a:pt x="1224" y="6305"/>
                    <a:pt x="843" y="7830"/>
                  </a:cubicBezTo>
                  <a:cubicBezTo>
                    <a:pt x="629" y="8568"/>
                    <a:pt x="390" y="9235"/>
                    <a:pt x="176" y="9497"/>
                  </a:cubicBezTo>
                  <a:cubicBezTo>
                    <a:pt x="1" y="9738"/>
                    <a:pt x="189" y="10100"/>
                    <a:pt x="461" y="10100"/>
                  </a:cubicBezTo>
                  <a:cubicBezTo>
                    <a:pt x="485" y="10100"/>
                    <a:pt x="509" y="10098"/>
                    <a:pt x="533" y="10092"/>
                  </a:cubicBezTo>
                  <a:cubicBezTo>
                    <a:pt x="962" y="10044"/>
                    <a:pt x="1295" y="9878"/>
                    <a:pt x="1653" y="9687"/>
                  </a:cubicBezTo>
                  <a:cubicBezTo>
                    <a:pt x="1853" y="9541"/>
                    <a:pt x="2025" y="9479"/>
                    <a:pt x="2170" y="9479"/>
                  </a:cubicBezTo>
                  <a:cubicBezTo>
                    <a:pt x="2214" y="9479"/>
                    <a:pt x="2256" y="9485"/>
                    <a:pt x="2296" y="9497"/>
                  </a:cubicBezTo>
                  <a:cubicBezTo>
                    <a:pt x="2510" y="9568"/>
                    <a:pt x="2629" y="9830"/>
                    <a:pt x="2677" y="9997"/>
                  </a:cubicBezTo>
                  <a:cubicBezTo>
                    <a:pt x="2729" y="10168"/>
                    <a:pt x="2870" y="10252"/>
                    <a:pt x="3017" y="10252"/>
                  </a:cubicBezTo>
                  <a:cubicBezTo>
                    <a:pt x="3136" y="10252"/>
                    <a:pt x="3259" y="10198"/>
                    <a:pt x="3343" y="10092"/>
                  </a:cubicBezTo>
                  <a:cubicBezTo>
                    <a:pt x="3605" y="9711"/>
                    <a:pt x="3867" y="9497"/>
                    <a:pt x="4177" y="9497"/>
                  </a:cubicBezTo>
                  <a:cubicBezTo>
                    <a:pt x="4582" y="9497"/>
                    <a:pt x="4939" y="9925"/>
                    <a:pt x="5177" y="10235"/>
                  </a:cubicBezTo>
                  <a:cubicBezTo>
                    <a:pt x="5260" y="10342"/>
                    <a:pt x="5380" y="10396"/>
                    <a:pt x="5493" y="10396"/>
                  </a:cubicBezTo>
                  <a:cubicBezTo>
                    <a:pt x="5606" y="10396"/>
                    <a:pt x="5713" y="10342"/>
                    <a:pt x="5772" y="10235"/>
                  </a:cubicBezTo>
                  <a:cubicBezTo>
                    <a:pt x="6011" y="9925"/>
                    <a:pt x="6368" y="9497"/>
                    <a:pt x="6797" y="9497"/>
                  </a:cubicBezTo>
                  <a:cubicBezTo>
                    <a:pt x="7058" y="9497"/>
                    <a:pt x="7344" y="9711"/>
                    <a:pt x="7630" y="10092"/>
                  </a:cubicBezTo>
                  <a:cubicBezTo>
                    <a:pt x="7704" y="10198"/>
                    <a:pt x="7816" y="10252"/>
                    <a:pt x="7928" y="10252"/>
                  </a:cubicBezTo>
                  <a:cubicBezTo>
                    <a:pt x="8068" y="10252"/>
                    <a:pt x="8207" y="10168"/>
                    <a:pt x="8273" y="9997"/>
                  </a:cubicBezTo>
                  <a:cubicBezTo>
                    <a:pt x="8344" y="9830"/>
                    <a:pt x="8464" y="9568"/>
                    <a:pt x="8654" y="9497"/>
                  </a:cubicBezTo>
                  <a:cubicBezTo>
                    <a:pt x="8699" y="9485"/>
                    <a:pt x="8745" y="9479"/>
                    <a:pt x="8793" y="9479"/>
                  </a:cubicBezTo>
                  <a:cubicBezTo>
                    <a:pt x="8948" y="9479"/>
                    <a:pt x="9121" y="9541"/>
                    <a:pt x="9321" y="9687"/>
                  </a:cubicBezTo>
                  <a:cubicBezTo>
                    <a:pt x="9678" y="9925"/>
                    <a:pt x="10011" y="10044"/>
                    <a:pt x="10416" y="10092"/>
                  </a:cubicBezTo>
                  <a:cubicBezTo>
                    <a:pt x="10442" y="10098"/>
                    <a:pt x="10467" y="10101"/>
                    <a:pt x="10491" y="10101"/>
                  </a:cubicBezTo>
                  <a:cubicBezTo>
                    <a:pt x="10759" y="10101"/>
                    <a:pt x="10922" y="9759"/>
                    <a:pt x="10726" y="9497"/>
                  </a:cubicBezTo>
                  <a:cubicBezTo>
                    <a:pt x="10512" y="9235"/>
                    <a:pt x="10273" y="8615"/>
                    <a:pt x="10059" y="7830"/>
                  </a:cubicBezTo>
                  <a:cubicBezTo>
                    <a:pt x="9654" y="6305"/>
                    <a:pt x="9702" y="5281"/>
                    <a:pt x="9702" y="5210"/>
                  </a:cubicBezTo>
                  <a:cubicBezTo>
                    <a:pt x="9773" y="4591"/>
                    <a:pt x="8702" y="4234"/>
                    <a:pt x="8035" y="4091"/>
                  </a:cubicBezTo>
                  <a:cubicBezTo>
                    <a:pt x="8249" y="3900"/>
                    <a:pt x="8440" y="3733"/>
                    <a:pt x="8583" y="3519"/>
                  </a:cubicBezTo>
                  <a:cubicBezTo>
                    <a:pt x="8749" y="3281"/>
                    <a:pt x="8725" y="2948"/>
                    <a:pt x="8511" y="2733"/>
                  </a:cubicBezTo>
                  <a:cubicBezTo>
                    <a:pt x="7164" y="1509"/>
                    <a:pt x="7129" y="1474"/>
                    <a:pt x="7146" y="1474"/>
                  </a:cubicBezTo>
                  <a:cubicBezTo>
                    <a:pt x="7147" y="1474"/>
                    <a:pt x="7149" y="1474"/>
                    <a:pt x="7150" y="1474"/>
                  </a:cubicBezTo>
                  <a:cubicBezTo>
                    <a:pt x="7152" y="1474"/>
                    <a:pt x="7154" y="1473"/>
                    <a:pt x="7154" y="1471"/>
                  </a:cubicBezTo>
                  <a:lnTo>
                    <a:pt x="7201" y="1423"/>
                  </a:lnTo>
                  <a:cubicBezTo>
                    <a:pt x="7896" y="987"/>
                    <a:pt x="7465" y="36"/>
                    <a:pt x="6820" y="36"/>
                  </a:cubicBezTo>
                  <a:cubicBezTo>
                    <a:pt x="6691" y="36"/>
                    <a:pt x="6554" y="74"/>
                    <a:pt x="6415" y="161"/>
                  </a:cubicBezTo>
                  <a:lnTo>
                    <a:pt x="6320" y="209"/>
                  </a:lnTo>
                  <a:cubicBezTo>
                    <a:pt x="6134" y="72"/>
                    <a:pt x="5914" y="0"/>
                    <a:pt x="5690" y="0"/>
                  </a:cubicBezTo>
                  <a:close/>
                </a:path>
              </a:pathLst>
            </a:custGeom>
            <a:solidFill>
              <a:schemeClr val="accent6"/>
            </a:solidFill>
            <a:ln w="381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45" name="Google Shape;1045;p43"/>
            <p:cNvGrpSpPr/>
            <p:nvPr/>
          </p:nvGrpSpPr>
          <p:grpSpPr>
            <a:xfrm>
              <a:off x="3993283" y="1823686"/>
              <a:ext cx="439392" cy="418513"/>
              <a:chOff x="3993283" y="1823686"/>
              <a:chExt cx="439392" cy="418513"/>
            </a:xfrm>
          </p:grpSpPr>
          <p:sp>
            <p:nvSpPr>
              <p:cNvPr id="1046" name="Google Shape;1046;p43"/>
              <p:cNvSpPr/>
              <p:nvPr/>
            </p:nvSpPr>
            <p:spPr>
              <a:xfrm>
                <a:off x="4043409" y="2033284"/>
                <a:ext cx="381099" cy="203886"/>
              </a:xfrm>
              <a:custGeom>
                <a:avLst/>
                <a:gdLst/>
                <a:ahLst/>
                <a:cxnLst/>
                <a:rect l="l" t="t" r="r" b="b"/>
                <a:pathLst>
                  <a:path w="9473" h="5068" extrusionOk="0">
                    <a:moveTo>
                      <a:pt x="3025" y="1"/>
                    </a:moveTo>
                    <a:lnTo>
                      <a:pt x="3073" y="644"/>
                    </a:lnTo>
                    <a:cubicBezTo>
                      <a:pt x="3073" y="644"/>
                      <a:pt x="1" y="1977"/>
                      <a:pt x="2549" y="4240"/>
                    </a:cubicBezTo>
                    <a:cubicBezTo>
                      <a:pt x="2663" y="4183"/>
                      <a:pt x="2775" y="4158"/>
                      <a:pt x="2883" y="4158"/>
                    </a:cubicBezTo>
                    <a:cubicBezTo>
                      <a:pt x="3367" y="4158"/>
                      <a:pt x="3788" y="4647"/>
                      <a:pt x="4002" y="4978"/>
                    </a:cubicBezTo>
                    <a:cubicBezTo>
                      <a:pt x="4049" y="5037"/>
                      <a:pt x="4115" y="5067"/>
                      <a:pt x="4180" y="5067"/>
                    </a:cubicBezTo>
                    <a:cubicBezTo>
                      <a:pt x="4246" y="5067"/>
                      <a:pt x="4311" y="5037"/>
                      <a:pt x="4359" y="4978"/>
                    </a:cubicBezTo>
                    <a:cubicBezTo>
                      <a:pt x="4583" y="4664"/>
                      <a:pt x="4994" y="4173"/>
                      <a:pt x="5487" y="4173"/>
                    </a:cubicBezTo>
                    <a:cubicBezTo>
                      <a:pt x="5780" y="4173"/>
                      <a:pt x="6102" y="4347"/>
                      <a:pt x="6431" y="4835"/>
                    </a:cubicBezTo>
                    <a:cubicBezTo>
                      <a:pt x="6483" y="4888"/>
                      <a:pt x="6554" y="4917"/>
                      <a:pt x="6622" y="4917"/>
                    </a:cubicBezTo>
                    <a:cubicBezTo>
                      <a:pt x="6706" y="4917"/>
                      <a:pt x="6785" y="4870"/>
                      <a:pt x="6812" y="4764"/>
                    </a:cubicBezTo>
                    <a:cubicBezTo>
                      <a:pt x="6928" y="4466"/>
                      <a:pt x="7136" y="4145"/>
                      <a:pt x="7508" y="4145"/>
                    </a:cubicBezTo>
                    <a:cubicBezTo>
                      <a:pt x="7671" y="4145"/>
                      <a:pt x="7865" y="4206"/>
                      <a:pt x="8098" y="4359"/>
                    </a:cubicBezTo>
                    <a:cubicBezTo>
                      <a:pt x="8312" y="4478"/>
                      <a:pt x="8550" y="4597"/>
                      <a:pt x="8788" y="4668"/>
                    </a:cubicBezTo>
                    <a:cubicBezTo>
                      <a:pt x="8907" y="4692"/>
                      <a:pt x="9026" y="4716"/>
                      <a:pt x="9169" y="4740"/>
                    </a:cubicBezTo>
                    <a:cubicBezTo>
                      <a:pt x="9179" y="4741"/>
                      <a:pt x="9189" y="4742"/>
                      <a:pt x="9198" y="4742"/>
                    </a:cubicBezTo>
                    <a:cubicBezTo>
                      <a:pt x="9372" y="4742"/>
                      <a:pt x="9473" y="4544"/>
                      <a:pt x="9360" y="4454"/>
                    </a:cubicBezTo>
                    <a:cubicBezTo>
                      <a:pt x="8931" y="3906"/>
                      <a:pt x="8288" y="1763"/>
                      <a:pt x="828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7" name="Google Shape;1047;p43"/>
              <p:cNvSpPr/>
              <p:nvPr/>
            </p:nvSpPr>
            <p:spPr>
              <a:xfrm>
                <a:off x="3998674" y="2031394"/>
                <a:ext cx="169328" cy="199179"/>
              </a:xfrm>
              <a:custGeom>
                <a:avLst/>
                <a:gdLst/>
                <a:ahLst/>
                <a:cxnLst/>
                <a:rect l="l" t="t" r="r" b="b"/>
                <a:pathLst>
                  <a:path w="4209" h="4951" extrusionOk="0">
                    <a:moveTo>
                      <a:pt x="1184" y="0"/>
                    </a:moveTo>
                    <a:cubicBezTo>
                      <a:pt x="1184" y="1762"/>
                      <a:pt x="517" y="3906"/>
                      <a:pt x="113" y="4430"/>
                    </a:cubicBezTo>
                    <a:cubicBezTo>
                      <a:pt x="0" y="4587"/>
                      <a:pt x="121" y="4765"/>
                      <a:pt x="275" y="4765"/>
                    </a:cubicBezTo>
                    <a:cubicBezTo>
                      <a:pt x="284" y="4765"/>
                      <a:pt x="293" y="4764"/>
                      <a:pt x="303" y="4763"/>
                    </a:cubicBezTo>
                    <a:cubicBezTo>
                      <a:pt x="470" y="4739"/>
                      <a:pt x="589" y="4715"/>
                      <a:pt x="708" y="4668"/>
                    </a:cubicBezTo>
                    <a:cubicBezTo>
                      <a:pt x="946" y="4620"/>
                      <a:pt x="1184" y="4525"/>
                      <a:pt x="1375" y="4382"/>
                    </a:cubicBezTo>
                    <a:cubicBezTo>
                      <a:pt x="1614" y="4230"/>
                      <a:pt x="1814" y="4168"/>
                      <a:pt x="1980" y="4168"/>
                    </a:cubicBezTo>
                    <a:cubicBezTo>
                      <a:pt x="2358" y="4168"/>
                      <a:pt x="2561" y="4489"/>
                      <a:pt x="2661" y="4787"/>
                    </a:cubicBezTo>
                    <a:cubicBezTo>
                      <a:pt x="2702" y="4896"/>
                      <a:pt x="2797" y="4950"/>
                      <a:pt x="2889" y="4950"/>
                    </a:cubicBezTo>
                    <a:cubicBezTo>
                      <a:pt x="2958" y="4950"/>
                      <a:pt x="3025" y="4919"/>
                      <a:pt x="3066" y="4858"/>
                    </a:cubicBezTo>
                    <a:cubicBezTo>
                      <a:pt x="3256" y="4525"/>
                      <a:pt x="3470" y="4358"/>
                      <a:pt x="3685" y="4263"/>
                    </a:cubicBezTo>
                    <a:cubicBezTo>
                      <a:pt x="2851" y="2262"/>
                      <a:pt x="4209" y="643"/>
                      <a:pt x="4185" y="619"/>
                    </a:cubicBezTo>
                    <a:lnTo>
                      <a:pt x="385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8" name="Google Shape;1048;p43"/>
              <p:cNvSpPr/>
              <p:nvPr/>
            </p:nvSpPr>
            <p:spPr>
              <a:xfrm>
                <a:off x="4054915" y="1984445"/>
                <a:ext cx="322886" cy="95828"/>
              </a:xfrm>
              <a:custGeom>
                <a:avLst/>
                <a:gdLst/>
                <a:ahLst/>
                <a:cxnLst/>
                <a:rect l="l" t="t" r="r" b="b"/>
                <a:pathLst>
                  <a:path w="8026" h="2382" extrusionOk="0">
                    <a:moveTo>
                      <a:pt x="3882" y="0"/>
                    </a:moveTo>
                    <a:cubicBezTo>
                      <a:pt x="3382" y="0"/>
                      <a:pt x="2882" y="48"/>
                      <a:pt x="2430" y="95"/>
                    </a:cubicBezTo>
                    <a:cubicBezTo>
                      <a:pt x="2430" y="95"/>
                      <a:pt x="1" y="1167"/>
                      <a:pt x="2572" y="2334"/>
                    </a:cubicBezTo>
                    <a:cubicBezTo>
                      <a:pt x="3001" y="2358"/>
                      <a:pt x="3454" y="2382"/>
                      <a:pt x="3930" y="2382"/>
                    </a:cubicBezTo>
                    <a:cubicBezTo>
                      <a:pt x="6192" y="2382"/>
                      <a:pt x="8026" y="1858"/>
                      <a:pt x="8026" y="1191"/>
                    </a:cubicBezTo>
                    <a:cubicBezTo>
                      <a:pt x="8026" y="548"/>
                      <a:pt x="6192" y="0"/>
                      <a:pt x="388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9" name="Google Shape;1049;p43"/>
              <p:cNvSpPr/>
              <p:nvPr/>
            </p:nvSpPr>
            <p:spPr>
              <a:xfrm>
                <a:off x="4046306" y="1988267"/>
                <a:ext cx="112121" cy="89150"/>
              </a:xfrm>
              <a:custGeom>
                <a:avLst/>
                <a:gdLst/>
                <a:ahLst/>
                <a:cxnLst/>
                <a:rect l="l" t="t" r="r" b="b"/>
                <a:pathLst>
                  <a:path w="2787" h="2216" extrusionOk="0">
                    <a:moveTo>
                      <a:pt x="2620" y="0"/>
                    </a:moveTo>
                    <a:lnTo>
                      <a:pt x="2620" y="0"/>
                    </a:lnTo>
                    <a:cubicBezTo>
                      <a:pt x="1096" y="191"/>
                      <a:pt x="0" y="596"/>
                      <a:pt x="0" y="1096"/>
                    </a:cubicBezTo>
                    <a:cubicBezTo>
                      <a:pt x="0" y="1406"/>
                      <a:pt x="405" y="1691"/>
                      <a:pt x="1119" y="1906"/>
                    </a:cubicBezTo>
                    <a:lnTo>
                      <a:pt x="1477" y="1906"/>
                    </a:lnTo>
                    <a:lnTo>
                      <a:pt x="1643" y="2025"/>
                    </a:lnTo>
                    <a:cubicBezTo>
                      <a:pt x="2001" y="2120"/>
                      <a:pt x="2382" y="2168"/>
                      <a:pt x="2786" y="2215"/>
                    </a:cubicBezTo>
                    <a:cubicBezTo>
                      <a:pt x="1882" y="1382"/>
                      <a:pt x="2286" y="501"/>
                      <a:pt x="26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0" name="Google Shape;1050;p43"/>
              <p:cNvSpPr/>
              <p:nvPr/>
            </p:nvSpPr>
            <p:spPr>
              <a:xfrm>
                <a:off x="4201513" y="1867537"/>
                <a:ext cx="127449" cy="131311"/>
              </a:xfrm>
              <a:custGeom>
                <a:avLst/>
                <a:gdLst/>
                <a:ahLst/>
                <a:cxnLst/>
                <a:rect l="l" t="t" r="r" b="b"/>
                <a:pathLst>
                  <a:path w="3168" h="3264" extrusionOk="0">
                    <a:moveTo>
                      <a:pt x="1429" y="1"/>
                    </a:moveTo>
                    <a:lnTo>
                      <a:pt x="643" y="501"/>
                    </a:lnTo>
                    <a:cubicBezTo>
                      <a:pt x="0" y="2668"/>
                      <a:pt x="1429" y="3263"/>
                      <a:pt x="1429" y="3263"/>
                    </a:cubicBezTo>
                    <a:lnTo>
                      <a:pt x="2358" y="3144"/>
                    </a:lnTo>
                    <a:lnTo>
                      <a:pt x="3167" y="1692"/>
                    </a:lnTo>
                    <a:lnTo>
                      <a:pt x="1548" y="239"/>
                    </a:lnTo>
                    <a:lnTo>
                      <a:pt x="142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1" name="Google Shape;1051;p43"/>
              <p:cNvSpPr/>
              <p:nvPr/>
            </p:nvSpPr>
            <p:spPr>
              <a:xfrm>
                <a:off x="4189042" y="1887652"/>
                <a:ext cx="69960" cy="115983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2883" extrusionOk="0">
                    <a:moveTo>
                      <a:pt x="905" y="1"/>
                    </a:moveTo>
                    <a:lnTo>
                      <a:pt x="1" y="596"/>
                    </a:lnTo>
                    <a:lnTo>
                      <a:pt x="120" y="763"/>
                    </a:lnTo>
                    <a:lnTo>
                      <a:pt x="763" y="2883"/>
                    </a:lnTo>
                    <a:lnTo>
                      <a:pt x="1739" y="2763"/>
                    </a:lnTo>
                    <a:cubicBezTo>
                      <a:pt x="1096" y="1787"/>
                      <a:pt x="905" y="834"/>
                      <a:pt x="9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2" name="Google Shape;1052;p43"/>
              <p:cNvSpPr/>
              <p:nvPr/>
            </p:nvSpPr>
            <p:spPr>
              <a:xfrm>
                <a:off x="4195760" y="1833060"/>
                <a:ext cx="99650" cy="77644"/>
              </a:xfrm>
              <a:custGeom>
                <a:avLst/>
                <a:gdLst/>
                <a:ahLst/>
                <a:cxnLst/>
                <a:rect l="l" t="t" r="r" b="b"/>
                <a:pathLst>
                  <a:path w="2477" h="1930" extrusionOk="0">
                    <a:moveTo>
                      <a:pt x="1810" y="1"/>
                    </a:moveTo>
                    <a:cubicBezTo>
                      <a:pt x="1691" y="1"/>
                      <a:pt x="1572" y="24"/>
                      <a:pt x="1501" y="72"/>
                    </a:cubicBezTo>
                    <a:lnTo>
                      <a:pt x="858" y="477"/>
                    </a:lnTo>
                    <a:cubicBezTo>
                      <a:pt x="858" y="501"/>
                      <a:pt x="0" y="1358"/>
                      <a:pt x="810" y="1930"/>
                    </a:cubicBezTo>
                    <a:lnTo>
                      <a:pt x="2120" y="1096"/>
                    </a:lnTo>
                    <a:cubicBezTo>
                      <a:pt x="2382" y="905"/>
                      <a:pt x="2477" y="548"/>
                      <a:pt x="2334" y="263"/>
                    </a:cubicBezTo>
                    <a:cubicBezTo>
                      <a:pt x="2215" y="72"/>
                      <a:pt x="2024" y="1"/>
                      <a:pt x="181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3" name="Google Shape;1053;p43"/>
              <p:cNvSpPr/>
              <p:nvPr/>
            </p:nvSpPr>
            <p:spPr>
              <a:xfrm>
                <a:off x="4024260" y="1853175"/>
                <a:ext cx="205052" cy="163133"/>
              </a:xfrm>
              <a:custGeom>
                <a:avLst/>
                <a:gdLst/>
                <a:ahLst/>
                <a:cxnLst/>
                <a:rect l="l" t="t" r="r" b="b"/>
                <a:pathLst>
                  <a:path w="5097" h="4055" extrusionOk="0">
                    <a:moveTo>
                      <a:pt x="5097" y="1"/>
                    </a:moveTo>
                    <a:lnTo>
                      <a:pt x="358" y="2977"/>
                    </a:lnTo>
                    <a:cubicBezTo>
                      <a:pt x="96" y="3120"/>
                      <a:pt x="0" y="3501"/>
                      <a:pt x="191" y="3787"/>
                    </a:cubicBezTo>
                    <a:cubicBezTo>
                      <a:pt x="298" y="3955"/>
                      <a:pt x="482" y="4054"/>
                      <a:pt x="676" y="4054"/>
                    </a:cubicBezTo>
                    <a:cubicBezTo>
                      <a:pt x="785" y="4054"/>
                      <a:pt x="898" y="4022"/>
                      <a:pt x="1001" y="3954"/>
                    </a:cubicBezTo>
                    <a:lnTo>
                      <a:pt x="5049" y="1430"/>
                    </a:lnTo>
                    <a:cubicBezTo>
                      <a:pt x="5001" y="882"/>
                      <a:pt x="5049" y="382"/>
                      <a:pt x="509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4" name="Google Shape;1054;p43"/>
              <p:cNvSpPr/>
              <p:nvPr/>
            </p:nvSpPr>
            <p:spPr>
              <a:xfrm>
                <a:off x="4172749" y="1834025"/>
                <a:ext cx="107334" cy="103512"/>
              </a:xfrm>
              <a:custGeom>
                <a:avLst/>
                <a:gdLst/>
                <a:ahLst/>
                <a:cxnLst/>
                <a:rect l="l" t="t" r="r" b="b"/>
                <a:pathLst>
                  <a:path w="2668" h="2573" extrusionOk="0">
                    <a:moveTo>
                      <a:pt x="1525" y="0"/>
                    </a:moveTo>
                    <a:cubicBezTo>
                      <a:pt x="1525" y="0"/>
                      <a:pt x="1" y="1334"/>
                      <a:pt x="1477" y="2572"/>
                    </a:cubicBezTo>
                    <a:cubicBezTo>
                      <a:pt x="1549" y="2548"/>
                      <a:pt x="1644" y="2525"/>
                      <a:pt x="1739" y="2477"/>
                    </a:cubicBezTo>
                    <a:lnTo>
                      <a:pt x="2073" y="2263"/>
                    </a:lnTo>
                    <a:cubicBezTo>
                      <a:pt x="2501" y="1977"/>
                      <a:pt x="2668" y="1429"/>
                      <a:pt x="2358" y="977"/>
                    </a:cubicBezTo>
                    <a:lnTo>
                      <a:pt x="2001" y="381"/>
                    </a:lnTo>
                    <a:cubicBezTo>
                      <a:pt x="1882" y="191"/>
                      <a:pt x="1715" y="48"/>
                      <a:pt x="152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5" name="Google Shape;1055;p43"/>
              <p:cNvSpPr/>
              <p:nvPr/>
            </p:nvSpPr>
            <p:spPr>
              <a:xfrm>
                <a:off x="4165105" y="1830767"/>
                <a:ext cx="68994" cy="107937"/>
              </a:xfrm>
              <a:custGeom>
                <a:avLst/>
                <a:gdLst/>
                <a:ahLst/>
                <a:cxnLst/>
                <a:rect l="l" t="t" r="r" b="b"/>
                <a:pathLst>
                  <a:path w="1715" h="2683" extrusionOk="0">
                    <a:moveTo>
                      <a:pt x="1384" y="0"/>
                    </a:moveTo>
                    <a:cubicBezTo>
                      <a:pt x="1213" y="0"/>
                      <a:pt x="1038" y="43"/>
                      <a:pt x="881" y="129"/>
                    </a:cubicBezTo>
                    <a:lnTo>
                      <a:pt x="548" y="343"/>
                    </a:lnTo>
                    <a:cubicBezTo>
                      <a:pt x="119" y="653"/>
                      <a:pt x="0" y="1201"/>
                      <a:pt x="262" y="1653"/>
                    </a:cubicBezTo>
                    <a:lnTo>
                      <a:pt x="619" y="2248"/>
                    </a:lnTo>
                    <a:cubicBezTo>
                      <a:pt x="809" y="2534"/>
                      <a:pt x="1106" y="2682"/>
                      <a:pt x="1423" y="2682"/>
                    </a:cubicBezTo>
                    <a:cubicBezTo>
                      <a:pt x="1504" y="2682"/>
                      <a:pt x="1585" y="2673"/>
                      <a:pt x="1667" y="2653"/>
                    </a:cubicBezTo>
                    <a:cubicBezTo>
                      <a:pt x="1429" y="1653"/>
                      <a:pt x="1548" y="724"/>
                      <a:pt x="1715" y="58"/>
                    </a:cubicBezTo>
                    <a:cubicBezTo>
                      <a:pt x="1610" y="19"/>
                      <a:pt x="1498" y="0"/>
                      <a:pt x="13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6" name="Google Shape;1056;p43"/>
              <p:cNvSpPr/>
              <p:nvPr/>
            </p:nvSpPr>
            <p:spPr>
              <a:xfrm>
                <a:off x="4246531" y="1936531"/>
                <a:ext cx="92972" cy="75713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1882" extrusionOk="0">
                    <a:moveTo>
                      <a:pt x="2072" y="0"/>
                    </a:moveTo>
                    <a:lnTo>
                      <a:pt x="2048" y="48"/>
                    </a:lnTo>
                    <a:lnTo>
                      <a:pt x="1810" y="239"/>
                    </a:lnTo>
                    <a:cubicBezTo>
                      <a:pt x="1334" y="691"/>
                      <a:pt x="786" y="1072"/>
                      <a:pt x="191" y="1358"/>
                    </a:cubicBezTo>
                    <a:cubicBezTo>
                      <a:pt x="0" y="1882"/>
                      <a:pt x="548" y="1882"/>
                      <a:pt x="548" y="1882"/>
                    </a:cubicBezTo>
                    <a:cubicBezTo>
                      <a:pt x="762" y="1787"/>
                      <a:pt x="977" y="1668"/>
                      <a:pt x="1144" y="1548"/>
                    </a:cubicBezTo>
                    <a:cubicBezTo>
                      <a:pt x="1548" y="1310"/>
                      <a:pt x="1906" y="977"/>
                      <a:pt x="2191" y="620"/>
                    </a:cubicBezTo>
                    <a:cubicBezTo>
                      <a:pt x="2310" y="477"/>
                      <a:pt x="2287" y="239"/>
                      <a:pt x="2168" y="96"/>
                    </a:cubicBezTo>
                    <a:lnTo>
                      <a:pt x="207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7" name="Google Shape;1057;p43"/>
              <p:cNvSpPr/>
              <p:nvPr/>
            </p:nvSpPr>
            <p:spPr>
              <a:xfrm>
                <a:off x="4219697" y="1989233"/>
                <a:ext cx="47954" cy="27799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691" extrusionOk="0">
                    <a:moveTo>
                      <a:pt x="858" y="0"/>
                    </a:moveTo>
                    <a:cubicBezTo>
                      <a:pt x="739" y="72"/>
                      <a:pt x="596" y="119"/>
                      <a:pt x="477" y="191"/>
                    </a:cubicBezTo>
                    <a:lnTo>
                      <a:pt x="96" y="334"/>
                    </a:lnTo>
                    <a:lnTo>
                      <a:pt x="1" y="358"/>
                    </a:lnTo>
                    <a:lnTo>
                      <a:pt x="24" y="524"/>
                    </a:lnTo>
                    <a:cubicBezTo>
                      <a:pt x="24" y="548"/>
                      <a:pt x="24" y="596"/>
                      <a:pt x="72" y="643"/>
                    </a:cubicBezTo>
                    <a:cubicBezTo>
                      <a:pt x="96" y="667"/>
                      <a:pt x="120" y="691"/>
                      <a:pt x="143" y="691"/>
                    </a:cubicBezTo>
                    <a:lnTo>
                      <a:pt x="834" y="691"/>
                    </a:lnTo>
                    <a:cubicBezTo>
                      <a:pt x="906" y="691"/>
                      <a:pt x="929" y="691"/>
                      <a:pt x="977" y="667"/>
                    </a:cubicBezTo>
                    <a:cubicBezTo>
                      <a:pt x="1048" y="643"/>
                      <a:pt x="1144" y="596"/>
                      <a:pt x="1191" y="572"/>
                    </a:cubicBezTo>
                    <a:cubicBezTo>
                      <a:pt x="1072" y="405"/>
                      <a:pt x="953" y="215"/>
                      <a:pt x="8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8" name="Google Shape;1058;p43"/>
              <p:cNvSpPr/>
              <p:nvPr/>
            </p:nvSpPr>
            <p:spPr>
              <a:xfrm>
                <a:off x="4121979" y="2129112"/>
                <a:ext cx="47954" cy="39305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977" extrusionOk="0">
                    <a:moveTo>
                      <a:pt x="596" y="0"/>
                    </a:moveTo>
                    <a:cubicBezTo>
                      <a:pt x="262" y="0"/>
                      <a:pt x="1" y="215"/>
                      <a:pt x="1" y="500"/>
                    </a:cubicBezTo>
                    <a:cubicBezTo>
                      <a:pt x="1" y="762"/>
                      <a:pt x="262" y="977"/>
                      <a:pt x="596" y="977"/>
                    </a:cubicBezTo>
                    <a:cubicBezTo>
                      <a:pt x="905" y="977"/>
                      <a:pt x="1191" y="762"/>
                      <a:pt x="1191" y="500"/>
                    </a:cubicBezTo>
                    <a:cubicBezTo>
                      <a:pt x="1191" y="215"/>
                      <a:pt x="905" y="0"/>
                      <a:pt x="59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9" name="Google Shape;1059;p43"/>
              <p:cNvSpPr/>
              <p:nvPr/>
            </p:nvSpPr>
            <p:spPr>
              <a:xfrm>
                <a:off x="4253249" y="2129112"/>
                <a:ext cx="47914" cy="39305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977" extrusionOk="0">
                    <a:moveTo>
                      <a:pt x="595" y="0"/>
                    </a:moveTo>
                    <a:cubicBezTo>
                      <a:pt x="262" y="0"/>
                      <a:pt x="0" y="215"/>
                      <a:pt x="0" y="500"/>
                    </a:cubicBezTo>
                    <a:cubicBezTo>
                      <a:pt x="0" y="762"/>
                      <a:pt x="262" y="977"/>
                      <a:pt x="595" y="977"/>
                    </a:cubicBezTo>
                    <a:cubicBezTo>
                      <a:pt x="929" y="977"/>
                      <a:pt x="1191" y="762"/>
                      <a:pt x="1191" y="500"/>
                    </a:cubicBezTo>
                    <a:cubicBezTo>
                      <a:pt x="1191" y="215"/>
                      <a:pt x="929" y="0"/>
                      <a:pt x="59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0" name="Google Shape;1060;p43"/>
              <p:cNvSpPr/>
              <p:nvPr/>
            </p:nvSpPr>
            <p:spPr>
              <a:xfrm>
                <a:off x="3993283" y="1823686"/>
                <a:ext cx="439392" cy="418513"/>
              </a:xfrm>
              <a:custGeom>
                <a:avLst/>
                <a:gdLst/>
                <a:ahLst/>
                <a:cxnLst/>
                <a:rect l="l" t="t" r="r" b="b"/>
                <a:pathLst>
                  <a:path w="10922" h="10403" extrusionOk="0">
                    <a:moveTo>
                      <a:pt x="6802" y="383"/>
                    </a:moveTo>
                    <a:cubicBezTo>
                      <a:pt x="7184" y="383"/>
                      <a:pt x="7459" y="949"/>
                      <a:pt x="7057" y="1210"/>
                    </a:cubicBezTo>
                    <a:lnTo>
                      <a:pt x="7034" y="1234"/>
                    </a:lnTo>
                    <a:cubicBezTo>
                      <a:pt x="6986" y="1138"/>
                      <a:pt x="6605" y="543"/>
                      <a:pt x="6557" y="496"/>
                    </a:cubicBezTo>
                    <a:lnTo>
                      <a:pt x="6581" y="448"/>
                    </a:lnTo>
                    <a:cubicBezTo>
                      <a:pt x="6656" y="403"/>
                      <a:pt x="6731" y="383"/>
                      <a:pt x="6802" y="383"/>
                    </a:cubicBezTo>
                    <a:close/>
                    <a:moveTo>
                      <a:pt x="5662" y="372"/>
                    </a:moveTo>
                    <a:cubicBezTo>
                      <a:pt x="5923" y="372"/>
                      <a:pt x="6181" y="503"/>
                      <a:pt x="6319" y="734"/>
                    </a:cubicBezTo>
                    <a:lnTo>
                      <a:pt x="6676" y="1329"/>
                    </a:lnTo>
                    <a:cubicBezTo>
                      <a:pt x="6915" y="1686"/>
                      <a:pt x="6796" y="2186"/>
                      <a:pt x="6438" y="2401"/>
                    </a:cubicBezTo>
                    <a:lnTo>
                      <a:pt x="6105" y="2615"/>
                    </a:lnTo>
                    <a:cubicBezTo>
                      <a:pt x="5980" y="2690"/>
                      <a:pt x="5830" y="2725"/>
                      <a:pt x="5681" y="2725"/>
                    </a:cubicBezTo>
                    <a:cubicBezTo>
                      <a:pt x="5544" y="2725"/>
                      <a:pt x="5409" y="2696"/>
                      <a:pt x="5295" y="2639"/>
                    </a:cubicBezTo>
                    <a:cubicBezTo>
                      <a:pt x="5176" y="2567"/>
                      <a:pt x="5105" y="2496"/>
                      <a:pt x="5033" y="2377"/>
                    </a:cubicBezTo>
                    <a:lnTo>
                      <a:pt x="4676" y="1781"/>
                    </a:lnTo>
                    <a:cubicBezTo>
                      <a:pt x="4438" y="1424"/>
                      <a:pt x="4557" y="900"/>
                      <a:pt x="4914" y="710"/>
                    </a:cubicBezTo>
                    <a:lnTo>
                      <a:pt x="5248" y="496"/>
                    </a:lnTo>
                    <a:cubicBezTo>
                      <a:pt x="5374" y="411"/>
                      <a:pt x="5519" y="372"/>
                      <a:pt x="5662" y="372"/>
                    </a:cubicBezTo>
                    <a:close/>
                    <a:moveTo>
                      <a:pt x="4986" y="2877"/>
                    </a:moveTo>
                    <a:cubicBezTo>
                      <a:pt x="4986" y="2901"/>
                      <a:pt x="4938" y="2782"/>
                      <a:pt x="5271" y="3853"/>
                    </a:cubicBezTo>
                    <a:cubicBezTo>
                      <a:pt x="4462" y="3853"/>
                      <a:pt x="3700" y="3949"/>
                      <a:pt x="3080" y="4068"/>
                    </a:cubicBezTo>
                    <a:lnTo>
                      <a:pt x="4986" y="2877"/>
                    </a:lnTo>
                    <a:close/>
                    <a:moveTo>
                      <a:pt x="7129" y="1901"/>
                    </a:moveTo>
                    <a:lnTo>
                      <a:pt x="8105" y="2805"/>
                    </a:lnTo>
                    <a:lnTo>
                      <a:pt x="7962" y="2925"/>
                    </a:lnTo>
                    <a:cubicBezTo>
                      <a:pt x="6915" y="3925"/>
                      <a:pt x="5891" y="4187"/>
                      <a:pt x="5724" y="4282"/>
                    </a:cubicBezTo>
                    <a:lnTo>
                      <a:pt x="5343" y="2972"/>
                    </a:lnTo>
                    <a:lnTo>
                      <a:pt x="5343" y="2972"/>
                    </a:lnTo>
                    <a:cubicBezTo>
                      <a:pt x="5451" y="3014"/>
                      <a:pt x="5566" y="3032"/>
                      <a:pt x="5680" y="3032"/>
                    </a:cubicBezTo>
                    <a:cubicBezTo>
                      <a:pt x="5891" y="3032"/>
                      <a:pt x="6102" y="2970"/>
                      <a:pt x="6272" y="2877"/>
                    </a:cubicBezTo>
                    <a:lnTo>
                      <a:pt x="6605" y="2663"/>
                    </a:lnTo>
                    <a:cubicBezTo>
                      <a:pt x="6867" y="2496"/>
                      <a:pt x="7057" y="2210"/>
                      <a:pt x="7129" y="1901"/>
                    </a:cubicBezTo>
                    <a:close/>
                    <a:moveTo>
                      <a:pt x="8320" y="3020"/>
                    </a:moveTo>
                    <a:cubicBezTo>
                      <a:pt x="8439" y="3115"/>
                      <a:pt x="8439" y="3258"/>
                      <a:pt x="8343" y="3353"/>
                    </a:cubicBezTo>
                    <a:cubicBezTo>
                      <a:pt x="7891" y="3925"/>
                      <a:pt x="7272" y="4353"/>
                      <a:pt x="6557" y="4639"/>
                    </a:cubicBezTo>
                    <a:cubicBezTo>
                      <a:pt x="6526" y="4647"/>
                      <a:pt x="6502" y="4650"/>
                      <a:pt x="6462" y="4650"/>
                    </a:cubicBezTo>
                    <a:cubicBezTo>
                      <a:pt x="6383" y="4650"/>
                      <a:pt x="6240" y="4639"/>
                      <a:pt x="5843" y="4639"/>
                    </a:cubicBezTo>
                    <a:cubicBezTo>
                      <a:pt x="5843" y="4592"/>
                      <a:pt x="5819" y="4592"/>
                      <a:pt x="5819" y="4568"/>
                    </a:cubicBezTo>
                    <a:lnTo>
                      <a:pt x="6129" y="4449"/>
                    </a:lnTo>
                    <a:cubicBezTo>
                      <a:pt x="7486" y="3925"/>
                      <a:pt x="8224" y="3115"/>
                      <a:pt x="8320" y="3020"/>
                    </a:cubicBezTo>
                    <a:close/>
                    <a:moveTo>
                      <a:pt x="5367" y="4139"/>
                    </a:moveTo>
                    <a:lnTo>
                      <a:pt x="5510" y="4663"/>
                    </a:lnTo>
                    <a:cubicBezTo>
                      <a:pt x="5510" y="4687"/>
                      <a:pt x="5629" y="4925"/>
                      <a:pt x="5748" y="4925"/>
                    </a:cubicBezTo>
                    <a:cubicBezTo>
                      <a:pt x="6069" y="4925"/>
                      <a:pt x="6254" y="4931"/>
                      <a:pt x="6376" y="4931"/>
                    </a:cubicBezTo>
                    <a:cubicBezTo>
                      <a:pt x="6498" y="4931"/>
                      <a:pt x="6557" y="4925"/>
                      <a:pt x="6629" y="4901"/>
                    </a:cubicBezTo>
                    <a:cubicBezTo>
                      <a:pt x="7034" y="4734"/>
                      <a:pt x="7391" y="4568"/>
                      <a:pt x="7677" y="4330"/>
                    </a:cubicBezTo>
                    <a:cubicBezTo>
                      <a:pt x="8844" y="4568"/>
                      <a:pt x="9344" y="4901"/>
                      <a:pt x="9344" y="5163"/>
                    </a:cubicBezTo>
                    <a:cubicBezTo>
                      <a:pt x="9344" y="5377"/>
                      <a:pt x="9010" y="5568"/>
                      <a:pt x="8510" y="5758"/>
                    </a:cubicBezTo>
                    <a:cubicBezTo>
                      <a:pt x="8415" y="5782"/>
                      <a:pt x="8391" y="5878"/>
                      <a:pt x="8415" y="5973"/>
                    </a:cubicBezTo>
                    <a:cubicBezTo>
                      <a:pt x="8449" y="6024"/>
                      <a:pt x="8496" y="6063"/>
                      <a:pt x="8555" y="6063"/>
                    </a:cubicBezTo>
                    <a:cubicBezTo>
                      <a:pt x="8578" y="6063"/>
                      <a:pt x="8603" y="6058"/>
                      <a:pt x="8629" y="6044"/>
                    </a:cubicBezTo>
                    <a:cubicBezTo>
                      <a:pt x="8963" y="5925"/>
                      <a:pt x="9201" y="5806"/>
                      <a:pt x="9367" y="5663"/>
                    </a:cubicBezTo>
                    <a:cubicBezTo>
                      <a:pt x="9415" y="6354"/>
                      <a:pt x="9558" y="7116"/>
                      <a:pt x="9725" y="7902"/>
                    </a:cubicBezTo>
                    <a:cubicBezTo>
                      <a:pt x="9939" y="8711"/>
                      <a:pt x="10201" y="9378"/>
                      <a:pt x="10439" y="9664"/>
                    </a:cubicBezTo>
                    <a:cubicBezTo>
                      <a:pt x="10511" y="9712"/>
                      <a:pt x="10487" y="9759"/>
                      <a:pt x="10487" y="9759"/>
                    </a:cubicBezTo>
                    <a:cubicBezTo>
                      <a:pt x="10487" y="9759"/>
                      <a:pt x="10439" y="9783"/>
                      <a:pt x="10415" y="9783"/>
                    </a:cubicBezTo>
                    <a:cubicBezTo>
                      <a:pt x="10010" y="9712"/>
                      <a:pt x="9701" y="9593"/>
                      <a:pt x="9439" y="9402"/>
                    </a:cubicBezTo>
                    <a:cubicBezTo>
                      <a:pt x="9188" y="9234"/>
                      <a:pt x="8960" y="9155"/>
                      <a:pt x="8758" y="9155"/>
                    </a:cubicBezTo>
                    <a:cubicBezTo>
                      <a:pt x="8385" y="9155"/>
                      <a:pt x="8100" y="9424"/>
                      <a:pt x="7915" y="9902"/>
                    </a:cubicBezTo>
                    <a:cubicBezTo>
                      <a:pt x="7915" y="9916"/>
                      <a:pt x="7899" y="9930"/>
                      <a:pt x="7876" y="9930"/>
                    </a:cubicBezTo>
                    <a:cubicBezTo>
                      <a:pt x="7860" y="9930"/>
                      <a:pt x="7840" y="9922"/>
                      <a:pt x="7820" y="9902"/>
                    </a:cubicBezTo>
                    <a:cubicBezTo>
                      <a:pt x="7475" y="9402"/>
                      <a:pt x="7104" y="9166"/>
                      <a:pt x="6732" y="9166"/>
                    </a:cubicBezTo>
                    <a:cubicBezTo>
                      <a:pt x="6307" y="9166"/>
                      <a:pt x="5879" y="9474"/>
                      <a:pt x="5486" y="10045"/>
                    </a:cubicBezTo>
                    <a:cubicBezTo>
                      <a:pt x="5462" y="10057"/>
                      <a:pt x="5444" y="10063"/>
                      <a:pt x="5429" y="10063"/>
                    </a:cubicBezTo>
                    <a:cubicBezTo>
                      <a:pt x="5414" y="10063"/>
                      <a:pt x="5402" y="10057"/>
                      <a:pt x="5390" y="10045"/>
                    </a:cubicBezTo>
                    <a:cubicBezTo>
                      <a:pt x="5008" y="9471"/>
                      <a:pt x="4577" y="9157"/>
                      <a:pt x="4143" y="9157"/>
                    </a:cubicBezTo>
                    <a:cubicBezTo>
                      <a:pt x="3766" y="9157"/>
                      <a:pt x="3387" y="9393"/>
                      <a:pt x="3033" y="9902"/>
                    </a:cubicBezTo>
                    <a:cubicBezTo>
                      <a:pt x="3021" y="9914"/>
                      <a:pt x="3003" y="9920"/>
                      <a:pt x="2988" y="9920"/>
                    </a:cubicBezTo>
                    <a:cubicBezTo>
                      <a:pt x="2973" y="9920"/>
                      <a:pt x="2961" y="9914"/>
                      <a:pt x="2961" y="9902"/>
                    </a:cubicBezTo>
                    <a:cubicBezTo>
                      <a:pt x="2775" y="9435"/>
                      <a:pt x="2486" y="9172"/>
                      <a:pt x="2109" y="9172"/>
                    </a:cubicBezTo>
                    <a:cubicBezTo>
                      <a:pt x="1909" y="9172"/>
                      <a:pt x="1685" y="9245"/>
                      <a:pt x="1437" y="9402"/>
                    </a:cubicBezTo>
                    <a:cubicBezTo>
                      <a:pt x="1128" y="9569"/>
                      <a:pt x="866" y="9688"/>
                      <a:pt x="437" y="9783"/>
                    </a:cubicBezTo>
                    <a:cubicBezTo>
                      <a:pt x="413" y="9783"/>
                      <a:pt x="413" y="9783"/>
                      <a:pt x="389" y="9759"/>
                    </a:cubicBezTo>
                    <a:cubicBezTo>
                      <a:pt x="389" y="9759"/>
                      <a:pt x="366" y="9712"/>
                      <a:pt x="389" y="9688"/>
                    </a:cubicBezTo>
                    <a:cubicBezTo>
                      <a:pt x="628" y="9402"/>
                      <a:pt x="890" y="8711"/>
                      <a:pt x="1104" y="7926"/>
                    </a:cubicBezTo>
                    <a:cubicBezTo>
                      <a:pt x="1318" y="7187"/>
                      <a:pt x="1437" y="6425"/>
                      <a:pt x="1461" y="5711"/>
                    </a:cubicBezTo>
                    <a:cubicBezTo>
                      <a:pt x="2114" y="6224"/>
                      <a:pt x="3750" y="6503"/>
                      <a:pt x="5411" y="6503"/>
                    </a:cubicBezTo>
                    <a:cubicBezTo>
                      <a:pt x="6295" y="6503"/>
                      <a:pt x="7186" y="6424"/>
                      <a:pt x="7939" y="6259"/>
                    </a:cubicBezTo>
                    <a:cubicBezTo>
                      <a:pt x="8034" y="6235"/>
                      <a:pt x="8105" y="6187"/>
                      <a:pt x="8058" y="6092"/>
                    </a:cubicBezTo>
                    <a:cubicBezTo>
                      <a:pt x="8038" y="6013"/>
                      <a:pt x="8002" y="5967"/>
                      <a:pt x="7936" y="5967"/>
                    </a:cubicBezTo>
                    <a:cubicBezTo>
                      <a:pt x="7922" y="5967"/>
                      <a:pt x="7907" y="5969"/>
                      <a:pt x="7891" y="5973"/>
                    </a:cubicBezTo>
                    <a:cubicBezTo>
                      <a:pt x="7161" y="6146"/>
                      <a:pt x="6297" y="6229"/>
                      <a:pt x="5438" y="6229"/>
                    </a:cubicBezTo>
                    <a:cubicBezTo>
                      <a:pt x="4642" y="6229"/>
                      <a:pt x="3851" y="6158"/>
                      <a:pt x="3176" y="6020"/>
                    </a:cubicBezTo>
                    <a:lnTo>
                      <a:pt x="4224" y="5544"/>
                    </a:lnTo>
                    <a:cubicBezTo>
                      <a:pt x="4414" y="5473"/>
                      <a:pt x="4581" y="5473"/>
                      <a:pt x="4771" y="5473"/>
                    </a:cubicBezTo>
                    <a:lnTo>
                      <a:pt x="6629" y="5735"/>
                    </a:lnTo>
                    <a:cubicBezTo>
                      <a:pt x="6724" y="5735"/>
                      <a:pt x="6819" y="5663"/>
                      <a:pt x="6819" y="5616"/>
                    </a:cubicBezTo>
                    <a:cubicBezTo>
                      <a:pt x="6819" y="5520"/>
                      <a:pt x="6748" y="5425"/>
                      <a:pt x="6700" y="5425"/>
                    </a:cubicBezTo>
                    <a:cubicBezTo>
                      <a:pt x="4945" y="5180"/>
                      <a:pt x="4799" y="5163"/>
                      <a:pt x="4733" y="5163"/>
                    </a:cubicBezTo>
                    <a:cubicBezTo>
                      <a:pt x="4722" y="5163"/>
                      <a:pt x="4713" y="5163"/>
                      <a:pt x="4700" y="5163"/>
                    </a:cubicBezTo>
                    <a:lnTo>
                      <a:pt x="4914" y="4711"/>
                    </a:lnTo>
                    <a:cubicBezTo>
                      <a:pt x="4938" y="4615"/>
                      <a:pt x="4914" y="4544"/>
                      <a:pt x="4843" y="4520"/>
                    </a:cubicBezTo>
                    <a:cubicBezTo>
                      <a:pt x="4822" y="4506"/>
                      <a:pt x="4799" y="4500"/>
                      <a:pt x="4776" y="4500"/>
                    </a:cubicBezTo>
                    <a:cubicBezTo>
                      <a:pt x="4722" y="4500"/>
                      <a:pt x="4669" y="4534"/>
                      <a:pt x="4652" y="4568"/>
                    </a:cubicBezTo>
                    <a:lnTo>
                      <a:pt x="4343" y="5187"/>
                    </a:lnTo>
                    <a:cubicBezTo>
                      <a:pt x="4152" y="5258"/>
                      <a:pt x="4152" y="5258"/>
                      <a:pt x="2676" y="5901"/>
                    </a:cubicBezTo>
                    <a:cubicBezTo>
                      <a:pt x="2652" y="5901"/>
                      <a:pt x="2580" y="5878"/>
                      <a:pt x="2557" y="5878"/>
                    </a:cubicBezTo>
                    <a:cubicBezTo>
                      <a:pt x="1771" y="5639"/>
                      <a:pt x="1485" y="5377"/>
                      <a:pt x="1485" y="5187"/>
                    </a:cubicBezTo>
                    <a:cubicBezTo>
                      <a:pt x="1485" y="5068"/>
                      <a:pt x="1604" y="4949"/>
                      <a:pt x="1723" y="4854"/>
                    </a:cubicBezTo>
                    <a:cubicBezTo>
                      <a:pt x="1794" y="4830"/>
                      <a:pt x="1818" y="4806"/>
                      <a:pt x="1985" y="4711"/>
                    </a:cubicBezTo>
                    <a:cubicBezTo>
                      <a:pt x="2699" y="4377"/>
                      <a:pt x="3962" y="4139"/>
                      <a:pt x="5367" y="4139"/>
                    </a:cubicBezTo>
                    <a:close/>
                    <a:moveTo>
                      <a:pt x="5689" y="1"/>
                    </a:moveTo>
                    <a:cubicBezTo>
                      <a:pt x="5484" y="1"/>
                      <a:pt x="5274" y="61"/>
                      <a:pt x="5081" y="186"/>
                    </a:cubicBezTo>
                    <a:lnTo>
                      <a:pt x="4771" y="400"/>
                    </a:lnTo>
                    <a:cubicBezTo>
                      <a:pt x="4366" y="638"/>
                      <a:pt x="4200" y="1115"/>
                      <a:pt x="4247" y="1520"/>
                    </a:cubicBezTo>
                    <a:lnTo>
                      <a:pt x="2866" y="2424"/>
                    </a:lnTo>
                    <a:cubicBezTo>
                      <a:pt x="2795" y="2472"/>
                      <a:pt x="2771" y="2567"/>
                      <a:pt x="2795" y="2639"/>
                    </a:cubicBezTo>
                    <a:cubicBezTo>
                      <a:pt x="2847" y="2674"/>
                      <a:pt x="2912" y="2696"/>
                      <a:pt x="2962" y="2696"/>
                    </a:cubicBezTo>
                    <a:cubicBezTo>
                      <a:pt x="2980" y="2696"/>
                      <a:pt x="2996" y="2693"/>
                      <a:pt x="3009" y="2686"/>
                    </a:cubicBezTo>
                    <a:lnTo>
                      <a:pt x="4343" y="1853"/>
                    </a:lnTo>
                    <a:cubicBezTo>
                      <a:pt x="4343" y="1877"/>
                      <a:pt x="4390" y="1924"/>
                      <a:pt x="4390" y="1948"/>
                    </a:cubicBezTo>
                    <a:cubicBezTo>
                      <a:pt x="4795" y="2591"/>
                      <a:pt x="4771" y="2544"/>
                      <a:pt x="4795" y="2591"/>
                    </a:cubicBezTo>
                    <a:lnTo>
                      <a:pt x="1818" y="4449"/>
                    </a:lnTo>
                    <a:cubicBezTo>
                      <a:pt x="1723" y="4496"/>
                      <a:pt x="1628" y="4544"/>
                      <a:pt x="1580" y="4592"/>
                    </a:cubicBezTo>
                    <a:cubicBezTo>
                      <a:pt x="1524" y="4614"/>
                      <a:pt x="1470" y="4624"/>
                      <a:pt x="1419" y="4624"/>
                    </a:cubicBezTo>
                    <a:cubicBezTo>
                      <a:pt x="1041" y="4624"/>
                      <a:pt x="845" y="4060"/>
                      <a:pt x="1223" y="3830"/>
                    </a:cubicBezTo>
                    <a:lnTo>
                      <a:pt x="2366" y="3115"/>
                    </a:lnTo>
                    <a:cubicBezTo>
                      <a:pt x="2414" y="3044"/>
                      <a:pt x="2437" y="2948"/>
                      <a:pt x="2414" y="2901"/>
                    </a:cubicBezTo>
                    <a:cubicBezTo>
                      <a:pt x="2378" y="2847"/>
                      <a:pt x="2315" y="2820"/>
                      <a:pt x="2256" y="2820"/>
                    </a:cubicBezTo>
                    <a:cubicBezTo>
                      <a:pt x="2237" y="2820"/>
                      <a:pt x="2217" y="2823"/>
                      <a:pt x="2199" y="2829"/>
                    </a:cubicBezTo>
                    <a:lnTo>
                      <a:pt x="1080" y="3544"/>
                    </a:lnTo>
                    <a:cubicBezTo>
                      <a:pt x="532" y="3877"/>
                      <a:pt x="628" y="4734"/>
                      <a:pt x="1271" y="4901"/>
                    </a:cubicBezTo>
                    <a:cubicBezTo>
                      <a:pt x="1223" y="4973"/>
                      <a:pt x="1199" y="5092"/>
                      <a:pt x="1199" y="5211"/>
                    </a:cubicBezTo>
                    <a:cubicBezTo>
                      <a:pt x="1199" y="5282"/>
                      <a:pt x="1223" y="6330"/>
                      <a:pt x="842" y="7830"/>
                    </a:cubicBezTo>
                    <a:cubicBezTo>
                      <a:pt x="628" y="8592"/>
                      <a:pt x="389" y="9235"/>
                      <a:pt x="175" y="9497"/>
                    </a:cubicBezTo>
                    <a:cubicBezTo>
                      <a:pt x="0" y="9759"/>
                      <a:pt x="186" y="10101"/>
                      <a:pt x="457" y="10101"/>
                    </a:cubicBezTo>
                    <a:cubicBezTo>
                      <a:pt x="481" y="10101"/>
                      <a:pt x="507" y="10099"/>
                      <a:pt x="532" y="10093"/>
                    </a:cubicBezTo>
                    <a:cubicBezTo>
                      <a:pt x="961" y="10045"/>
                      <a:pt x="1271" y="9902"/>
                      <a:pt x="1628" y="9688"/>
                    </a:cubicBezTo>
                    <a:cubicBezTo>
                      <a:pt x="1846" y="9542"/>
                      <a:pt x="2009" y="9480"/>
                      <a:pt x="2158" y="9480"/>
                    </a:cubicBezTo>
                    <a:cubicBezTo>
                      <a:pt x="2205" y="9480"/>
                      <a:pt x="2250" y="9486"/>
                      <a:pt x="2295" y="9497"/>
                    </a:cubicBezTo>
                    <a:cubicBezTo>
                      <a:pt x="2509" y="9569"/>
                      <a:pt x="2628" y="9831"/>
                      <a:pt x="2676" y="10021"/>
                    </a:cubicBezTo>
                    <a:cubicBezTo>
                      <a:pt x="2728" y="10177"/>
                      <a:pt x="2865" y="10255"/>
                      <a:pt x="3009" y="10255"/>
                    </a:cubicBezTo>
                    <a:cubicBezTo>
                      <a:pt x="3130" y="10255"/>
                      <a:pt x="3256" y="10201"/>
                      <a:pt x="3342" y="10093"/>
                    </a:cubicBezTo>
                    <a:cubicBezTo>
                      <a:pt x="3604" y="9712"/>
                      <a:pt x="3866" y="9497"/>
                      <a:pt x="4176" y="9497"/>
                    </a:cubicBezTo>
                    <a:cubicBezTo>
                      <a:pt x="4581" y="9497"/>
                      <a:pt x="4938" y="9926"/>
                      <a:pt x="5176" y="10259"/>
                    </a:cubicBezTo>
                    <a:cubicBezTo>
                      <a:pt x="5248" y="10355"/>
                      <a:pt x="5367" y="10402"/>
                      <a:pt x="5483" y="10402"/>
                    </a:cubicBezTo>
                    <a:cubicBezTo>
                      <a:pt x="5599" y="10402"/>
                      <a:pt x="5712" y="10355"/>
                      <a:pt x="5771" y="10259"/>
                    </a:cubicBezTo>
                    <a:cubicBezTo>
                      <a:pt x="6010" y="9926"/>
                      <a:pt x="6367" y="9497"/>
                      <a:pt x="6796" y="9497"/>
                    </a:cubicBezTo>
                    <a:cubicBezTo>
                      <a:pt x="7057" y="9497"/>
                      <a:pt x="7343" y="9712"/>
                      <a:pt x="7629" y="10093"/>
                    </a:cubicBezTo>
                    <a:cubicBezTo>
                      <a:pt x="7705" y="10201"/>
                      <a:pt x="7820" y="10255"/>
                      <a:pt x="7934" y="10255"/>
                    </a:cubicBezTo>
                    <a:cubicBezTo>
                      <a:pt x="8071" y="10255"/>
                      <a:pt x="8207" y="10177"/>
                      <a:pt x="8272" y="10021"/>
                    </a:cubicBezTo>
                    <a:cubicBezTo>
                      <a:pt x="8343" y="9831"/>
                      <a:pt x="8463" y="9569"/>
                      <a:pt x="8653" y="9497"/>
                    </a:cubicBezTo>
                    <a:cubicBezTo>
                      <a:pt x="8698" y="9486"/>
                      <a:pt x="8744" y="9480"/>
                      <a:pt x="8792" y="9480"/>
                    </a:cubicBezTo>
                    <a:cubicBezTo>
                      <a:pt x="8947" y="9480"/>
                      <a:pt x="9120" y="9542"/>
                      <a:pt x="9320" y="9688"/>
                    </a:cubicBezTo>
                    <a:cubicBezTo>
                      <a:pt x="9677" y="9926"/>
                      <a:pt x="10010" y="10045"/>
                      <a:pt x="10415" y="10093"/>
                    </a:cubicBezTo>
                    <a:cubicBezTo>
                      <a:pt x="10441" y="10099"/>
                      <a:pt x="10466" y="10101"/>
                      <a:pt x="10491" y="10101"/>
                    </a:cubicBezTo>
                    <a:cubicBezTo>
                      <a:pt x="10758" y="10101"/>
                      <a:pt x="10921" y="9761"/>
                      <a:pt x="10725" y="9521"/>
                    </a:cubicBezTo>
                    <a:cubicBezTo>
                      <a:pt x="10511" y="9235"/>
                      <a:pt x="10272" y="8616"/>
                      <a:pt x="10058" y="7854"/>
                    </a:cubicBezTo>
                    <a:cubicBezTo>
                      <a:pt x="9653" y="6330"/>
                      <a:pt x="9701" y="5282"/>
                      <a:pt x="9701" y="5211"/>
                    </a:cubicBezTo>
                    <a:cubicBezTo>
                      <a:pt x="9772" y="4592"/>
                      <a:pt x="8701" y="4234"/>
                      <a:pt x="8034" y="4091"/>
                    </a:cubicBezTo>
                    <a:cubicBezTo>
                      <a:pt x="8248" y="3901"/>
                      <a:pt x="8439" y="3734"/>
                      <a:pt x="8582" y="3520"/>
                    </a:cubicBezTo>
                    <a:cubicBezTo>
                      <a:pt x="8748" y="3282"/>
                      <a:pt x="8724" y="2972"/>
                      <a:pt x="8510" y="2758"/>
                    </a:cubicBezTo>
                    <a:cubicBezTo>
                      <a:pt x="6938" y="1329"/>
                      <a:pt x="7153" y="1496"/>
                      <a:pt x="7153" y="1472"/>
                    </a:cubicBezTo>
                    <a:lnTo>
                      <a:pt x="7200" y="1448"/>
                    </a:lnTo>
                    <a:cubicBezTo>
                      <a:pt x="7899" y="989"/>
                      <a:pt x="7460" y="46"/>
                      <a:pt x="6810" y="46"/>
                    </a:cubicBezTo>
                    <a:cubicBezTo>
                      <a:pt x="6684" y="46"/>
                      <a:pt x="6550" y="81"/>
                      <a:pt x="6414" y="162"/>
                    </a:cubicBezTo>
                    <a:lnTo>
                      <a:pt x="6319" y="210"/>
                    </a:lnTo>
                    <a:cubicBezTo>
                      <a:pt x="6133" y="73"/>
                      <a:pt x="5913" y="1"/>
                      <a:pt x="56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1" name="Google Shape;1061;p43"/>
              <p:cNvSpPr/>
              <p:nvPr/>
            </p:nvSpPr>
            <p:spPr>
              <a:xfrm>
                <a:off x="4141128" y="2110888"/>
                <a:ext cx="35483" cy="24017"/>
              </a:xfrm>
              <a:custGeom>
                <a:avLst/>
                <a:gdLst/>
                <a:ahLst/>
                <a:cxnLst/>
                <a:rect l="l" t="t" r="r" b="b"/>
                <a:pathLst>
                  <a:path w="882" h="597" extrusionOk="0">
                    <a:moveTo>
                      <a:pt x="429" y="1"/>
                    </a:moveTo>
                    <a:cubicBezTo>
                      <a:pt x="191" y="1"/>
                      <a:pt x="1" y="191"/>
                      <a:pt x="1" y="429"/>
                    </a:cubicBezTo>
                    <a:cubicBezTo>
                      <a:pt x="1" y="525"/>
                      <a:pt x="48" y="596"/>
                      <a:pt x="144" y="596"/>
                    </a:cubicBezTo>
                    <a:cubicBezTo>
                      <a:pt x="239" y="596"/>
                      <a:pt x="287" y="525"/>
                      <a:pt x="287" y="429"/>
                    </a:cubicBezTo>
                    <a:cubicBezTo>
                      <a:pt x="287" y="382"/>
                      <a:pt x="358" y="310"/>
                      <a:pt x="406" y="310"/>
                    </a:cubicBezTo>
                    <a:cubicBezTo>
                      <a:pt x="477" y="310"/>
                      <a:pt x="525" y="382"/>
                      <a:pt x="525" y="429"/>
                    </a:cubicBezTo>
                    <a:cubicBezTo>
                      <a:pt x="525" y="525"/>
                      <a:pt x="572" y="596"/>
                      <a:pt x="668" y="596"/>
                    </a:cubicBezTo>
                    <a:cubicBezTo>
                      <a:pt x="763" y="596"/>
                      <a:pt x="811" y="525"/>
                      <a:pt x="811" y="429"/>
                    </a:cubicBezTo>
                    <a:cubicBezTo>
                      <a:pt x="882" y="167"/>
                      <a:pt x="715" y="1"/>
                      <a:pt x="4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2" name="Google Shape;1062;p43"/>
              <p:cNvSpPr/>
              <p:nvPr/>
            </p:nvSpPr>
            <p:spPr>
              <a:xfrm>
                <a:off x="4244600" y="2110888"/>
                <a:ext cx="36448" cy="24017"/>
              </a:xfrm>
              <a:custGeom>
                <a:avLst/>
                <a:gdLst/>
                <a:ahLst/>
                <a:cxnLst/>
                <a:rect l="l" t="t" r="r" b="b"/>
                <a:pathLst>
                  <a:path w="906" h="597" extrusionOk="0">
                    <a:moveTo>
                      <a:pt x="453" y="1"/>
                    </a:moveTo>
                    <a:cubicBezTo>
                      <a:pt x="215" y="1"/>
                      <a:pt x="1" y="191"/>
                      <a:pt x="1" y="429"/>
                    </a:cubicBezTo>
                    <a:cubicBezTo>
                      <a:pt x="1" y="525"/>
                      <a:pt x="72" y="596"/>
                      <a:pt x="167" y="596"/>
                    </a:cubicBezTo>
                    <a:cubicBezTo>
                      <a:pt x="239" y="596"/>
                      <a:pt x="310" y="525"/>
                      <a:pt x="310" y="429"/>
                    </a:cubicBezTo>
                    <a:cubicBezTo>
                      <a:pt x="310" y="382"/>
                      <a:pt x="358" y="310"/>
                      <a:pt x="429" y="310"/>
                    </a:cubicBezTo>
                    <a:cubicBezTo>
                      <a:pt x="477" y="310"/>
                      <a:pt x="549" y="382"/>
                      <a:pt x="549" y="429"/>
                    </a:cubicBezTo>
                    <a:cubicBezTo>
                      <a:pt x="549" y="525"/>
                      <a:pt x="596" y="596"/>
                      <a:pt x="691" y="596"/>
                    </a:cubicBezTo>
                    <a:cubicBezTo>
                      <a:pt x="787" y="596"/>
                      <a:pt x="834" y="525"/>
                      <a:pt x="834" y="429"/>
                    </a:cubicBezTo>
                    <a:cubicBezTo>
                      <a:pt x="906" y="167"/>
                      <a:pt x="691" y="1"/>
                      <a:pt x="4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3" name="Google Shape;1063;p43"/>
              <p:cNvSpPr/>
              <p:nvPr/>
            </p:nvSpPr>
            <p:spPr>
              <a:xfrm>
                <a:off x="4191898" y="2135428"/>
                <a:ext cx="38379" cy="17902"/>
              </a:xfrm>
              <a:custGeom>
                <a:avLst/>
                <a:gdLst/>
                <a:ahLst/>
                <a:cxnLst/>
                <a:rect l="l" t="t" r="r" b="b"/>
                <a:pathLst>
                  <a:path w="954" h="445" extrusionOk="0">
                    <a:moveTo>
                      <a:pt x="770" y="1"/>
                    </a:moveTo>
                    <a:cubicBezTo>
                      <a:pt x="723" y="1"/>
                      <a:pt x="681" y="18"/>
                      <a:pt x="668" y="58"/>
                    </a:cubicBezTo>
                    <a:cubicBezTo>
                      <a:pt x="620" y="117"/>
                      <a:pt x="555" y="147"/>
                      <a:pt x="486" y="147"/>
                    </a:cubicBezTo>
                    <a:cubicBezTo>
                      <a:pt x="418" y="147"/>
                      <a:pt x="346" y="117"/>
                      <a:pt x="287" y="58"/>
                    </a:cubicBezTo>
                    <a:cubicBezTo>
                      <a:pt x="245" y="30"/>
                      <a:pt x="195" y="18"/>
                      <a:pt x="151" y="18"/>
                    </a:cubicBezTo>
                    <a:cubicBezTo>
                      <a:pt x="120" y="18"/>
                      <a:pt x="92" y="24"/>
                      <a:pt x="72" y="34"/>
                    </a:cubicBezTo>
                    <a:cubicBezTo>
                      <a:pt x="1" y="105"/>
                      <a:pt x="1" y="177"/>
                      <a:pt x="49" y="248"/>
                    </a:cubicBezTo>
                    <a:cubicBezTo>
                      <a:pt x="168" y="379"/>
                      <a:pt x="322" y="444"/>
                      <a:pt x="474" y="444"/>
                    </a:cubicBezTo>
                    <a:cubicBezTo>
                      <a:pt x="626" y="444"/>
                      <a:pt x="775" y="379"/>
                      <a:pt x="882" y="248"/>
                    </a:cubicBezTo>
                    <a:cubicBezTo>
                      <a:pt x="954" y="177"/>
                      <a:pt x="954" y="105"/>
                      <a:pt x="882" y="34"/>
                    </a:cubicBezTo>
                    <a:cubicBezTo>
                      <a:pt x="850" y="12"/>
                      <a:pt x="808" y="1"/>
                      <a:pt x="7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064" name="Google Shape;1064;p43"/>
          <p:cNvGrpSpPr/>
          <p:nvPr/>
        </p:nvGrpSpPr>
        <p:grpSpPr>
          <a:xfrm>
            <a:off x="4058695" y="1462423"/>
            <a:ext cx="737548" cy="648641"/>
            <a:chOff x="3047787" y="1809390"/>
            <a:chExt cx="497671" cy="437680"/>
          </a:xfrm>
        </p:grpSpPr>
        <p:sp>
          <p:nvSpPr>
            <p:cNvPr id="1065" name="Google Shape;1065;p43"/>
            <p:cNvSpPr/>
            <p:nvPr/>
          </p:nvSpPr>
          <p:spPr>
            <a:xfrm>
              <a:off x="3047787" y="1809390"/>
              <a:ext cx="497671" cy="437680"/>
            </a:xfrm>
            <a:custGeom>
              <a:avLst/>
              <a:gdLst/>
              <a:ahLst/>
              <a:cxnLst/>
              <a:rect l="l" t="t" r="r" b="b"/>
              <a:pathLst>
                <a:path w="10884" h="9572" extrusionOk="0">
                  <a:moveTo>
                    <a:pt x="3360" y="1"/>
                  </a:moveTo>
                  <a:cubicBezTo>
                    <a:pt x="3313" y="1"/>
                    <a:pt x="3264" y="7"/>
                    <a:pt x="3216" y="22"/>
                  </a:cubicBezTo>
                  <a:lnTo>
                    <a:pt x="2620" y="188"/>
                  </a:lnTo>
                  <a:cubicBezTo>
                    <a:pt x="2215" y="307"/>
                    <a:pt x="2144" y="879"/>
                    <a:pt x="2430" y="1212"/>
                  </a:cubicBezTo>
                  <a:lnTo>
                    <a:pt x="2644" y="1450"/>
                  </a:lnTo>
                  <a:cubicBezTo>
                    <a:pt x="2263" y="1808"/>
                    <a:pt x="2049" y="2308"/>
                    <a:pt x="2073" y="2832"/>
                  </a:cubicBezTo>
                  <a:cubicBezTo>
                    <a:pt x="1811" y="2903"/>
                    <a:pt x="1596" y="3165"/>
                    <a:pt x="1596" y="3475"/>
                  </a:cubicBezTo>
                  <a:cubicBezTo>
                    <a:pt x="1596" y="3665"/>
                    <a:pt x="1691" y="3832"/>
                    <a:pt x="1834" y="3951"/>
                  </a:cubicBezTo>
                  <a:lnTo>
                    <a:pt x="2144" y="5261"/>
                  </a:lnTo>
                  <a:cubicBezTo>
                    <a:pt x="1834" y="5380"/>
                    <a:pt x="1715" y="5689"/>
                    <a:pt x="1906" y="5999"/>
                  </a:cubicBezTo>
                  <a:lnTo>
                    <a:pt x="1953" y="6118"/>
                  </a:lnTo>
                  <a:cubicBezTo>
                    <a:pt x="1930" y="6118"/>
                    <a:pt x="1906" y="6142"/>
                    <a:pt x="1858" y="6142"/>
                  </a:cubicBezTo>
                  <a:lnTo>
                    <a:pt x="1263" y="6142"/>
                  </a:lnTo>
                  <a:cubicBezTo>
                    <a:pt x="858" y="6142"/>
                    <a:pt x="572" y="6571"/>
                    <a:pt x="787" y="6880"/>
                  </a:cubicBezTo>
                  <a:lnTo>
                    <a:pt x="882" y="6999"/>
                  </a:lnTo>
                  <a:cubicBezTo>
                    <a:pt x="525" y="7214"/>
                    <a:pt x="239" y="7571"/>
                    <a:pt x="167" y="8023"/>
                  </a:cubicBezTo>
                  <a:lnTo>
                    <a:pt x="48" y="8761"/>
                  </a:lnTo>
                  <a:cubicBezTo>
                    <a:pt x="1" y="9166"/>
                    <a:pt x="310" y="9571"/>
                    <a:pt x="739" y="9571"/>
                  </a:cubicBezTo>
                  <a:lnTo>
                    <a:pt x="3859" y="9571"/>
                  </a:lnTo>
                  <a:cubicBezTo>
                    <a:pt x="4359" y="9571"/>
                    <a:pt x="4764" y="9119"/>
                    <a:pt x="4716" y="8619"/>
                  </a:cubicBezTo>
                  <a:lnTo>
                    <a:pt x="6812" y="8619"/>
                  </a:lnTo>
                  <a:cubicBezTo>
                    <a:pt x="6907" y="9143"/>
                    <a:pt x="7336" y="9571"/>
                    <a:pt x="7907" y="9571"/>
                  </a:cubicBezTo>
                  <a:cubicBezTo>
                    <a:pt x="8526" y="9571"/>
                    <a:pt x="9074" y="9023"/>
                    <a:pt x="9003" y="8380"/>
                  </a:cubicBezTo>
                  <a:cubicBezTo>
                    <a:pt x="9360" y="8142"/>
                    <a:pt x="9646" y="7785"/>
                    <a:pt x="9717" y="7356"/>
                  </a:cubicBezTo>
                  <a:lnTo>
                    <a:pt x="9955" y="6285"/>
                  </a:lnTo>
                  <a:cubicBezTo>
                    <a:pt x="10003" y="6190"/>
                    <a:pt x="9931" y="6142"/>
                    <a:pt x="9860" y="6118"/>
                  </a:cubicBezTo>
                  <a:lnTo>
                    <a:pt x="9955" y="5785"/>
                  </a:lnTo>
                  <a:cubicBezTo>
                    <a:pt x="10027" y="5761"/>
                    <a:pt x="10074" y="5713"/>
                    <a:pt x="10074" y="5666"/>
                  </a:cubicBezTo>
                  <a:lnTo>
                    <a:pt x="10455" y="3903"/>
                  </a:lnTo>
                  <a:cubicBezTo>
                    <a:pt x="10884" y="3665"/>
                    <a:pt x="10836" y="3141"/>
                    <a:pt x="10431" y="2927"/>
                  </a:cubicBezTo>
                  <a:cubicBezTo>
                    <a:pt x="10431" y="2832"/>
                    <a:pt x="10384" y="2713"/>
                    <a:pt x="10289" y="2665"/>
                  </a:cubicBezTo>
                  <a:lnTo>
                    <a:pt x="8717" y="1093"/>
                  </a:lnTo>
                  <a:cubicBezTo>
                    <a:pt x="8622" y="998"/>
                    <a:pt x="8502" y="950"/>
                    <a:pt x="8383" y="950"/>
                  </a:cubicBezTo>
                  <a:cubicBezTo>
                    <a:pt x="8264" y="950"/>
                    <a:pt x="8145" y="998"/>
                    <a:pt x="8050" y="1093"/>
                  </a:cubicBezTo>
                  <a:lnTo>
                    <a:pt x="7455" y="1689"/>
                  </a:lnTo>
                  <a:lnTo>
                    <a:pt x="6859" y="1093"/>
                  </a:lnTo>
                  <a:cubicBezTo>
                    <a:pt x="6776" y="998"/>
                    <a:pt x="6657" y="950"/>
                    <a:pt x="6535" y="950"/>
                  </a:cubicBezTo>
                  <a:cubicBezTo>
                    <a:pt x="6413" y="950"/>
                    <a:pt x="6288" y="998"/>
                    <a:pt x="6192" y="1093"/>
                  </a:cubicBezTo>
                  <a:lnTo>
                    <a:pt x="5311" y="1951"/>
                  </a:lnTo>
                  <a:cubicBezTo>
                    <a:pt x="5049" y="1403"/>
                    <a:pt x="4525" y="1093"/>
                    <a:pt x="3930" y="1022"/>
                  </a:cubicBezTo>
                  <a:lnTo>
                    <a:pt x="3954" y="760"/>
                  </a:lnTo>
                  <a:cubicBezTo>
                    <a:pt x="3996" y="362"/>
                    <a:pt x="3706" y="1"/>
                    <a:pt x="3360" y="1"/>
                  </a:cubicBezTo>
                  <a:close/>
                </a:path>
              </a:pathLst>
            </a:custGeom>
            <a:solidFill>
              <a:schemeClr val="accent6"/>
            </a:solidFill>
            <a:ln w="381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66" name="Google Shape;1066;p43"/>
            <p:cNvGrpSpPr/>
            <p:nvPr/>
          </p:nvGrpSpPr>
          <p:grpSpPr>
            <a:xfrm>
              <a:off x="3070044" y="1837968"/>
              <a:ext cx="440720" cy="385041"/>
              <a:chOff x="3070044" y="1837968"/>
              <a:chExt cx="440720" cy="385041"/>
            </a:xfrm>
          </p:grpSpPr>
          <p:sp>
            <p:nvSpPr>
              <p:cNvPr id="1067" name="Google Shape;1067;p43"/>
              <p:cNvSpPr/>
              <p:nvPr/>
            </p:nvSpPr>
            <p:spPr>
              <a:xfrm>
                <a:off x="3390999" y="1882181"/>
                <a:ext cx="96793" cy="151868"/>
              </a:xfrm>
              <a:custGeom>
                <a:avLst/>
                <a:gdLst/>
                <a:ahLst/>
                <a:cxnLst/>
                <a:rect l="l" t="t" r="r" b="b"/>
                <a:pathLst>
                  <a:path w="2406" h="3775" extrusionOk="0">
                    <a:moveTo>
                      <a:pt x="488" y="0"/>
                    </a:moveTo>
                    <a:cubicBezTo>
                      <a:pt x="405" y="0"/>
                      <a:pt x="322" y="30"/>
                      <a:pt x="262" y="89"/>
                    </a:cubicBezTo>
                    <a:lnTo>
                      <a:pt x="0" y="351"/>
                    </a:lnTo>
                    <a:lnTo>
                      <a:pt x="0" y="3423"/>
                    </a:lnTo>
                    <a:lnTo>
                      <a:pt x="262" y="3685"/>
                    </a:lnTo>
                    <a:cubicBezTo>
                      <a:pt x="322" y="3745"/>
                      <a:pt x="405" y="3775"/>
                      <a:pt x="488" y="3775"/>
                    </a:cubicBezTo>
                    <a:cubicBezTo>
                      <a:pt x="572" y="3775"/>
                      <a:pt x="655" y="3745"/>
                      <a:pt x="715" y="3685"/>
                    </a:cubicBezTo>
                    <a:lnTo>
                      <a:pt x="2286" y="2114"/>
                    </a:lnTo>
                    <a:cubicBezTo>
                      <a:pt x="2405" y="1971"/>
                      <a:pt x="2405" y="1780"/>
                      <a:pt x="2286" y="1661"/>
                    </a:cubicBezTo>
                    <a:lnTo>
                      <a:pt x="715" y="89"/>
                    </a:lnTo>
                    <a:cubicBezTo>
                      <a:pt x="655" y="30"/>
                      <a:pt x="572" y="0"/>
                      <a:pt x="48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8" name="Google Shape;1068;p43"/>
              <p:cNvSpPr/>
              <p:nvPr/>
            </p:nvSpPr>
            <p:spPr>
              <a:xfrm>
                <a:off x="3334476" y="1896301"/>
                <a:ext cx="107334" cy="123627"/>
              </a:xfrm>
              <a:custGeom>
                <a:avLst/>
                <a:gdLst/>
                <a:ahLst/>
                <a:cxnLst/>
                <a:rect l="l" t="t" r="r" b="b"/>
                <a:pathLst>
                  <a:path w="2668" h="3073" extrusionOk="0">
                    <a:moveTo>
                      <a:pt x="1429" y="0"/>
                    </a:moveTo>
                    <a:lnTo>
                      <a:pt x="119" y="1310"/>
                    </a:lnTo>
                    <a:cubicBezTo>
                      <a:pt x="0" y="1429"/>
                      <a:pt x="0" y="1643"/>
                      <a:pt x="119" y="1763"/>
                    </a:cubicBezTo>
                    <a:lnTo>
                      <a:pt x="1429" y="3072"/>
                    </a:lnTo>
                    <a:lnTo>
                      <a:pt x="2310" y="2191"/>
                    </a:lnTo>
                    <a:cubicBezTo>
                      <a:pt x="2667" y="1834"/>
                      <a:pt x="2667" y="1239"/>
                      <a:pt x="2310" y="858"/>
                    </a:cubicBezTo>
                    <a:lnTo>
                      <a:pt x="142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9" name="Google Shape;1069;p43"/>
              <p:cNvSpPr/>
              <p:nvPr/>
            </p:nvSpPr>
            <p:spPr>
              <a:xfrm>
                <a:off x="3260694" y="1882181"/>
                <a:ext cx="154282" cy="151868"/>
              </a:xfrm>
              <a:custGeom>
                <a:avLst/>
                <a:gdLst/>
                <a:ahLst/>
                <a:cxnLst/>
                <a:rect l="l" t="t" r="r" b="b"/>
                <a:pathLst>
                  <a:path w="3835" h="3775" extrusionOk="0">
                    <a:moveTo>
                      <a:pt x="1917" y="0"/>
                    </a:moveTo>
                    <a:cubicBezTo>
                      <a:pt x="1834" y="0"/>
                      <a:pt x="1751" y="30"/>
                      <a:pt x="1691" y="89"/>
                    </a:cubicBezTo>
                    <a:lnTo>
                      <a:pt x="119" y="1661"/>
                    </a:lnTo>
                    <a:cubicBezTo>
                      <a:pt x="0" y="1780"/>
                      <a:pt x="0" y="1994"/>
                      <a:pt x="119" y="2114"/>
                    </a:cubicBezTo>
                    <a:lnTo>
                      <a:pt x="1691" y="3685"/>
                    </a:lnTo>
                    <a:cubicBezTo>
                      <a:pt x="1751" y="3745"/>
                      <a:pt x="1828" y="3775"/>
                      <a:pt x="1908" y="3775"/>
                    </a:cubicBezTo>
                    <a:cubicBezTo>
                      <a:pt x="1989" y="3775"/>
                      <a:pt x="2072" y="3745"/>
                      <a:pt x="2144" y="3685"/>
                    </a:cubicBezTo>
                    <a:lnTo>
                      <a:pt x="3715" y="2114"/>
                    </a:lnTo>
                    <a:cubicBezTo>
                      <a:pt x="3834" y="1994"/>
                      <a:pt x="3834" y="1780"/>
                      <a:pt x="3715" y="1661"/>
                    </a:cubicBezTo>
                    <a:lnTo>
                      <a:pt x="2144" y="89"/>
                    </a:lnTo>
                    <a:cubicBezTo>
                      <a:pt x="2084" y="30"/>
                      <a:pt x="2001" y="0"/>
                      <a:pt x="191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0" name="Google Shape;1070;p43"/>
              <p:cNvSpPr/>
              <p:nvPr/>
            </p:nvSpPr>
            <p:spPr>
              <a:xfrm>
                <a:off x="3178303" y="1844566"/>
                <a:ext cx="50810" cy="85288"/>
              </a:xfrm>
              <a:custGeom>
                <a:avLst/>
                <a:gdLst/>
                <a:ahLst/>
                <a:cxnLst/>
                <a:rect l="l" t="t" r="r" b="b"/>
                <a:pathLst>
                  <a:path w="1263" h="2120" extrusionOk="0">
                    <a:moveTo>
                      <a:pt x="905" y="0"/>
                    </a:moveTo>
                    <a:cubicBezTo>
                      <a:pt x="905" y="0"/>
                      <a:pt x="0" y="619"/>
                      <a:pt x="715" y="1763"/>
                    </a:cubicBezTo>
                    <a:lnTo>
                      <a:pt x="1024" y="2120"/>
                    </a:lnTo>
                    <a:lnTo>
                      <a:pt x="1239" y="572"/>
                    </a:lnTo>
                    <a:cubicBezTo>
                      <a:pt x="1262" y="334"/>
                      <a:pt x="1120" y="119"/>
                      <a:pt x="90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1" name="Google Shape;1071;p43"/>
              <p:cNvSpPr/>
              <p:nvPr/>
            </p:nvSpPr>
            <p:spPr>
              <a:xfrm>
                <a:off x="3168729" y="1844807"/>
                <a:ext cx="47914" cy="71650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1781" extrusionOk="0">
                    <a:moveTo>
                      <a:pt x="1063" y="0"/>
                    </a:moveTo>
                    <a:cubicBezTo>
                      <a:pt x="1024" y="0"/>
                      <a:pt x="988" y="6"/>
                      <a:pt x="953" y="18"/>
                    </a:cubicBezTo>
                    <a:lnTo>
                      <a:pt x="357" y="209"/>
                    </a:lnTo>
                    <a:cubicBezTo>
                      <a:pt x="48" y="304"/>
                      <a:pt x="0" y="709"/>
                      <a:pt x="238" y="971"/>
                    </a:cubicBezTo>
                    <a:lnTo>
                      <a:pt x="977" y="1780"/>
                    </a:lnTo>
                    <a:cubicBezTo>
                      <a:pt x="881" y="1042"/>
                      <a:pt x="1072" y="352"/>
                      <a:pt x="1191" y="18"/>
                    </a:cubicBezTo>
                    <a:cubicBezTo>
                      <a:pt x="1143" y="6"/>
                      <a:pt x="1102" y="0"/>
                      <a:pt x="106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2" name="Google Shape;1072;p43"/>
              <p:cNvSpPr/>
              <p:nvPr/>
            </p:nvSpPr>
            <p:spPr>
              <a:xfrm>
                <a:off x="3150504" y="1885560"/>
                <a:ext cx="157179" cy="113288"/>
              </a:xfrm>
              <a:custGeom>
                <a:avLst/>
                <a:gdLst/>
                <a:ahLst/>
                <a:cxnLst/>
                <a:rect l="l" t="t" r="r" b="b"/>
                <a:pathLst>
                  <a:path w="3907" h="2816" extrusionOk="0">
                    <a:moveTo>
                      <a:pt x="1912" y="0"/>
                    </a:moveTo>
                    <a:cubicBezTo>
                      <a:pt x="1752" y="0"/>
                      <a:pt x="1590" y="25"/>
                      <a:pt x="1430" y="77"/>
                    </a:cubicBezTo>
                    <a:lnTo>
                      <a:pt x="1406" y="77"/>
                    </a:lnTo>
                    <a:cubicBezTo>
                      <a:pt x="1406" y="77"/>
                      <a:pt x="1" y="2458"/>
                      <a:pt x="2644" y="2815"/>
                    </a:cubicBezTo>
                    <a:lnTo>
                      <a:pt x="3335" y="2625"/>
                    </a:lnTo>
                    <a:cubicBezTo>
                      <a:pt x="3716" y="2482"/>
                      <a:pt x="3906" y="2053"/>
                      <a:pt x="3716" y="1696"/>
                    </a:cubicBezTo>
                    <a:lnTo>
                      <a:pt x="3311" y="863"/>
                    </a:lnTo>
                    <a:cubicBezTo>
                      <a:pt x="3031" y="322"/>
                      <a:pt x="2489" y="0"/>
                      <a:pt x="191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3" name="Google Shape;1073;p43"/>
              <p:cNvSpPr/>
              <p:nvPr/>
            </p:nvSpPr>
            <p:spPr>
              <a:xfrm>
                <a:off x="3160079" y="1888617"/>
                <a:ext cx="96834" cy="128696"/>
              </a:xfrm>
              <a:custGeom>
                <a:avLst/>
                <a:gdLst/>
                <a:ahLst/>
                <a:cxnLst/>
                <a:rect l="l" t="t" r="r" b="b"/>
                <a:pathLst>
                  <a:path w="2407" h="3199" extrusionOk="0">
                    <a:moveTo>
                      <a:pt x="1168" y="1"/>
                    </a:moveTo>
                    <a:lnTo>
                      <a:pt x="1168" y="1"/>
                    </a:lnTo>
                    <a:cubicBezTo>
                      <a:pt x="453" y="239"/>
                      <a:pt x="1" y="953"/>
                      <a:pt x="120" y="1692"/>
                    </a:cubicBezTo>
                    <a:lnTo>
                      <a:pt x="239" y="2620"/>
                    </a:lnTo>
                    <a:cubicBezTo>
                      <a:pt x="278" y="2975"/>
                      <a:pt x="578" y="3199"/>
                      <a:pt x="896" y="3199"/>
                    </a:cubicBezTo>
                    <a:cubicBezTo>
                      <a:pt x="962" y="3199"/>
                      <a:pt x="1030" y="3189"/>
                      <a:pt x="1096" y="3168"/>
                    </a:cubicBezTo>
                    <a:lnTo>
                      <a:pt x="2406" y="2739"/>
                    </a:lnTo>
                    <a:cubicBezTo>
                      <a:pt x="1311" y="1977"/>
                      <a:pt x="1096" y="882"/>
                      <a:pt x="116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4" name="Google Shape;1074;p43"/>
              <p:cNvSpPr/>
              <p:nvPr/>
            </p:nvSpPr>
            <p:spPr>
              <a:xfrm>
                <a:off x="3157223" y="1983480"/>
                <a:ext cx="335357" cy="196443"/>
              </a:xfrm>
              <a:custGeom>
                <a:avLst/>
                <a:gdLst/>
                <a:ahLst/>
                <a:cxnLst/>
                <a:rect l="l" t="t" r="r" b="b"/>
                <a:pathLst>
                  <a:path w="8336" h="4883" extrusionOk="0">
                    <a:moveTo>
                      <a:pt x="2668" y="0"/>
                    </a:moveTo>
                    <a:cubicBezTo>
                      <a:pt x="0" y="3406"/>
                      <a:pt x="3549" y="4882"/>
                      <a:pt x="3549" y="4882"/>
                    </a:cubicBezTo>
                    <a:lnTo>
                      <a:pt x="6049" y="4882"/>
                    </a:lnTo>
                    <a:cubicBezTo>
                      <a:pt x="6740" y="4882"/>
                      <a:pt x="7335" y="4406"/>
                      <a:pt x="7478" y="3763"/>
                    </a:cubicBezTo>
                    <a:lnTo>
                      <a:pt x="833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5" name="Google Shape;1075;p43"/>
              <p:cNvSpPr/>
              <p:nvPr/>
            </p:nvSpPr>
            <p:spPr>
              <a:xfrm>
                <a:off x="3150504" y="1984445"/>
                <a:ext cx="149495" cy="196443"/>
              </a:xfrm>
              <a:custGeom>
                <a:avLst/>
                <a:gdLst/>
                <a:ahLst/>
                <a:cxnLst/>
                <a:rect l="l" t="t" r="r" b="b"/>
                <a:pathLst>
                  <a:path w="3716" h="4883" extrusionOk="0">
                    <a:moveTo>
                      <a:pt x="1" y="0"/>
                    </a:moveTo>
                    <a:lnTo>
                      <a:pt x="858" y="3763"/>
                    </a:lnTo>
                    <a:cubicBezTo>
                      <a:pt x="1001" y="4406"/>
                      <a:pt x="1596" y="4882"/>
                      <a:pt x="2287" y="4882"/>
                    </a:cubicBezTo>
                    <a:lnTo>
                      <a:pt x="3716" y="4882"/>
                    </a:lnTo>
                    <a:cubicBezTo>
                      <a:pt x="1930" y="2596"/>
                      <a:pt x="2620" y="572"/>
                      <a:pt x="283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6" name="Google Shape;1076;p43"/>
              <p:cNvSpPr/>
              <p:nvPr/>
            </p:nvSpPr>
            <p:spPr>
              <a:xfrm>
                <a:off x="3363200" y="2040003"/>
                <a:ext cx="50810" cy="38379"/>
              </a:xfrm>
              <a:custGeom>
                <a:avLst/>
                <a:gdLst/>
                <a:ahLst/>
                <a:cxnLst/>
                <a:rect l="l" t="t" r="r" b="b"/>
                <a:pathLst>
                  <a:path w="1263" h="954" extrusionOk="0">
                    <a:moveTo>
                      <a:pt x="643" y="0"/>
                    </a:moveTo>
                    <a:cubicBezTo>
                      <a:pt x="262" y="0"/>
                      <a:pt x="0" y="215"/>
                      <a:pt x="0" y="477"/>
                    </a:cubicBezTo>
                    <a:cubicBezTo>
                      <a:pt x="0" y="739"/>
                      <a:pt x="310" y="953"/>
                      <a:pt x="643" y="953"/>
                    </a:cubicBezTo>
                    <a:cubicBezTo>
                      <a:pt x="1001" y="953"/>
                      <a:pt x="1263" y="739"/>
                      <a:pt x="1263" y="477"/>
                    </a:cubicBezTo>
                    <a:cubicBezTo>
                      <a:pt x="1263" y="215"/>
                      <a:pt x="1001" y="0"/>
                      <a:pt x="64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7" name="Google Shape;1077;p43"/>
              <p:cNvSpPr/>
              <p:nvPr/>
            </p:nvSpPr>
            <p:spPr>
              <a:xfrm>
                <a:off x="3229074" y="2040003"/>
                <a:ext cx="50810" cy="38379"/>
              </a:xfrm>
              <a:custGeom>
                <a:avLst/>
                <a:gdLst/>
                <a:ahLst/>
                <a:cxnLst/>
                <a:rect l="l" t="t" r="r" b="b"/>
                <a:pathLst>
                  <a:path w="1263" h="954" extrusionOk="0">
                    <a:moveTo>
                      <a:pt x="643" y="0"/>
                    </a:moveTo>
                    <a:cubicBezTo>
                      <a:pt x="262" y="0"/>
                      <a:pt x="0" y="215"/>
                      <a:pt x="0" y="477"/>
                    </a:cubicBezTo>
                    <a:cubicBezTo>
                      <a:pt x="0" y="739"/>
                      <a:pt x="310" y="953"/>
                      <a:pt x="643" y="953"/>
                    </a:cubicBezTo>
                    <a:cubicBezTo>
                      <a:pt x="1001" y="953"/>
                      <a:pt x="1263" y="739"/>
                      <a:pt x="1263" y="477"/>
                    </a:cubicBezTo>
                    <a:cubicBezTo>
                      <a:pt x="1263" y="215"/>
                      <a:pt x="1001" y="0"/>
                      <a:pt x="64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8" name="Google Shape;1078;p43"/>
              <p:cNvSpPr/>
              <p:nvPr/>
            </p:nvSpPr>
            <p:spPr>
              <a:xfrm>
                <a:off x="3228108" y="1958577"/>
                <a:ext cx="272116" cy="38339"/>
              </a:xfrm>
              <a:custGeom>
                <a:avLst/>
                <a:gdLst/>
                <a:ahLst/>
                <a:cxnLst/>
                <a:rect l="l" t="t" r="r" b="b"/>
                <a:pathLst>
                  <a:path w="6764" h="953" extrusionOk="0">
                    <a:moveTo>
                      <a:pt x="858" y="0"/>
                    </a:moveTo>
                    <a:cubicBezTo>
                      <a:pt x="858" y="0"/>
                      <a:pt x="1" y="405"/>
                      <a:pt x="858" y="953"/>
                    </a:cubicBezTo>
                    <a:lnTo>
                      <a:pt x="6288" y="953"/>
                    </a:lnTo>
                    <a:cubicBezTo>
                      <a:pt x="6407" y="953"/>
                      <a:pt x="6526" y="881"/>
                      <a:pt x="6621" y="810"/>
                    </a:cubicBezTo>
                    <a:cubicBezTo>
                      <a:pt x="6692" y="715"/>
                      <a:pt x="6764" y="596"/>
                      <a:pt x="6764" y="477"/>
                    </a:cubicBezTo>
                    <a:cubicBezTo>
                      <a:pt x="6764" y="215"/>
                      <a:pt x="6550" y="0"/>
                      <a:pt x="628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9" name="Google Shape;1079;p43"/>
              <p:cNvSpPr/>
              <p:nvPr/>
            </p:nvSpPr>
            <p:spPr>
              <a:xfrm>
                <a:off x="3143786" y="1958577"/>
                <a:ext cx="118839" cy="38339"/>
              </a:xfrm>
              <a:custGeom>
                <a:avLst/>
                <a:gdLst/>
                <a:ahLst/>
                <a:cxnLst/>
                <a:rect l="l" t="t" r="r" b="b"/>
                <a:pathLst>
                  <a:path w="2954" h="953" extrusionOk="0">
                    <a:moveTo>
                      <a:pt x="501" y="0"/>
                    </a:moveTo>
                    <a:cubicBezTo>
                      <a:pt x="358" y="0"/>
                      <a:pt x="263" y="48"/>
                      <a:pt x="168" y="143"/>
                    </a:cubicBezTo>
                    <a:cubicBezTo>
                      <a:pt x="72" y="238"/>
                      <a:pt x="1" y="357"/>
                      <a:pt x="1" y="477"/>
                    </a:cubicBezTo>
                    <a:cubicBezTo>
                      <a:pt x="1" y="738"/>
                      <a:pt x="215" y="953"/>
                      <a:pt x="501" y="953"/>
                    </a:cubicBezTo>
                    <a:lnTo>
                      <a:pt x="2954" y="953"/>
                    </a:lnTo>
                    <a:cubicBezTo>
                      <a:pt x="2811" y="619"/>
                      <a:pt x="2906" y="238"/>
                      <a:pt x="295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0" name="Google Shape;1080;p43"/>
              <p:cNvSpPr/>
              <p:nvPr/>
            </p:nvSpPr>
            <p:spPr>
              <a:xfrm>
                <a:off x="3352660" y="2142509"/>
                <a:ext cx="76678" cy="76678"/>
              </a:xfrm>
              <a:custGeom>
                <a:avLst/>
                <a:gdLst/>
                <a:ahLst/>
                <a:cxnLst/>
                <a:rect l="l" t="t" r="r" b="b"/>
                <a:pathLst>
                  <a:path w="1906" h="1906" extrusionOk="0">
                    <a:moveTo>
                      <a:pt x="953" y="1"/>
                    </a:moveTo>
                    <a:cubicBezTo>
                      <a:pt x="429" y="1"/>
                      <a:pt x="0" y="429"/>
                      <a:pt x="0" y="953"/>
                    </a:cubicBezTo>
                    <a:cubicBezTo>
                      <a:pt x="0" y="1501"/>
                      <a:pt x="429" y="1906"/>
                      <a:pt x="953" y="1906"/>
                    </a:cubicBezTo>
                    <a:cubicBezTo>
                      <a:pt x="1501" y="1906"/>
                      <a:pt x="1906" y="1501"/>
                      <a:pt x="1906" y="953"/>
                    </a:cubicBezTo>
                    <a:cubicBezTo>
                      <a:pt x="1906" y="429"/>
                      <a:pt x="1501" y="1"/>
                      <a:pt x="95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1" name="Google Shape;1081;p43"/>
              <p:cNvSpPr/>
              <p:nvPr/>
            </p:nvSpPr>
            <p:spPr>
              <a:xfrm>
                <a:off x="3152436" y="2051509"/>
                <a:ext cx="64207" cy="68994"/>
              </a:xfrm>
              <a:custGeom>
                <a:avLst/>
                <a:gdLst/>
                <a:ahLst/>
                <a:cxnLst/>
                <a:rect l="l" t="t" r="r" b="b"/>
                <a:pathLst>
                  <a:path w="1596" h="1715" extrusionOk="0">
                    <a:moveTo>
                      <a:pt x="429" y="0"/>
                    </a:moveTo>
                    <a:cubicBezTo>
                      <a:pt x="191" y="0"/>
                      <a:pt x="48" y="143"/>
                      <a:pt x="0" y="334"/>
                    </a:cubicBezTo>
                    <a:cubicBezTo>
                      <a:pt x="0" y="334"/>
                      <a:pt x="1024" y="1048"/>
                      <a:pt x="762" y="1715"/>
                    </a:cubicBezTo>
                    <a:lnTo>
                      <a:pt x="953" y="1381"/>
                    </a:lnTo>
                    <a:lnTo>
                      <a:pt x="1429" y="596"/>
                    </a:lnTo>
                    <a:cubicBezTo>
                      <a:pt x="1596" y="357"/>
                      <a:pt x="1405" y="72"/>
                      <a:pt x="107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2" name="Google Shape;1082;p43"/>
              <p:cNvSpPr/>
              <p:nvPr/>
            </p:nvSpPr>
            <p:spPr>
              <a:xfrm>
                <a:off x="3152436" y="2065871"/>
                <a:ext cx="38339" cy="55598"/>
              </a:xfrm>
              <a:custGeom>
                <a:avLst/>
                <a:gdLst/>
                <a:ahLst/>
                <a:cxnLst/>
                <a:rect l="l" t="t" r="r" b="b"/>
                <a:pathLst>
                  <a:path w="953" h="1382" extrusionOk="0">
                    <a:moveTo>
                      <a:pt x="0" y="0"/>
                    </a:moveTo>
                    <a:cubicBezTo>
                      <a:pt x="0" y="96"/>
                      <a:pt x="0" y="167"/>
                      <a:pt x="72" y="239"/>
                    </a:cubicBezTo>
                    <a:lnTo>
                      <a:pt x="762" y="1382"/>
                    </a:lnTo>
                    <a:lnTo>
                      <a:pt x="953" y="1048"/>
                    </a:lnTo>
                    <a:cubicBezTo>
                      <a:pt x="953" y="882"/>
                      <a:pt x="929" y="691"/>
                      <a:pt x="834" y="524"/>
                    </a:cubicBezTo>
                    <a:cubicBezTo>
                      <a:pt x="667" y="215"/>
                      <a:pt x="357" y="48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3" name="Google Shape;1083;p43"/>
              <p:cNvSpPr/>
              <p:nvPr/>
            </p:nvSpPr>
            <p:spPr>
              <a:xfrm>
                <a:off x="3128458" y="2083129"/>
                <a:ext cx="132276" cy="135092"/>
              </a:xfrm>
              <a:custGeom>
                <a:avLst/>
                <a:gdLst/>
                <a:ahLst/>
                <a:cxnLst/>
                <a:rect l="l" t="t" r="r" b="b"/>
                <a:pathLst>
                  <a:path w="3288" h="3358" extrusionOk="0">
                    <a:moveTo>
                      <a:pt x="1382" y="0"/>
                    </a:moveTo>
                    <a:lnTo>
                      <a:pt x="1382" y="0"/>
                    </a:lnTo>
                    <a:cubicBezTo>
                      <a:pt x="1382" y="0"/>
                      <a:pt x="1" y="2596"/>
                      <a:pt x="2120" y="3358"/>
                    </a:cubicBezTo>
                    <a:lnTo>
                      <a:pt x="2478" y="3358"/>
                    </a:lnTo>
                    <a:cubicBezTo>
                      <a:pt x="2930" y="3358"/>
                      <a:pt x="3287" y="2977"/>
                      <a:pt x="3216" y="2453"/>
                    </a:cubicBezTo>
                    <a:lnTo>
                      <a:pt x="3049" y="1453"/>
                    </a:lnTo>
                    <a:cubicBezTo>
                      <a:pt x="2906" y="619"/>
                      <a:pt x="2216" y="24"/>
                      <a:pt x="138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4" name="Google Shape;1084;p43"/>
              <p:cNvSpPr/>
              <p:nvPr/>
            </p:nvSpPr>
            <p:spPr>
              <a:xfrm>
                <a:off x="3106453" y="2084055"/>
                <a:ext cx="113087" cy="134167"/>
              </a:xfrm>
              <a:custGeom>
                <a:avLst/>
                <a:gdLst/>
                <a:ahLst/>
                <a:cxnLst/>
                <a:rect l="l" t="t" r="r" b="b"/>
                <a:pathLst>
                  <a:path w="2811" h="3335" extrusionOk="0">
                    <a:moveTo>
                      <a:pt x="1929" y="1"/>
                    </a:moveTo>
                    <a:cubicBezTo>
                      <a:pt x="1096" y="1"/>
                      <a:pt x="381" y="620"/>
                      <a:pt x="238" y="1454"/>
                    </a:cubicBezTo>
                    <a:lnTo>
                      <a:pt x="48" y="2478"/>
                    </a:lnTo>
                    <a:cubicBezTo>
                      <a:pt x="0" y="2930"/>
                      <a:pt x="310" y="3335"/>
                      <a:pt x="762" y="3335"/>
                    </a:cubicBezTo>
                    <a:lnTo>
                      <a:pt x="2667" y="3335"/>
                    </a:lnTo>
                    <a:cubicBezTo>
                      <a:pt x="2786" y="3121"/>
                      <a:pt x="2810" y="2859"/>
                      <a:pt x="2810" y="2620"/>
                    </a:cubicBezTo>
                    <a:lnTo>
                      <a:pt x="2691" y="1882"/>
                    </a:lnTo>
                    <a:cubicBezTo>
                      <a:pt x="2620" y="1430"/>
                      <a:pt x="2405" y="1073"/>
                      <a:pt x="2096" y="787"/>
                    </a:cubicBezTo>
                    <a:cubicBezTo>
                      <a:pt x="2167" y="572"/>
                      <a:pt x="2143" y="310"/>
                      <a:pt x="2024" y="96"/>
                    </a:cubicBezTo>
                    <a:cubicBezTo>
                      <a:pt x="1977" y="72"/>
                      <a:pt x="1977" y="25"/>
                      <a:pt x="195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5" name="Google Shape;1085;p43"/>
              <p:cNvSpPr/>
              <p:nvPr/>
            </p:nvSpPr>
            <p:spPr>
              <a:xfrm>
                <a:off x="3111240" y="2092624"/>
                <a:ext cx="58253" cy="63322"/>
              </a:xfrm>
              <a:custGeom>
                <a:avLst/>
                <a:gdLst/>
                <a:ahLst/>
                <a:cxnLst/>
                <a:rect l="l" t="t" r="r" b="b"/>
                <a:pathLst>
                  <a:path w="1448" h="1574" extrusionOk="0">
                    <a:moveTo>
                      <a:pt x="1010" y="1"/>
                    </a:moveTo>
                    <a:cubicBezTo>
                      <a:pt x="999" y="1"/>
                      <a:pt x="988" y="1"/>
                      <a:pt x="977" y="2"/>
                    </a:cubicBezTo>
                    <a:lnTo>
                      <a:pt x="548" y="2"/>
                    </a:lnTo>
                    <a:cubicBezTo>
                      <a:pt x="548" y="2"/>
                      <a:pt x="0" y="217"/>
                      <a:pt x="500" y="1360"/>
                    </a:cubicBezTo>
                    <a:lnTo>
                      <a:pt x="643" y="1574"/>
                    </a:lnTo>
                    <a:lnTo>
                      <a:pt x="1310" y="502"/>
                    </a:lnTo>
                    <a:cubicBezTo>
                      <a:pt x="1447" y="274"/>
                      <a:pt x="1277" y="1"/>
                      <a:pt x="101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6" name="Google Shape;1086;p43"/>
              <p:cNvSpPr/>
              <p:nvPr/>
            </p:nvSpPr>
            <p:spPr>
              <a:xfrm>
                <a:off x="3104522" y="2092704"/>
                <a:ext cx="28764" cy="53667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334" extrusionOk="0">
                    <a:moveTo>
                      <a:pt x="477" y="0"/>
                    </a:moveTo>
                    <a:cubicBezTo>
                      <a:pt x="191" y="0"/>
                      <a:pt x="1" y="262"/>
                      <a:pt x="167" y="500"/>
                    </a:cubicBezTo>
                    <a:lnTo>
                      <a:pt x="691" y="1334"/>
                    </a:lnTo>
                    <a:cubicBezTo>
                      <a:pt x="524" y="810"/>
                      <a:pt x="644" y="262"/>
                      <a:pt x="71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7" name="Google Shape;1087;p43"/>
              <p:cNvSpPr/>
              <p:nvPr/>
            </p:nvSpPr>
            <p:spPr>
              <a:xfrm>
                <a:off x="3070044" y="2119538"/>
                <a:ext cx="125518" cy="98684"/>
              </a:xfrm>
              <a:custGeom>
                <a:avLst/>
                <a:gdLst/>
                <a:ahLst/>
                <a:cxnLst/>
                <a:rect l="l" t="t" r="r" b="b"/>
                <a:pathLst>
                  <a:path w="3120" h="2453" extrusionOk="0">
                    <a:moveTo>
                      <a:pt x="1667" y="0"/>
                    </a:moveTo>
                    <a:cubicBezTo>
                      <a:pt x="1548" y="0"/>
                      <a:pt x="1453" y="0"/>
                      <a:pt x="1381" y="48"/>
                    </a:cubicBezTo>
                    <a:cubicBezTo>
                      <a:pt x="1381" y="48"/>
                      <a:pt x="0" y="1500"/>
                      <a:pt x="1524" y="2453"/>
                    </a:cubicBezTo>
                    <a:lnTo>
                      <a:pt x="2525" y="2453"/>
                    </a:lnTo>
                    <a:cubicBezTo>
                      <a:pt x="2858" y="2453"/>
                      <a:pt x="3120" y="2167"/>
                      <a:pt x="3072" y="1834"/>
                    </a:cubicBezTo>
                    <a:lnTo>
                      <a:pt x="2953" y="1096"/>
                    </a:lnTo>
                    <a:cubicBezTo>
                      <a:pt x="2834" y="453"/>
                      <a:pt x="2286" y="0"/>
                      <a:pt x="166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8" name="Google Shape;1088;p43"/>
              <p:cNvSpPr/>
              <p:nvPr/>
            </p:nvSpPr>
            <p:spPr>
              <a:xfrm>
                <a:off x="3079619" y="2121428"/>
                <a:ext cx="52742" cy="96793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2406" extrusionOk="0">
                    <a:moveTo>
                      <a:pt x="1167" y="1"/>
                    </a:moveTo>
                    <a:lnTo>
                      <a:pt x="1167" y="1"/>
                    </a:lnTo>
                    <a:cubicBezTo>
                      <a:pt x="667" y="120"/>
                      <a:pt x="262" y="501"/>
                      <a:pt x="191" y="1049"/>
                    </a:cubicBezTo>
                    <a:lnTo>
                      <a:pt x="72" y="1787"/>
                    </a:lnTo>
                    <a:cubicBezTo>
                      <a:pt x="0" y="2120"/>
                      <a:pt x="262" y="2406"/>
                      <a:pt x="596" y="2406"/>
                    </a:cubicBezTo>
                    <a:lnTo>
                      <a:pt x="1310" y="2406"/>
                    </a:lnTo>
                    <a:cubicBezTo>
                      <a:pt x="596" y="1596"/>
                      <a:pt x="977" y="453"/>
                      <a:pt x="116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9" name="Google Shape;1089;p43"/>
              <p:cNvSpPr/>
              <p:nvPr/>
            </p:nvSpPr>
            <p:spPr>
              <a:xfrm>
                <a:off x="3262585" y="2024675"/>
                <a:ext cx="12512" cy="21121"/>
              </a:xfrm>
              <a:custGeom>
                <a:avLst/>
                <a:gdLst/>
                <a:ahLst/>
                <a:cxnLst/>
                <a:rect l="l" t="t" r="r" b="b"/>
                <a:pathLst>
                  <a:path w="311" h="525" extrusionOk="0">
                    <a:moveTo>
                      <a:pt x="168" y="0"/>
                    </a:moveTo>
                    <a:cubicBezTo>
                      <a:pt x="96" y="0"/>
                      <a:pt x="1" y="48"/>
                      <a:pt x="1" y="143"/>
                    </a:cubicBezTo>
                    <a:lnTo>
                      <a:pt x="1" y="381"/>
                    </a:lnTo>
                    <a:cubicBezTo>
                      <a:pt x="1" y="477"/>
                      <a:pt x="72" y="524"/>
                      <a:pt x="168" y="524"/>
                    </a:cubicBezTo>
                    <a:cubicBezTo>
                      <a:pt x="239" y="524"/>
                      <a:pt x="311" y="477"/>
                      <a:pt x="311" y="381"/>
                    </a:cubicBezTo>
                    <a:lnTo>
                      <a:pt x="311" y="143"/>
                    </a:lnTo>
                    <a:cubicBezTo>
                      <a:pt x="311" y="48"/>
                      <a:pt x="239" y="0"/>
                      <a:pt x="1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0" name="Google Shape;1090;p43"/>
              <p:cNvSpPr/>
              <p:nvPr/>
            </p:nvSpPr>
            <p:spPr>
              <a:xfrm>
                <a:off x="3367988" y="2024675"/>
                <a:ext cx="12512" cy="21121"/>
              </a:xfrm>
              <a:custGeom>
                <a:avLst/>
                <a:gdLst/>
                <a:ahLst/>
                <a:cxnLst/>
                <a:rect l="l" t="t" r="r" b="b"/>
                <a:pathLst>
                  <a:path w="311" h="525" extrusionOk="0">
                    <a:moveTo>
                      <a:pt x="167" y="0"/>
                    </a:moveTo>
                    <a:cubicBezTo>
                      <a:pt x="72" y="0"/>
                      <a:pt x="1" y="48"/>
                      <a:pt x="1" y="143"/>
                    </a:cubicBezTo>
                    <a:lnTo>
                      <a:pt x="1" y="381"/>
                    </a:lnTo>
                    <a:cubicBezTo>
                      <a:pt x="1" y="477"/>
                      <a:pt x="72" y="524"/>
                      <a:pt x="167" y="524"/>
                    </a:cubicBezTo>
                    <a:cubicBezTo>
                      <a:pt x="239" y="524"/>
                      <a:pt x="310" y="477"/>
                      <a:pt x="310" y="381"/>
                    </a:cubicBezTo>
                    <a:lnTo>
                      <a:pt x="310" y="143"/>
                    </a:lnTo>
                    <a:cubicBezTo>
                      <a:pt x="310" y="48"/>
                      <a:pt x="239" y="0"/>
                      <a:pt x="1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1" name="Google Shape;1091;p43"/>
              <p:cNvSpPr/>
              <p:nvPr/>
            </p:nvSpPr>
            <p:spPr>
              <a:xfrm>
                <a:off x="3302855" y="2033486"/>
                <a:ext cx="40270" cy="18305"/>
              </a:xfrm>
              <a:custGeom>
                <a:avLst/>
                <a:gdLst/>
                <a:ahLst/>
                <a:cxnLst/>
                <a:rect l="l" t="t" r="r" b="b"/>
                <a:pathLst>
                  <a:path w="1001" h="455" extrusionOk="0">
                    <a:moveTo>
                      <a:pt x="827" y="0"/>
                    </a:moveTo>
                    <a:cubicBezTo>
                      <a:pt x="786" y="0"/>
                      <a:pt x="742" y="26"/>
                      <a:pt x="715" y="67"/>
                    </a:cubicBezTo>
                    <a:cubicBezTo>
                      <a:pt x="655" y="139"/>
                      <a:pt x="572" y="174"/>
                      <a:pt x="488" y="174"/>
                    </a:cubicBezTo>
                    <a:cubicBezTo>
                      <a:pt x="405" y="174"/>
                      <a:pt x="322" y="139"/>
                      <a:pt x="262" y="67"/>
                    </a:cubicBezTo>
                    <a:cubicBezTo>
                      <a:pt x="220" y="39"/>
                      <a:pt x="178" y="28"/>
                      <a:pt x="137" y="28"/>
                    </a:cubicBezTo>
                    <a:cubicBezTo>
                      <a:pt x="107" y="28"/>
                      <a:pt x="77" y="34"/>
                      <a:pt x="48" y="43"/>
                    </a:cubicBezTo>
                    <a:cubicBezTo>
                      <a:pt x="0" y="91"/>
                      <a:pt x="0" y="186"/>
                      <a:pt x="24" y="258"/>
                    </a:cubicBezTo>
                    <a:cubicBezTo>
                      <a:pt x="143" y="389"/>
                      <a:pt x="316" y="454"/>
                      <a:pt x="488" y="454"/>
                    </a:cubicBezTo>
                    <a:cubicBezTo>
                      <a:pt x="661" y="454"/>
                      <a:pt x="834" y="389"/>
                      <a:pt x="953" y="258"/>
                    </a:cubicBezTo>
                    <a:cubicBezTo>
                      <a:pt x="1000" y="186"/>
                      <a:pt x="1000" y="67"/>
                      <a:pt x="905" y="43"/>
                    </a:cubicBezTo>
                    <a:cubicBezTo>
                      <a:pt x="885" y="13"/>
                      <a:pt x="857" y="0"/>
                      <a:pt x="8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2" name="Google Shape;1092;p43"/>
              <p:cNvSpPr/>
              <p:nvPr/>
            </p:nvSpPr>
            <p:spPr>
              <a:xfrm>
                <a:off x="3072901" y="1837968"/>
                <a:ext cx="437863" cy="385041"/>
              </a:xfrm>
              <a:custGeom>
                <a:avLst/>
                <a:gdLst/>
                <a:ahLst/>
                <a:cxnLst/>
                <a:rect l="l" t="t" r="r" b="b"/>
                <a:pathLst>
                  <a:path w="10884" h="9571" extrusionOk="0">
                    <a:moveTo>
                      <a:pt x="3450" y="339"/>
                    </a:moveTo>
                    <a:cubicBezTo>
                      <a:pt x="3519" y="339"/>
                      <a:pt x="3579" y="384"/>
                      <a:pt x="3597" y="402"/>
                    </a:cubicBezTo>
                    <a:cubicBezTo>
                      <a:pt x="3692" y="498"/>
                      <a:pt x="3740" y="617"/>
                      <a:pt x="3716" y="736"/>
                    </a:cubicBezTo>
                    <a:lnTo>
                      <a:pt x="3668" y="1069"/>
                    </a:lnTo>
                    <a:cubicBezTo>
                      <a:pt x="3406" y="1093"/>
                      <a:pt x="3168" y="1188"/>
                      <a:pt x="2954" y="1307"/>
                    </a:cubicBezTo>
                    <a:lnTo>
                      <a:pt x="2739" y="1022"/>
                    </a:lnTo>
                    <a:cubicBezTo>
                      <a:pt x="2644" y="950"/>
                      <a:pt x="2620" y="783"/>
                      <a:pt x="2644" y="664"/>
                    </a:cubicBezTo>
                    <a:cubicBezTo>
                      <a:pt x="2644" y="617"/>
                      <a:pt x="2692" y="545"/>
                      <a:pt x="2787" y="522"/>
                    </a:cubicBezTo>
                    <a:lnTo>
                      <a:pt x="3382" y="355"/>
                    </a:lnTo>
                    <a:cubicBezTo>
                      <a:pt x="3405" y="343"/>
                      <a:pt x="3428" y="339"/>
                      <a:pt x="3450" y="339"/>
                    </a:cubicBezTo>
                    <a:close/>
                    <a:moveTo>
                      <a:pt x="3851" y="1356"/>
                    </a:moveTo>
                    <a:cubicBezTo>
                      <a:pt x="4370" y="1356"/>
                      <a:pt x="4861" y="1640"/>
                      <a:pt x="5121" y="2141"/>
                    </a:cubicBezTo>
                    <a:cubicBezTo>
                      <a:pt x="5240" y="2403"/>
                      <a:pt x="5407" y="2736"/>
                      <a:pt x="5478" y="2832"/>
                    </a:cubicBezTo>
                    <a:lnTo>
                      <a:pt x="2430" y="2832"/>
                    </a:lnTo>
                    <a:cubicBezTo>
                      <a:pt x="2406" y="2189"/>
                      <a:pt x="2787" y="1617"/>
                      <a:pt x="3406" y="1426"/>
                    </a:cubicBezTo>
                    <a:cubicBezTo>
                      <a:pt x="3554" y="1379"/>
                      <a:pt x="3704" y="1356"/>
                      <a:pt x="3851" y="1356"/>
                    </a:cubicBezTo>
                    <a:close/>
                    <a:moveTo>
                      <a:pt x="6576" y="1254"/>
                    </a:moveTo>
                    <a:cubicBezTo>
                      <a:pt x="6615" y="1254"/>
                      <a:pt x="6657" y="1272"/>
                      <a:pt x="6693" y="1307"/>
                    </a:cubicBezTo>
                    <a:lnTo>
                      <a:pt x="7407" y="2022"/>
                    </a:lnTo>
                    <a:lnTo>
                      <a:pt x="8193" y="2808"/>
                    </a:lnTo>
                    <a:lnTo>
                      <a:pt x="5835" y="2808"/>
                    </a:lnTo>
                    <a:lnTo>
                      <a:pt x="5835" y="2855"/>
                    </a:lnTo>
                    <a:cubicBezTo>
                      <a:pt x="5788" y="2760"/>
                      <a:pt x="5716" y="2570"/>
                      <a:pt x="5526" y="2260"/>
                    </a:cubicBezTo>
                    <a:lnTo>
                      <a:pt x="6478" y="1307"/>
                    </a:lnTo>
                    <a:cubicBezTo>
                      <a:pt x="6502" y="1272"/>
                      <a:pt x="6538" y="1254"/>
                      <a:pt x="6576" y="1254"/>
                    </a:cubicBezTo>
                    <a:close/>
                    <a:moveTo>
                      <a:pt x="8404" y="1278"/>
                    </a:moveTo>
                    <a:cubicBezTo>
                      <a:pt x="8443" y="1278"/>
                      <a:pt x="8479" y="1296"/>
                      <a:pt x="8502" y="1331"/>
                    </a:cubicBezTo>
                    <a:lnTo>
                      <a:pt x="10027" y="2855"/>
                    </a:lnTo>
                    <a:lnTo>
                      <a:pt x="8574" y="2855"/>
                    </a:lnTo>
                    <a:cubicBezTo>
                      <a:pt x="8526" y="2784"/>
                      <a:pt x="8502" y="2689"/>
                      <a:pt x="8455" y="2665"/>
                    </a:cubicBezTo>
                    <a:lnTo>
                      <a:pt x="7693" y="1927"/>
                    </a:lnTo>
                    <a:lnTo>
                      <a:pt x="8288" y="1331"/>
                    </a:lnTo>
                    <a:cubicBezTo>
                      <a:pt x="8324" y="1296"/>
                      <a:pt x="8365" y="1278"/>
                      <a:pt x="8404" y="1278"/>
                    </a:cubicBezTo>
                    <a:close/>
                    <a:moveTo>
                      <a:pt x="3049" y="5523"/>
                    </a:moveTo>
                    <a:cubicBezTo>
                      <a:pt x="3239" y="5523"/>
                      <a:pt x="3382" y="5713"/>
                      <a:pt x="3287" y="5832"/>
                    </a:cubicBezTo>
                    <a:lnTo>
                      <a:pt x="3168" y="5999"/>
                    </a:lnTo>
                    <a:cubicBezTo>
                      <a:pt x="3025" y="5951"/>
                      <a:pt x="2876" y="5927"/>
                      <a:pt x="2727" y="5927"/>
                    </a:cubicBezTo>
                    <a:cubicBezTo>
                      <a:pt x="2579" y="5927"/>
                      <a:pt x="2430" y="5951"/>
                      <a:pt x="2287" y="5999"/>
                    </a:cubicBezTo>
                    <a:lnTo>
                      <a:pt x="2168" y="5832"/>
                    </a:lnTo>
                    <a:cubicBezTo>
                      <a:pt x="2073" y="5665"/>
                      <a:pt x="2192" y="5523"/>
                      <a:pt x="2334" y="5523"/>
                    </a:cubicBezTo>
                    <a:close/>
                    <a:moveTo>
                      <a:pt x="1930" y="6475"/>
                    </a:moveTo>
                    <a:cubicBezTo>
                      <a:pt x="2096" y="6475"/>
                      <a:pt x="2215" y="6618"/>
                      <a:pt x="2144" y="6737"/>
                    </a:cubicBezTo>
                    <a:lnTo>
                      <a:pt x="2049" y="6928"/>
                    </a:lnTo>
                    <a:cubicBezTo>
                      <a:pt x="1918" y="6880"/>
                      <a:pt x="1775" y="6856"/>
                      <a:pt x="1632" y="6856"/>
                    </a:cubicBezTo>
                    <a:cubicBezTo>
                      <a:pt x="1489" y="6856"/>
                      <a:pt x="1346" y="6880"/>
                      <a:pt x="1215" y="6928"/>
                    </a:cubicBezTo>
                    <a:lnTo>
                      <a:pt x="1096" y="6737"/>
                    </a:lnTo>
                    <a:cubicBezTo>
                      <a:pt x="1001" y="6618"/>
                      <a:pt x="1120" y="6475"/>
                      <a:pt x="1310" y="6475"/>
                    </a:cubicBezTo>
                    <a:close/>
                    <a:moveTo>
                      <a:pt x="7931" y="7737"/>
                    </a:moveTo>
                    <a:cubicBezTo>
                      <a:pt x="8383" y="7737"/>
                      <a:pt x="8717" y="8095"/>
                      <a:pt x="8717" y="8499"/>
                    </a:cubicBezTo>
                    <a:cubicBezTo>
                      <a:pt x="8717" y="8928"/>
                      <a:pt x="8360" y="9285"/>
                      <a:pt x="7931" y="9285"/>
                    </a:cubicBezTo>
                    <a:cubicBezTo>
                      <a:pt x="7502" y="9285"/>
                      <a:pt x="7169" y="8928"/>
                      <a:pt x="7169" y="8499"/>
                    </a:cubicBezTo>
                    <a:cubicBezTo>
                      <a:pt x="7169" y="8095"/>
                      <a:pt x="7502" y="7737"/>
                      <a:pt x="7931" y="7737"/>
                    </a:cubicBezTo>
                    <a:close/>
                    <a:moveTo>
                      <a:pt x="1632" y="7190"/>
                    </a:moveTo>
                    <a:cubicBezTo>
                      <a:pt x="1775" y="7190"/>
                      <a:pt x="1918" y="7213"/>
                      <a:pt x="2049" y="7261"/>
                    </a:cubicBezTo>
                    <a:cubicBezTo>
                      <a:pt x="2406" y="7404"/>
                      <a:pt x="2668" y="7737"/>
                      <a:pt x="2739" y="8118"/>
                    </a:cubicBezTo>
                    <a:lnTo>
                      <a:pt x="2858" y="8857"/>
                    </a:lnTo>
                    <a:cubicBezTo>
                      <a:pt x="2882" y="9095"/>
                      <a:pt x="2692" y="9309"/>
                      <a:pt x="2454" y="9309"/>
                    </a:cubicBezTo>
                    <a:lnTo>
                      <a:pt x="739" y="9309"/>
                    </a:lnTo>
                    <a:cubicBezTo>
                      <a:pt x="525" y="9309"/>
                      <a:pt x="310" y="9095"/>
                      <a:pt x="382" y="8857"/>
                    </a:cubicBezTo>
                    <a:lnTo>
                      <a:pt x="501" y="8118"/>
                    </a:lnTo>
                    <a:cubicBezTo>
                      <a:pt x="548" y="7737"/>
                      <a:pt x="834" y="7404"/>
                      <a:pt x="1191" y="7261"/>
                    </a:cubicBezTo>
                    <a:lnTo>
                      <a:pt x="1215" y="7261"/>
                    </a:lnTo>
                    <a:cubicBezTo>
                      <a:pt x="1346" y="7213"/>
                      <a:pt x="1489" y="7190"/>
                      <a:pt x="1632" y="7190"/>
                    </a:cubicBezTo>
                    <a:close/>
                    <a:moveTo>
                      <a:pt x="2733" y="6275"/>
                    </a:moveTo>
                    <a:cubicBezTo>
                      <a:pt x="3430" y="6275"/>
                      <a:pt x="4120" y="6779"/>
                      <a:pt x="4240" y="7618"/>
                    </a:cubicBezTo>
                    <a:lnTo>
                      <a:pt x="4430" y="8618"/>
                    </a:lnTo>
                    <a:cubicBezTo>
                      <a:pt x="4478" y="8976"/>
                      <a:pt x="4216" y="9309"/>
                      <a:pt x="3859" y="9309"/>
                    </a:cubicBezTo>
                    <a:lnTo>
                      <a:pt x="3025" y="9309"/>
                    </a:lnTo>
                    <a:cubicBezTo>
                      <a:pt x="3120" y="9166"/>
                      <a:pt x="3168" y="8976"/>
                      <a:pt x="3144" y="8809"/>
                    </a:cubicBezTo>
                    <a:lnTo>
                      <a:pt x="3025" y="8047"/>
                    </a:lnTo>
                    <a:cubicBezTo>
                      <a:pt x="2930" y="7618"/>
                      <a:pt x="2668" y="7261"/>
                      <a:pt x="2311" y="7047"/>
                    </a:cubicBezTo>
                    <a:lnTo>
                      <a:pt x="2406" y="6928"/>
                    </a:lnTo>
                    <a:cubicBezTo>
                      <a:pt x="2525" y="6737"/>
                      <a:pt x="2501" y="6499"/>
                      <a:pt x="2334" y="6332"/>
                    </a:cubicBezTo>
                    <a:cubicBezTo>
                      <a:pt x="2465" y="6294"/>
                      <a:pt x="2599" y="6275"/>
                      <a:pt x="2733" y="6275"/>
                    </a:cubicBezTo>
                    <a:close/>
                    <a:moveTo>
                      <a:pt x="3360" y="0"/>
                    </a:moveTo>
                    <a:cubicBezTo>
                      <a:pt x="3313" y="0"/>
                      <a:pt x="3264" y="7"/>
                      <a:pt x="3216" y="21"/>
                    </a:cubicBezTo>
                    <a:lnTo>
                      <a:pt x="2620" y="188"/>
                    </a:lnTo>
                    <a:cubicBezTo>
                      <a:pt x="2215" y="307"/>
                      <a:pt x="2144" y="879"/>
                      <a:pt x="2430" y="1212"/>
                    </a:cubicBezTo>
                    <a:lnTo>
                      <a:pt x="2644" y="1450"/>
                    </a:lnTo>
                    <a:cubicBezTo>
                      <a:pt x="2263" y="1808"/>
                      <a:pt x="2049" y="2308"/>
                      <a:pt x="2073" y="2832"/>
                    </a:cubicBezTo>
                    <a:cubicBezTo>
                      <a:pt x="1811" y="2903"/>
                      <a:pt x="1596" y="3165"/>
                      <a:pt x="1596" y="3475"/>
                    </a:cubicBezTo>
                    <a:cubicBezTo>
                      <a:pt x="1596" y="3665"/>
                      <a:pt x="1691" y="3832"/>
                      <a:pt x="1834" y="3951"/>
                    </a:cubicBezTo>
                    <a:lnTo>
                      <a:pt x="2144" y="5261"/>
                    </a:lnTo>
                    <a:cubicBezTo>
                      <a:pt x="1834" y="5380"/>
                      <a:pt x="1715" y="5713"/>
                      <a:pt x="1906" y="5999"/>
                    </a:cubicBezTo>
                    <a:lnTo>
                      <a:pt x="1953" y="6118"/>
                    </a:lnTo>
                    <a:cubicBezTo>
                      <a:pt x="1930" y="6118"/>
                      <a:pt x="1906" y="6142"/>
                      <a:pt x="1858" y="6142"/>
                    </a:cubicBezTo>
                    <a:lnTo>
                      <a:pt x="1263" y="6142"/>
                    </a:lnTo>
                    <a:cubicBezTo>
                      <a:pt x="858" y="6142"/>
                      <a:pt x="572" y="6570"/>
                      <a:pt x="787" y="6904"/>
                    </a:cubicBezTo>
                    <a:lnTo>
                      <a:pt x="882" y="6999"/>
                    </a:lnTo>
                    <a:cubicBezTo>
                      <a:pt x="525" y="7213"/>
                      <a:pt x="239" y="7571"/>
                      <a:pt x="167" y="8023"/>
                    </a:cubicBezTo>
                    <a:lnTo>
                      <a:pt x="48" y="8761"/>
                    </a:lnTo>
                    <a:cubicBezTo>
                      <a:pt x="1" y="9190"/>
                      <a:pt x="310" y="9571"/>
                      <a:pt x="739" y="9571"/>
                    </a:cubicBezTo>
                    <a:lnTo>
                      <a:pt x="3859" y="9571"/>
                    </a:lnTo>
                    <a:cubicBezTo>
                      <a:pt x="4359" y="9571"/>
                      <a:pt x="4764" y="9119"/>
                      <a:pt x="4716" y="8618"/>
                    </a:cubicBezTo>
                    <a:lnTo>
                      <a:pt x="6812" y="8618"/>
                    </a:lnTo>
                    <a:cubicBezTo>
                      <a:pt x="6907" y="9142"/>
                      <a:pt x="7336" y="9571"/>
                      <a:pt x="7907" y="9571"/>
                    </a:cubicBezTo>
                    <a:cubicBezTo>
                      <a:pt x="8526" y="9571"/>
                      <a:pt x="9074" y="9023"/>
                      <a:pt x="9003" y="8380"/>
                    </a:cubicBezTo>
                    <a:cubicBezTo>
                      <a:pt x="9360" y="8142"/>
                      <a:pt x="9646" y="7785"/>
                      <a:pt x="9717" y="7356"/>
                    </a:cubicBezTo>
                    <a:lnTo>
                      <a:pt x="9955" y="6285"/>
                    </a:lnTo>
                    <a:cubicBezTo>
                      <a:pt x="10003" y="6213"/>
                      <a:pt x="9931" y="6118"/>
                      <a:pt x="9836" y="6118"/>
                    </a:cubicBezTo>
                    <a:cubicBezTo>
                      <a:pt x="9824" y="6114"/>
                      <a:pt x="9811" y="6112"/>
                      <a:pt x="9798" y="6112"/>
                    </a:cubicBezTo>
                    <a:cubicBezTo>
                      <a:pt x="9735" y="6112"/>
                      <a:pt x="9669" y="6158"/>
                      <a:pt x="9669" y="6237"/>
                    </a:cubicBezTo>
                    <a:lnTo>
                      <a:pt x="9431" y="7309"/>
                    </a:lnTo>
                    <a:cubicBezTo>
                      <a:pt x="9360" y="7594"/>
                      <a:pt x="9193" y="7880"/>
                      <a:pt x="8907" y="8047"/>
                    </a:cubicBezTo>
                    <a:cubicBezTo>
                      <a:pt x="8741" y="7642"/>
                      <a:pt x="8360" y="7356"/>
                      <a:pt x="7907" y="7356"/>
                    </a:cubicBezTo>
                    <a:cubicBezTo>
                      <a:pt x="7336" y="7356"/>
                      <a:pt x="6907" y="7785"/>
                      <a:pt x="6812" y="8309"/>
                    </a:cubicBezTo>
                    <a:lnTo>
                      <a:pt x="4668" y="8309"/>
                    </a:lnTo>
                    <a:lnTo>
                      <a:pt x="4549" y="7523"/>
                    </a:lnTo>
                    <a:cubicBezTo>
                      <a:pt x="4454" y="6880"/>
                      <a:pt x="4049" y="6356"/>
                      <a:pt x="3454" y="6094"/>
                    </a:cubicBezTo>
                    <a:lnTo>
                      <a:pt x="3501" y="5975"/>
                    </a:lnTo>
                    <a:cubicBezTo>
                      <a:pt x="3716" y="5618"/>
                      <a:pt x="3454" y="5165"/>
                      <a:pt x="3001" y="5165"/>
                    </a:cubicBezTo>
                    <a:lnTo>
                      <a:pt x="2406" y="5165"/>
                    </a:lnTo>
                    <a:lnTo>
                      <a:pt x="2168" y="4070"/>
                    </a:lnTo>
                    <a:lnTo>
                      <a:pt x="4692" y="4070"/>
                    </a:lnTo>
                    <a:cubicBezTo>
                      <a:pt x="4787" y="4070"/>
                      <a:pt x="4835" y="3998"/>
                      <a:pt x="4835" y="3903"/>
                    </a:cubicBezTo>
                    <a:cubicBezTo>
                      <a:pt x="4835" y="3832"/>
                      <a:pt x="4787" y="3760"/>
                      <a:pt x="4692" y="3760"/>
                    </a:cubicBezTo>
                    <a:lnTo>
                      <a:pt x="2192" y="3760"/>
                    </a:lnTo>
                    <a:cubicBezTo>
                      <a:pt x="2025" y="3760"/>
                      <a:pt x="1858" y="3617"/>
                      <a:pt x="1858" y="3427"/>
                    </a:cubicBezTo>
                    <a:cubicBezTo>
                      <a:pt x="1858" y="3260"/>
                      <a:pt x="2025" y="3117"/>
                      <a:pt x="2192" y="3117"/>
                    </a:cubicBezTo>
                    <a:lnTo>
                      <a:pt x="10074" y="3117"/>
                    </a:lnTo>
                    <a:cubicBezTo>
                      <a:pt x="10265" y="3117"/>
                      <a:pt x="10408" y="3260"/>
                      <a:pt x="10408" y="3427"/>
                    </a:cubicBezTo>
                    <a:cubicBezTo>
                      <a:pt x="10408" y="3617"/>
                      <a:pt x="10265" y="3760"/>
                      <a:pt x="10074" y="3760"/>
                    </a:cubicBezTo>
                    <a:lnTo>
                      <a:pt x="5359" y="3760"/>
                    </a:lnTo>
                    <a:cubicBezTo>
                      <a:pt x="5264" y="3760"/>
                      <a:pt x="5192" y="3832"/>
                      <a:pt x="5192" y="3903"/>
                    </a:cubicBezTo>
                    <a:cubicBezTo>
                      <a:pt x="5192" y="3998"/>
                      <a:pt x="5264" y="4070"/>
                      <a:pt x="5359" y="4070"/>
                    </a:cubicBezTo>
                    <a:lnTo>
                      <a:pt x="10122" y="4070"/>
                    </a:lnTo>
                    <a:lnTo>
                      <a:pt x="9765" y="5618"/>
                    </a:lnTo>
                    <a:cubicBezTo>
                      <a:pt x="9717" y="5689"/>
                      <a:pt x="9812" y="5785"/>
                      <a:pt x="9907" y="5785"/>
                    </a:cubicBezTo>
                    <a:cubicBezTo>
                      <a:pt x="9955" y="5785"/>
                      <a:pt x="10050" y="5737"/>
                      <a:pt x="10050" y="5665"/>
                    </a:cubicBezTo>
                    <a:lnTo>
                      <a:pt x="10431" y="3927"/>
                    </a:lnTo>
                    <a:cubicBezTo>
                      <a:pt x="10884" y="3665"/>
                      <a:pt x="10836" y="3141"/>
                      <a:pt x="10431" y="2927"/>
                    </a:cubicBezTo>
                    <a:cubicBezTo>
                      <a:pt x="10431" y="2832"/>
                      <a:pt x="10384" y="2736"/>
                      <a:pt x="10289" y="2665"/>
                    </a:cubicBezTo>
                    <a:lnTo>
                      <a:pt x="8717" y="1093"/>
                    </a:lnTo>
                    <a:cubicBezTo>
                      <a:pt x="8622" y="998"/>
                      <a:pt x="8502" y="950"/>
                      <a:pt x="8383" y="950"/>
                    </a:cubicBezTo>
                    <a:cubicBezTo>
                      <a:pt x="8264" y="950"/>
                      <a:pt x="8145" y="998"/>
                      <a:pt x="8050" y="1093"/>
                    </a:cubicBezTo>
                    <a:lnTo>
                      <a:pt x="7455" y="1688"/>
                    </a:lnTo>
                    <a:lnTo>
                      <a:pt x="6859" y="1093"/>
                    </a:lnTo>
                    <a:cubicBezTo>
                      <a:pt x="6776" y="998"/>
                      <a:pt x="6657" y="950"/>
                      <a:pt x="6535" y="950"/>
                    </a:cubicBezTo>
                    <a:cubicBezTo>
                      <a:pt x="6413" y="950"/>
                      <a:pt x="6288" y="998"/>
                      <a:pt x="6192" y="1093"/>
                    </a:cubicBezTo>
                    <a:lnTo>
                      <a:pt x="5311" y="1950"/>
                    </a:lnTo>
                    <a:cubicBezTo>
                      <a:pt x="5049" y="1403"/>
                      <a:pt x="4525" y="1093"/>
                      <a:pt x="3930" y="1022"/>
                    </a:cubicBezTo>
                    <a:lnTo>
                      <a:pt x="3954" y="760"/>
                    </a:lnTo>
                    <a:cubicBezTo>
                      <a:pt x="3996" y="362"/>
                      <a:pt x="3706" y="0"/>
                      <a:pt x="33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3" name="Google Shape;1093;p43"/>
              <p:cNvSpPr/>
              <p:nvPr/>
            </p:nvSpPr>
            <p:spPr>
              <a:xfrm>
                <a:off x="3372775" y="2160733"/>
                <a:ext cx="38379" cy="38339"/>
              </a:xfrm>
              <a:custGeom>
                <a:avLst/>
                <a:gdLst/>
                <a:ahLst/>
                <a:cxnLst/>
                <a:rect l="l" t="t" r="r" b="b"/>
                <a:pathLst>
                  <a:path w="954" h="953" extrusionOk="0">
                    <a:moveTo>
                      <a:pt x="477" y="333"/>
                    </a:moveTo>
                    <a:cubicBezTo>
                      <a:pt x="572" y="333"/>
                      <a:pt x="644" y="381"/>
                      <a:pt x="644" y="476"/>
                    </a:cubicBezTo>
                    <a:cubicBezTo>
                      <a:pt x="644" y="572"/>
                      <a:pt x="572" y="619"/>
                      <a:pt x="477" y="619"/>
                    </a:cubicBezTo>
                    <a:cubicBezTo>
                      <a:pt x="405" y="619"/>
                      <a:pt x="334" y="572"/>
                      <a:pt x="334" y="476"/>
                    </a:cubicBezTo>
                    <a:cubicBezTo>
                      <a:pt x="334" y="381"/>
                      <a:pt x="405" y="333"/>
                      <a:pt x="477" y="333"/>
                    </a:cubicBezTo>
                    <a:close/>
                    <a:moveTo>
                      <a:pt x="477" y="0"/>
                    </a:moveTo>
                    <a:cubicBezTo>
                      <a:pt x="215" y="0"/>
                      <a:pt x="1" y="214"/>
                      <a:pt x="1" y="476"/>
                    </a:cubicBezTo>
                    <a:cubicBezTo>
                      <a:pt x="1" y="738"/>
                      <a:pt x="215" y="953"/>
                      <a:pt x="477" y="953"/>
                    </a:cubicBezTo>
                    <a:cubicBezTo>
                      <a:pt x="763" y="953"/>
                      <a:pt x="953" y="738"/>
                      <a:pt x="953" y="476"/>
                    </a:cubicBezTo>
                    <a:cubicBezTo>
                      <a:pt x="953" y="214"/>
                      <a:pt x="763" y="0"/>
                      <a:pt x="4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6615D2D4-C6AE-E383-1C24-7445D74E63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502" y="0"/>
            <a:ext cx="743499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2538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1" name="Google Shape;2401;p60"/>
          <p:cNvSpPr/>
          <p:nvPr/>
        </p:nvSpPr>
        <p:spPr>
          <a:xfrm>
            <a:off x="6956274" y="911625"/>
            <a:ext cx="1472700" cy="1472700"/>
          </a:xfrm>
          <a:prstGeom prst="ellipse">
            <a:avLst/>
          </a:prstGeom>
          <a:solidFill>
            <a:schemeClr val="accent3"/>
          </a:solidFill>
          <a:ln w="762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2" name="Google Shape;2402;p60"/>
          <p:cNvSpPr txBox="1">
            <a:spLocks noGrp="1"/>
          </p:cNvSpPr>
          <p:nvPr>
            <p:ph type="title"/>
          </p:nvPr>
        </p:nvSpPr>
        <p:spPr>
          <a:xfrm>
            <a:off x="4210375" y="2677100"/>
            <a:ext cx="4218600" cy="73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/>
              <a:t>Ik kijk terug</a:t>
            </a:r>
          </a:p>
        </p:txBody>
      </p:sp>
      <p:sp>
        <p:nvSpPr>
          <p:cNvPr id="2403" name="Google Shape;2403;p60"/>
          <p:cNvSpPr txBox="1">
            <a:spLocks noGrp="1"/>
          </p:cNvSpPr>
          <p:nvPr>
            <p:ph type="title" idx="2"/>
          </p:nvPr>
        </p:nvSpPr>
        <p:spPr>
          <a:xfrm>
            <a:off x="6795375" y="1227075"/>
            <a:ext cx="15765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05</a:t>
            </a:r>
            <a:endParaRPr/>
          </a:p>
        </p:txBody>
      </p:sp>
      <p:sp>
        <p:nvSpPr>
          <p:cNvPr id="2404" name="Google Shape;2404;p60"/>
          <p:cNvSpPr txBox="1">
            <a:spLocks noGrp="1"/>
          </p:cNvSpPr>
          <p:nvPr>
            <p:ph type="subTitle" idx="1"/>
          </p:nvPr>
        </p:nvSpPr>
        <p:spPr>
          <a:xfrm>
            <a:off x="2588850" y="3541725"/>
            <a:ext cx="5840100" cy="59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/>
              <a:t>Wat heb ik deze les geleerd?</a:t>
            </a:r>
          </a:p>
        </p:txBody>
      </p:sp>
      <p:grpSp>
        <p:nvGrpSpPr>
          <p:cNvPr id="2405" name="Google Shape;2405;p60"/>
          <p:cNvGrpSpPr/>
          <p:nvPr/>
        </p:nvGrpSpPr>
        <p:grpSpPr>
          <a:xfrm>
            <a:off x="715120" y="690659"/>
            <a:ext cx="3698578" cy="3221088"/>
            <a:chOff x="656000" y="318707"/>
            <a:chExt cx="2576688" cy="2244035"/>
          </a:xfrm>
        </p:grpSpPr>
        <p:sp>
          <p:nvSpPr>
            <p:cNvPr id="2406" name="Google Shape;2406;p60"/>
            <p:cNvSpPr/>
            <p:nvPr/>
          </p:nvSpPr>
          <p:spPr>
            <a:xfrm>
              <a:off x="2561725" y="868350"/>
              <a:ext cx="463564" cy="228755"/>
            </a:xfrm>
            <a:custGeom>
              <a:avLst/>
              <a:gdLst/>
              <a:ahLst/>
              <a:cxnLst/>
              <a:rect l="l" t="t" r="r" b="b"/>
              <a:pathLst>
                <a:path w="16294" h="7723" extrusionOk="0">
                  <a:moveTo>
                    <a:pt x="6996" y="0"/>
                  </a:moveTo>
                  <a:cubicBezTo>
                    <a:pt x="6881" y="0"/>
                    <a:pt x="6767" y="6"/>
                    <a:pt x="6653" y="17"/>
                  </a:cubicBezTo>
                  <a:cubicBezTo>
                    <a:pt x="4785" y="218"/>
                    <a:pt x="2617" y="2519"/>
                    <a:pt x="3885" y="4387"/>
                  </a:cubicBezTo>
                  <a:lnTo>
                    <a:pt x="3851" y="4454"/>
                  </a:lnTo>
                  <a:cubicBezTo>
                    <a:pt x="3851" y="4454"/>
                    <a:pt x="3851" y="4387"/>
                    <a:pt x="3818" y="4387"/>
                  </a:cubicBezTo>
                  <a:cubicBezTo>
                    <a:pt x="3564" y="4266"/>
                    <a:pt x="3288" y="4211"/>
                    <a:pt x="3009" y="4211"/>
                  </a:cubicBezTo>
                  <a:cubicBezTo>
                    <a:pt x="1532" y="4211"/>
                    <a:pt x="0" y="5749"/>
                    <a:pt x="1516" y="6956"/>
                  </a:cubicBezTo>
                  <a:cubicBezTo>
                    <a:pt x="2517" y="7723"/>
                    <a:pt x="4318" y="7523"/>
                    <a:pt x="5486" y="7623"/>
                  </a:cubicBezTo>
                  <a:cubicBezTo>
                    <a:pt x="6268" y="7652"/>
                    <a:pt x="7044" y="7675"/>
                    <a:pt x="7816" y="7675"/>
                  </a:cubicBezTo>
                  <a:cubicBezTo>
                    <a:pt x="8823" y="7675"/>
                    <a:pt x="9823" y="7636"/>
                    <a:pt x="10823" y="7523"/>
                  </a:cubicBezTo>
                  <a:cubicBezTo>
                    <a:pt x="12524" y="7323"/>
                    <a:pt x="16293" y="6856"/>
                    <a:pt x="15460" y="4220"/>
                  </a:cubicBezTo>
                  <a:cubicBezTo>
                    <a:pt x="15067" y="3025"/>
                    <a:pt x="14159" y="2555"/>
                    <a:pt x="13165" y="2555"/>
                  </a:cubicBezTo>
                  <a:cubicBezTo>
                    <a:pt x="12300" y="2555"/>
                    <a:pt x="11370" y="2910"/>
                    <a:pt x="10656" y="3453"/>
                  </a:cubicBezTo>
                  <a:cubicBezTo>
                    <a:pt x="10782" y="1505"/>
                    <a:pt x="8864" y="0"/>
                    <a:pt x="6996" y="0"/>
                  </a:cubicBezTo>
                  <a:close/>
                </a:path>
              </a:pathLst>
            </a:custGeom>
            <a:solidFill>
              <a:schemeClr val="accent6"/>
            </a:solidFill>
            <a:ln w="381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60"/>
            <p:cNvSpPr/>
            <p:nvPr/>
          </p:nvSpPr>
          <p:spPr>
            <a:xfrm>
              <a:off x="2288775" y="621550"/>
              <a:ext cx="415687" cy="247251"/>
            </a:xfrm>
            <a:custGeom>
              <a:avLst/>
              <a:gdLst/>
              <a:ahLst/>
              <a:cxnLst/>
              <a:rect l="l" t="t" r="r" b="b"/>
              <a:pathLst>
                <a:path w="15178" h="8767" extrusionOk="0">
                  <a:moveTo>
                    <a:pt x="8351" y="1"/>
                  </a:moveTo>
                  <a:cubicBezTo>
                    <a:pt x="6639" y="1"/>
                    <a:pt x="6308" y="1617"/>
                    <a:pt x="6372" y="3081"/>
                  </a:cubicBezTo>
                  <a:cubicBezTo>
                    <a:pt x="5757" y="2375"/>
                    <a:pt x="5002" y="1778"/>
                    <a:pt x="4160" y="1778"/>
                  </a:cubicBezTo>
                  <a:cubicBezTo>
                    <a:pt x="3769" y="1778"/>
                    <a:pt x="3359" y="1907"/>
                    <a:pt x="2936" y="2213"/>
                  </a:cubicBezTo>
                  <a:cubicBezTo>
                    <a:pt x="1702" y="3081"/>
                    <a:pt x="1702" y="4815"/>
                    <a:pt x="2536" y="5916"/>
                  </a:cubicBezTo>
                  <a:cubicBezTo>
                    <a:pt x="2338" y="5869"/>
                    <a:pt x="2129" y="5843"/>
                    <a:pt x="1921" y="5843"/>
                  </a:cubicBezTo>
                  <a:cubicBezTo>
                    <a:pt x="1391" y="5843"/>
                    <a:pt x="860" y="6010"/>
                    <a:pt x="501" y="6416"/>
                  </a:cubicBezTo>
                  <a:cubicBezTo>
                    <a:pt x="101" y="6917"/>
                    <a:pt x="1" y="7817"/>
                    <a:pt x="434" y="8318"/>
                  </a:cubicBezTo>
                  <a:cubicBezTo>
                    <a:pt x="737" y="8664"/>
                    <a:pt x="1239" y="8767"/>
                    <a:pt x="1785" y="8767"/>
                  </a:cubicBezTo>
                  <a:cubicBezTo>
                    <a:pt x="2501" y="8767"/>
                    <a:pt x="3292" y="8589"/>
                    <a:pt x="3803" y="8551"/>
                  </a:cubicBezTo>
                  <a:cubicBezTo>
                    <a:pt x="5571" y="8485"/>
                    <a:pt x="7339" y="8351"/>
                    <a:pt x="9107" y="8284"/>
                  </a:cubicBezTo>
                  <a:cubicBezTo>
                    <a:pt x="9941" y="8218"/>
                    <a:pt x="10808" y="8184"/>
                    <a:pt x="11642" y="8151"/>
                  </a:cubicBezTo>
                  <a:cubicBezTo>
                    <a:pt x="12276" y="8084"/>
                    <a:pt x="13077" y="8151"/>
                    <a:pt x="13677" y="7984"/>
                  </a:cubicBezTo>
                  <a:cubicBezTo>
                    <a:pt x="14444" y="7784"/>
                    <a:pt x="14911" y="7150"/>
                    <a:pt x="14978" y="6350"/>
                  </a:cubicBezTo>
                  <a:cubicBezTo>
                    <a:pt x="15177" y="4641"/>
                    <a:pt x="13650" y="3734"/>
                    <a:pt x="12161" y="3734"/>
                  </a:cubicBezTo>
                  <a:cubicBezTo>
                    <a:pt x="11906" y="3734"/>
                    <a:pt x="11653" y="3761"/>
                    <a:pt x="11409" y="3815"/>
                  </a:cubicBezTo>
                  <a:cubicBezTo>
                    <a:pt x="11309" y="3815"/>
                    <a:pt x="11275" y="3881"/>
                    <a:pt x="11275" y="3981"/>
                  </a:cubicBezTo>
                  <a:lnTo>
                    <a:pt x="11275" y="3915"/>
                  </a:lnTo>
                  <a:cubicBezTo>
                    <a:pt x="11275" y="2213"/>
                    <a:pt x="10608" y="179"/>
                    <a:pt x="8607" y="12"/>
                  </a:cubicBezTo>
                  <a:cubicBezTo>
                    <a:pt x="8518" y="4"/>
                    <a:pt x="8433" y="1"/>
                    <a:pt x="8351" y="1"/>
                  </a:cubicBezTo>
                  <a:close/>
                </a:path>
              </a:pathLst>
            </a:custGeom>
            <a:solidFill>
              <a:schemeClr val="accent6"/>
            </a:solidFill>
            <a:ln w="381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60"/>
            <p:cNvSpPr/>
            <p:nvPr/>
          </p:nvSpPr>
          <p:spPr>
            <a:xfrm>
              <a:off x="729525" y="2315500"/>
              <a:ext cx="386801" cy="247242"/>
            </a:xfrm>
            <a:custGeom>
              <a:avLst/>
              <a:gdLst/>
              <a:ahLst/>
              <a:cxnLst/>
              <a:rect l="l" t="t" r="r" b="b"/>
              <a:pathLst>
                <a:path w="13844" h="8904" extrusionOk="0">
                  <a:moveTo>
                    <a:pt x="6847" y="1"/>
                  </a:moveTo>
                  <a:cubicBezTo>
                    <a:pt x="6722" y="1"/>
                    <a:pt x="6597" y="8"/>
                    <a:pt x="6472" y="24"/>
                  </a:cubicBezTo>
                  <a:cubicBezTo>
                    <a:pt x="4737" y="291"/>
                    <a:pt x="3503" y="2259"/>
                    <a:pt x="4204" y="3794"/>
                  </a:cubicBezTo>
                  <a:cubicBezTo>
                    <a:pt x="3797" y="3409"/>
                    <a:pt x="3337" y="3120"/>
                    <a:pt x="2847" y="3120"/>
                  </a:cubicBezTo>
                  <a:cubicBezTo>
                    <a:pt x="2573" y="3120"/>
                    <a:pt x="2290" y="3211"/>
                    <a:pt x="2002" y="3427"/>
                  </a:cubicBezTo>
                  <a:cubicBezTo>
                    <a:pt x="1068" y="4094"/>
                    <a:pt x="1201" y="5328"/>
                    <a:pt x="1735" y="6162"/>
                  </a:cubicBezTo>
                  <a:cubicBezTo>
                    <a:pt x="1651" y="6142"/>
                    <a:pt x="1565" y="6133"/>
                    <a:pt x="1478" y="6133"/>
                  </a:cubicBezTo>
                  <a:cubicBezTo>
                    <a:pt x="978" y="6133"/>
                    <a:pt x="456" y="6446"/>
                    <a:pt x="201" y="6929"/>
                  </a:cubicBezTo>
                  <a:cubicBezTo>
                    <a:pt x="1" y="7363"/>
                    <a:pt x="67" y="7930"/>
                    <a:pt x="334" y="8330"/>
                  </a:cubicBezTo>
                  <a:cubicBezTo>
                    <a:pt x="367" y="8530"/>
                    <a:pt x="534" y="8664"/>
                    <a:pt x="734" y="8764"/>
                  </a:cubicBezTo>
                  <a:cubicBezTo>
                    <a:pt x="834" y="8797"/>
                    <a:pt x="868" y="8831"/>
                    <a:pt x="968" y="8831"/>
                  </a:cubicBezTo>
                  <a:lnTo>
                    <a:pt x="1035" y="8831"/>
                  </a:lnTo>
                  <a:cubicBezTo>
                    <a:pt x="1308" y="8883"/>
                    <a:pt x="1637" y="8904"/>
                    <a:pt x="1980" y="8904"/>
                  </a:cubicBezTo>
                  <a:cubicBezTo>
                    <a:pt x="2938" y="8904"/>
                    <a:pt x="4009" y="8746"/>
                    <a:pt x="4304" y="8697"/>
                  </a:cubicBezTo>
                  <a:cubicBezTo>
                    <a:pt x="5738" y="8664"/>
                    <a:pt x="7172" y="8597"/>
                    <a:pt x="8640" y="8530"/>
                  </a:cubicBezTo>
                  <a:cubicBezTo>
                    <a:pt x="8899" y="8522"/>
                    <a:pt x="9165" y="8522"/>
                    <a:pt x="9436" y="8522"/>
                  </a:cubicBezTo>
                  <a:cubicBezTo>
                    <a:pt x="10249" y="8522"/>
                    <a:pt x="11100" y="8522"/>
                    <a:pt x="11876" y="8297"/>
                  </a:cubicBezTo>
                  <a:cubicBezTo>
                    <a:pt x="13210" y="7863"/>
                    <a:pt x="13844" y="6429"/>
                    <a:pt x="13243" y="5128"/>
                  </a:cubicBezTo>
                  <a:cubicBezTo>
                    <a:pt x="12918" y="4152"/>
                    <a:pt x="11992" y="3721"/>
                    <a:pt x="11015" y="3721"/>
                  </a:cubicBezTo>
                  <a:cubicBezTo>
                    <a:pt x="10689" y="3721"/>
                    <a:pt x="10358" y="3769"/>
                    <a:pt x="10041" y="3860"/>
                  </a:cubicBezTo>
                  <a:cubicBezTo>
                    <a:pt x="10543" y="1916"/>
                    <a:pt x="8803" y="1"/>
                    <a:pt x="6847" y="1"/>
                  </a:cubicBezTo>
                  <a:close/>
                </a:path>
              </a:pathLst>
            </a:custGeom>
            <a:solidFill>
              <a:schemeClr val="accent6"/>
            </a:solidFill>
            <a:ln w="381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09" name="Google Shape;2409;p60"/>
            <p:cNvGrpSpPr/>
            <p:nvPr/>
          </p:nvGrpSpPr>
          <p:grpSpPr>
            <a:xfrm>
              <a:off x="890526" y="518843"/>
              <a:ext cx="575511" cy="579504"/>
              <a:chOff x="420285" y="370606"/>
              <a:chExt cx="609587" cy="613817"/>
            </a:xfrm>
          </p:grpSpPr>
          <p:sp>
            <p:nvSpPr>
              <p:cNvPr id="2410" name="Google Shape;2410;p60"/>
              <p:cNvSpPr/>
              <p:nvPr/>
            </p:nvSpPr>
            <p:spPr>
              <a:xfrm>
                <a:off x="507764" y="437950"/>
                <a:ext cx="52085" cy="53129"/>
              </a:xfrm>
              <a:custGeom>
                <a:avLst/>
                <a:gdLst/>
                <a:ahLst/>
                <a:cxnLst/>
                <a:rect l="l" t="t" r="r" b="b"/>
                <a:pathLst>
                  <a:path w="1847" h="1884" extrusionOk="0">
                    <a:moveTo>
                      <a:pt x="200" y="0"/>
                    </a:moveTo>
                    <a:cubicBezTo>
                      <a:pt x="67" y="34"/>
                      <a:pt x="0" y="100"/>
                      <a:pt x="67" y="267"/>
                    </a:cubicBezTo>
                    <a:cubicBezTo>
                      <a:pt x="167" y="434"/>
                      <a:pt x="234" y="567"/>
                      <a:pt x="367" y="701"/>
                    </a:cubicBezTo>
                    <a:cubicBezTo>
                      <a:pt x="701" y="1168"/>
                      <a:pt x="1134" y="1535"/>
                      <a:pt x="1635" y="1868"/>
                    </a:cubicBezTo>
                    <a:cubicBezTo>
                      <a:pt x="1651" y="1879"/>
                      <a:pt x="1667" y="1884"/>
                      <a:pt x="1684" y="1884"/>
                    </a:cubicBezTo>
                    <a:cubicBezTo>
                      <a:pt x="1771" y="1884"/>
                      <a:pt x="1847" y="1752"/>
                      <a:pt x="1735" y="1668"/>
                    </a:cubicBezTo>
                    <a:cubicBezTo>
                      <a:pt x="1234" y="1168"/>
                      <a:pt x="834" y="667"/>
                      <a:pt x="401" y="67"/>
                    </a:cubicBezTo>
                    <a:cubicBezTo>
                      <a:pt x="367" y="34"/>
                      <a:pt x="334" y="0"/>
                      <a:pt x="30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381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1" name="Google Shape;2411;p60"/>
              <p:cNvSpPr/>
              <p:nvPr/>
            </p:nvSpPr>
            <p:spPr>
              <a:xfrm>
                <a:off x="982947" y="679856"/>
                <a:ext cx="46925" cy="9673"/>
              </a:xfrm>
              <a:custGeom>
                <a:avLst/>
                <a:gdLst/>
                <a:ahLst/>
                <a:cxnLst/>
                <a:rect l="l" t="t" r="r" b="b"/>
                <a:pathLst>
                  <a:path w="1664" h="343" extrusionOk="0">
                    <a:moveTo>
                      <a:pt x="1340" y="1"/>
                    </a:moveTo>
                    <a:cubicBezTo>
                      <a:pt x="1176" y="1"/>
                      <a:pt x="995" y="48"/>
                      <a:pt x="830" y="95"/>
                    </a:cubicBezTo>
                    <a:cubicBezTo>
                      <a:pt x="563" y="95"/>
                      <a:pt x="329" y="129"/>
                      <a:pt x="29" y="129"/>
                    </a:cubicBezTo>
                    <a:cubicBezTo>
                      <a:pt x="29" y="126"/>
                      <a:pt x="29" y="125"/>
                      <a:pt x="28" y="125"/>
                    </a:cubicBezTo>
                    <a:lnTo>
                      <a:pt x="28" y="125"/>
                    </a:lnTo>
                    <a:cubicBezTo>
                      <a:pt x="24" y="125"/>
                      <a:pt x="1" y="295"/>
                      <a:pt x="62" y="295"/>
                    </a:cubicBezTo>
                    <a:cubicBezTo>
                      <a:pt x="251" y="319"/>
                      <a:pt x="456" y="343"/>
                      <a:pt x="643" y="343"/>
                    </a:cubicBezTo>
                    <a:cubicBezTo>
                      <a:pt x="720" y="343"/>
                      <a:pt x="794" y="338"/>
                      <a:pt x="863" y="329"/>
                    </a:cubicBezTo>
                    <a:cubicBezTo>
                      <a:pt x="970" y="329"/>
                      <a:pt x="1071" y="334"/>
                      <a:pt x="1167" y="334"/>
                    </a:cubicBezTo>
                    <a:cubicBezTo>
                      <a:pt x="1311" y="334"/>
                      <a:pt x="1443" y="322"/>
                      <a:pt x="1563" y="262"/>
                    </a:cubicBezTo>
                    <a:cubicBezTo>
                      <a:pt x="1663" y="195"/>
                      <a:pt x="1663" y="95"/>
                      <a:pt x="1530" y="28"/>
                    </a:cubicBezTo>
                    <a:cubicBezTo>
                      <a:pt x="1471" y="9"/>
                      <a:pt x="1407" y="1"/>
                      <a:pt x="134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381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2" name="Google Shape;2412;p60"/>
              <p:cNvSpPr/>
              <p:nvPr/>
            </p:nvSpPr>
            <p:spPr>
              <a:xfrm>
                <a:off x="933426" y="463415"/>
                <a:ext cx="56823" cy="54031"/>
              </a:xfrm>
              <a:custGeom>
                <a:avLst/>
                <a:gdLst/>
                <a:ahLst/>
                <a:cxnLst/>
                <a:rect l="l" t="t" r="r" b="b"/>
                <a:pathLst>
                  <a:path w="2015" h="1916" extrusionOk="0">
                    <a:moveTo>
                      <a:pt x="1716" y="0"/>
                    </a:moveTo>
                    <a:cubicBezTo>
                      <a:pt x="1684" y="0"/>
                      <a:pt x="1650" y="10"/>
                      <a:pt x="1618" y="31"/>
                    </a:cubicBezTo>
                    <a:cubicBezTo>
                      <a:pt x="984" y="465"/>
                      <a:pt x="417" y="1032"/>
                      <a:pt x="50" y="1699"/>
                    </a:cubicBezTo>
                    <a:cubicBezTo>
                      <a:pt x="1" y="1798"/>
                      <a:pt x="116" y="1915"/>
                      <a:pt x="206" y="1915"/>
                    </a:cubicBezTo>
                    <a:cubicBezTo>
                      <a:pt x="238" y="1915"/>
                      <a:pt x="267" y="1901"/>
                      <a:pt x="284" y="1866"/>
                    </a:cubicBezTo>
                    <a:cubicBezTo>
                      <a:pt x="751" y="1299"/>
                      <a:pt x="1251" y="832"/>
                      <a:pt x="1818" y="365"/>
                    </a:cubicBezTo>
                    <a:cubicBezTo>
                      <a:pt x="2014" y="253"/>
                      <a:pt x="1882" y="0"/>
                      <a:pt x="171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381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3" name="Google Shape;2413;p60"/>
              <p:cNvSpPr/>
              <p:nvPr/>
            </p:nvSpPr>
            <p:spPr>
              <a:xfrm>
                <a:off x="911853" y="842885"/>
                <a:ext cx="56400" cy="47658"/>
              </a:xfrm>
              <a:custGeom>
                <a:avLst/>
                <a:gdLst/>
                <a:ahLst/>
                <a:cxnLst/>
                <a:rect l="l" t="t" r="r" b="b"/>
                <a:pathLst>
                  <a:path w="2000" h="1690" extrusionOk="0">
                    <a:moveTo>
                      <a:pt x="145" y="0"/>
                    </a:moveTo>
                    <a:cubicBezTo>
                      <a:pt x="51" y="0"/>
                      <a:pt x="0" y="104"/>
                      <a:pt x="82" y="185"/>
                    </a:cubicBezTo>
                    <a:cubicBezTo>
                      <a:pt x="649" y="652"/>
                      <a:pt x="1149" y="1052"/>
                      <a:pt x="1583" y="1619"/>
                    </a:cubicBezTo>
                    <a:cubicBezTo>
                      <a:pt x="1623" y="1669"/>
                      <a:pt x="1680" y="1689"/>
                      <a:pt x="1737" y="1689"/>
                    </a:cubicBezTo>
                    <a:cubicBezTo>
                      <a:pt x="1871" y="1689"/>
                      <a:pt x="2000" y="1579"/>
                      <a:pt x="1883" y="1486"/>
                    </a:cubicBezTo>
                    <a:cubicBezTo>
                      <a:pt x="1416" y="886"/>
                      <a:pt x="882" y="352"/>
                      <a:pt x="215" y="18"/>
                    </a:cubicBezTo>
                    <a:cubicBezTo>
                      <a:pt x="190" y="6"/>
                      <a:pt x="166" y="0"/>
                      <a:pt x="1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381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4" name="Google Shape;2414;p60"/>
              <p:cNvSpPr/>
              <p:nvPr/>
            </p:nvSpPr>
            <p:spPr>
              <a:xfrm>
                <a:off x="771159" y="920042"/>
                <a:ext cx="13198" cy="64381"/>
              </a:xfrm>
              <a:custGeom>
                <a:avLst/>
                <a:gdLst/>
                <a:ahLst/>
                <a:cxnLst/>
                <a:rect l="l" t="t" r="r" b="b"/>
                <a:pathLst>
                  <a:path w="468" h="2283" extrusionOk="0">
                    <a:moveTo>
                      <a:pt x="255" y="1"/>
                    </a:moveTo>
                    <a:cubicBezTo>
                      <a:pt x="209" y="1"/>
                      <a:pt x="167" y="18"/>
                      <a:pt x="167" y="51"/>
                    </a:cubicBezTo>
                    <a:cubicBezTo>
                      <a:pt x="34" y="751"/>
                      <a:pt x="0" y="1585"/>
                      <a:pt x="200" y="2186"/>
                    </a:cubicBezTo>
                    <a:cubicBezTo>
                      <a:pt x="216" y="2249"/>
                      <a:pt x="276" y="2282"/>
                      <a:pt x="336" y="2282"/>
                    </a:cubicBezTo>
                    <a:cubicBezTo>
                      <a:pt x="402" y="2282"/>
                      <a:pt x="467" y="2240"/>
                      <a:pt x="467" y="2152"/>
                    </a:cubicBezTo>
                    <a:cubicBezTo>
                      <a:pt x="467" y="1819"/>
                      <a:pt x="367" y="1452"/>
                      <a:pt x="367" y="1118"/>
                    </a:cubicBezTo>
                    <a:lnTo>
                      <a:pt x="367" y="51"/>
                    </a:lnTo>
                    <a:cubicBezTo>
                      <a:pt x="350" y="18"/>
                      <a:pt x="300" y="1"/>
                      <a:pt x="25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381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5" name="Google Shape;2415;p60"/>
              <p:cNvSpPr/>
              <p:nvPr/>
            </p:nvSpPr>
            <p:spPr>
              <a:xfrm>
                <a:off x="723189" y="370606"/>
                <a:ext cx="10349" cy="49773"/>
              </a:xfrm>
              <a:custGeom>
                <a:avLst/>
                <a:gdLst/>
                <a:ahLst/>
                <a:cxnLst/>
                <a:rect l="l" t="t" r="r" b="b"/>
                <a:pathLst>
                  <a:path w="367" h="1765" extrusionOk="0">
                    <a:moveTo>
                      <a:pt x="124" y="0"/>
                    </a:moveTo>
                    <a:cubicBezTo>
                      <a:pt x="100" y="0"/>
                      <a:pt x="79" y="8"/>
                      <a:pt x="67" y="20"/>
                    </a:cubicBezTo>
                    <a:lnTo>
                      <a:pt x="33" y="87"/>
                    </a:lnTo>
                    <a:cubicBezTo>
                      <a:pt x="33" y="120"/>
                      <a:pt x="0" y="187"/>
                      <a:pt x="0" y="253"/>
                    </a:cubicBezTo>
                    <a:lnTo>
                      <a:pt x="0" y="320"/>
                    </a:lnTo>
                    <a:lnTo>
                      <a:pt x="0" y="454"/>
                    </a:lnTo>
                    <a:lnTo>
                      <a:pt x="0" y="487"/>
                    </a:lnTo>
                    <a:cubicBezTo>
                      <a:pt x="0" y="554"/>
                      <a:pt x="0" y="620"/>
                      <a:pt x="33" y="654"/>
                    </a:cubicBezTo>
                    <a:cubicBezTo>
                      <a:pt x="33" y="754"/>
                      <a:pt x="67" y="821"/>
                      <a:pt x="67" y="921"/>
                    </a:cubicBezTo>
                    <a:cubicBezTo>
                      <a:pt x="100" y="1154"/>
                      <a:pt x="167" y="1454"/>
                      <a:pt x="200" y="1721"/>
                    </a:cubicBezTo>
                    <a:cubicBezTo>
                      <a:pt x="214" y="1749"/>
                      <a:pt x="245" y="1765"/>
                      <a:pt x="277" y="1765"/>
                    </a:cubicBezTo>
                    <a:cubicBezTo>
                      <a:pt x="321" y="1765"/>
                      <a:pt x="367" y="1733"/>
                      <a:pt x="367" y="1654"/>
                    </a:cubicBezTo>
                    <a:cubicBezTo>
                      <a:pt x="367" y="1388"/>
                      <a:pt x="367" y="1087"/>
                      <a:pt x="334" y="787"/>
                    </a:cubicBezTo>
                    <a:lnTo>
                      <a:pt x="334" y="754"/>
                    </a:lnTo>
                    <a:lnTo>
                      <a:pt x="334" y="454"/>
                    </a:lnTo>
                    <a:lnTo>
                      <a:pt x="334" y="420"/>
                    </a:lnTo>
                    <a:cubicBezTo>
                      <a:pt x="334" y="354"/>
                      <a:pt x="334" y="320"/>
                      <a:pt x="267" y="287"/>
                    </a:cubicBezTo>
                    <a:lnTo>
                      <a:pt x="267" y="253"/>
                    </a:lnTo>
                    <a:cubicBezTo>
                      <a:pt x="267" y="187"/>
                      <a:pt x="234" y="120"/>
                      <a:pt x="234" y="87"/>
                    </a:cubicBezTo>
                    <a:cubicBezTo>
                      <a:pt x="212" y="23"/>
                      <a:pt x="164" y="0"/>
                      <a:pt x="12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381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6" name="Google Shape;2416;p60"/>
              <p:cNvSpPr/>
              <p:nvPr/>
            </p:nvSpPr>
            <p:spPr>
              <a:xfrm>
                <a:off x="498373" y="847905"/>
                <a:ext cx="45712" cy="40157"/>
              </a:xfrm>
              <a:custGeom>
                <a:avLst/>
                <a:gdLst/>
                <a:ahLst/>
                <a:cxnLst/>
                <a:rect l="l" t="t" r="r" b="b"/>
                <a:pathLst>
                  <a:path w="1621" h="1424" extrusionOk="0">
                    <a:moveTo>
                      <a:pt x="1442" y="1"/>
                    </a:moveTo>
                    <a:cubicBezTo>
                      <a:pt x="1428" y="1"/>
                      <a:pt x="1414" y="3"/>
                      <a:pt x="1401" y="7"/>
                    </a:cubicBezTo>
                    <a:cubicBezTo>
                      <a:pt x="967" y="341"/>
                      <a:pt x="533" y="708"/>
                      <a:pt x="133" y="1074"/>
                    </a:cubicBezTo>
                    <a:cubicBezTo>
                      <a:pt x="1" y="1207"/>
                      <a:pt x="142" y="1424"/>
                      <a:pt x="289" y="1424"/>
                    </a:cubicBezTo>
                    <a:cubicBezTo>
                      <a:pt x="327" y="1424"/>
                      <a:pt x="366" y="1409"/>
                      <a:pt x="400" y="1375"/>
                    </a:cubicBezTo>
                    <a:cubicBezTo>
                      <a:pt x="800" y="1008"/>
                      <a:pt x="1201" y="574"/>
                      <a:pt x="1534" y="174"/>
                    </a:cubicBezTo>
                    <a:cubicBezTo>
                      <a:pt x="1621" y="87"/>
                      <a:pt x="1532" y="1"/>
                      <a:pt x="14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381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7" name="Google Shape;2417;p60"/>
              <p:cNvSpPr/>
              <p:nvPr/>
            </p:nvSpPr>
            <p:spPr>
              <a:xfrm>
                <a:off x="420285" y="660877"/>
                <a:ext cx="57387" cy="12408"/>
              </a:xfrm>
              <a:custGeom>
                <a:avLst/>
                <a:gdLst/>
                <a:ahLst/>
                <a:cxnLst/>
                <a:rect l="l" t="t" r="r" b="b"/>
                <a:pathLst>
                  <a:path w="2035" h="440" extrusionOk="0">
                    <a:moveTo>
                      <a:pt x="234" y="1"/>
                    </a:moveTo>
                    <a:cubicBezTo>
                      <a:pt x="100" y="1"/>
                      <a:pt x="0" y="201"/>
                      <a:pt x="133" y="268"/>
                    </a:cubicBezTo>
                    <a:cubicBezTo>
                      <a:pt x="395" y="390"/>
                      <a:pt x="730" y="439"/>
                      <a:pt x="1066" y="439"/>
                    </a:cubicBezTo>
                    <a:cubicBezTo>
                      <a:pt x="1372" y="439"/>
                      <a:pt x="1680" y="398"/>
                      <a:pt x="1935" y="335"/>
                    </a:cubicBezTo>
                    <a:cubicBezTo>
                      <a:pt x="2035" y="301"/>
                      <a:pt x="2035" y="68"/>
                      <a:pt x="1901" y="68"/>
                    </a:cubicBezTo>
                    <a:lnTo>
                      <a:pt x="1067" y="68"/>
                    </a:lnTo>
                    <a:cubicBezTo>
                      <a:pt x="767" y="68"/>
                      <a:pt x="467" y="1"/>
                      <a:pt x="23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381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8" name="Google Shape;2418;p60"/>
              <p:cNvSpPr/>
              <p:nvPr/>
            </p:nvSpPr>
            <p:spPr>
              <a:xfrm>
                <a:off x="503985" y="446467"/>
                <a:ext cx="463777" cy="457404"/>
              </a:xfrm>
              <a:custGeom>
                <a:avLst/>
                <a:gdLst/>
                <a:ahLst/>
                <a:cxnLst/>
                <a:rect l="l" t="t" r="r" b="b"/>
                <a:pathLst>
                  <a:path w="16446" h="16220" extrusionOk="0">
                    <a:moveTo>
                      <a:pt x="8917" y="1"/>
                    </a:moveTo>
                    <a:cubicBezTo>
                      <a:pt x="8680" y="1"/>
                      <a:pt x="8442" y="21"/>
                      <a:pt x="8207" y="65"/>
                    </a:cubicBezTo>
                    <a:cubicBezTo>
                      <a:pt x="8096" y="60"/>
                      <a:pt x="7986" y="57"/>
                      <a:pt x="7876" y="57"/>
                    </a:cubicBezTo>
                    <a:cubicBezTo>
                      <a:pt x="4730" y="57"/>
                      <a:pt x="1794" y="2334"/>
                      <a:pt x="601" y="5202"/>
                    </a:cubicBezTo>
                    <a:cubicBezTo>
                      <a:pt x="268" y="5936"/>
                      <a:pt x="101" y="6737"/>
                      <a:pt x="34" y="7537"/>
                    </a:cubicBezTo>
                    <a:lnTo>
                      <a:pt x="34" y="7604"/>
                    </a:lnTo>
                    <a:lnTo>
                      <a:pt x="34" y="7871"/>
                    </a:lnTo>
                    <a:cubicBezTo>
                      <a:pt x="1" y="7938"/>
                      <a:pt x="1" y="8071"/>
                      <a:pt x="1" y="8138"/>
                    </a:cubicBezTo>
                    <a:lnTo>
                      <a:pt x="1" y="8405"/>
                    </a:lnTo>
                    <a:cubicBezTo>
                      <a:pt x="1" y="8538"/>
                      <a:pt x="1" y="8638"/>
                      <a:pt x="34" y="8771"/>
                    </a:cubicBezTo>
                    <a:cubicBezTo>
                      <a:pt x="34" y="8905"/>
                      <a:pt x="68" y="8972"/>
                      <a:pt x="68" y="9105"/>
                    </a:cubicBezTo>
                    <a:cubicBezTo>
                      <a:pt x="68" y="9238"/>
                      <a:pt x="134" y="9372"/>
                      <a:pt x="168" y="9539"/>
                    </a:cubicBezTo>
                    <a:cubicBezTo>
                      <a:pt x="168" y="9605"/>
                      <a:pt x="201" y="9705"/>
                      <a:pt x="201" y="9772"/>
                    </a:cubicBezTo>
                    <a:cubicBezTo>
                      <a:pt x="234" y="9906"/>
                      <a:pt x="234" y="9972"/>
                      <a:pt x="301" y="10106"/>
                    </a:cubicBezTo>
                    <a:cubicBezTo>
                      <a:pt x="334" y="10206"/>
                      <a:pt x="334" y="10273"/>
                      <a:pt x="368" y="10373"/>
                    </a:cubicBezTo>
                    <a:cubicBezTo>
                      <a:pt x="401" y="10473"/>
                      <a:pt x="468" y="10606"/>
                      <a:pt x="501" y="10706"/>
                    </a:cubicBezTo>
                    <a:cubicBezTo>
                      <a:pt x="535" y="10740"/>
                      <a:pt x="535" y="10806"/>
                      <a:pt x="568" y="10873"/>
                    </a:cubicBezTo>
                    <a:cubicBezTo>
                      <a:pt x="668" y="11040"/>
                      <a:pt x="701" y="11207"/>
                      <a:pt x="801" y="11373"/>
                    </a:cubicBezTo>
                    <a:cubicBezTo>
                      <a:pt x="835" y="11407"/>
                      <a:pt x="835" y="11473"/>
                      <a:pt x="868" y="11540"/>
                    </a:cubicBezTo>
                    <a:cubicBezTo>
                      <a:pt x="901" y="11640"/>
                      <a:pt x="1002" y="11774"/>
                      <a:pt x="1035" y="11874"/>
                    </a:cubicBezTo>
                    <a:cubicBezTo>
                      <a:pt x="1068" y="11940"/>
                      <a:pt x="1135" y="11974"/>
                      <a:pt x="1168" y="12074"/>
                    </a:cubicBezTo>
                    <a:cubicBezTo>
                      <a:pt x="1268" y="12207"/>
                      <a:pt x="1302" y="12274"/>
                      <a:pt x="1368" y="12407"/>
                    </a:cubicBezTo>
                    <a:cubicBezTo>
                      <a:pt x="1402" y="12441"/>
                      <a:pt x="1469" y="12474"/>
                      <a:pt x="1469" y="12574"/>
                    </a:cubicBezTo>
                    <a:cubicBezTo>
                      <a:pt x="1602" y="12741"/>
                      <a:pt x="1669" y="12874"/>
                      <a:pt x="1802" y="13041"/>
                    </a:cubicBezTo>
                    <a:cubicBezTo>
                      <a:pt x="1835" y="13075"/>
                      <a:pt x="1835" y="13108"/>
                      <a:pt x="1869" y="13108"/>
                    </a:cubicBezTo>
                    <a:cubicBezTo>
                      <a:pt x="1969" y="13241"/>
                      <a:pt x="2102" y="13375"/>
                      <a:pt x="2169" y="13475"/>
                    </a:cubicBezTo>
                    <a:lnTo>
                      <a:pt x="2302" y="13608"/>
                    </a:lnTo>
                    <a:lnTo>
                      <a:pt x="2603" y="13908"/>
                    </a:lnTo>
                    <a:lnTo>
                      <a:pt x="2703" y="14042"/>
                    </a:lnTo>
                    <a:cubicBezTo>
                      <a:pt x="2836" y="14142"/>
                      <a:pt x="3003" y="14275"/>
                      <a:pt x="3136" y="14409"/>
                    </a:cubicBezTo>
                    <a:cubicBezTo>
                      <a:pt x="4597" y="15614"/>
                      <a:pt x="6358" y="16220"/>
                      <a:pt x="8129" y="16220"/>
                    </a:cubicBezTo>
                    <a:cubicBezTo>
                      <a:pt x="9593" y="16220"/>
                      <a:pt x="11063" y="15806"/>
                      <a:pt x="12376" y="14976"/>
                    </a:cubicBezTo>
                    <a:cubicBezTo>
                      <a:pt x="12943" y="14642"/>
                      <a:pt x="13444" y="14242"/>
                      <a:pt x="13844" y="13808"/>
                    </a:cubicBezTo>
                    <a:cubicBezTo>
                      <a:pt x="14144" y="13508"/>
                      <a:pt x="14444" y="13175"/>
                      <a:pt x="14678" y="12841"/>
                    </a:cubicBezTo>
                    <a:cubicBezTo>
                      <a:pt x="14811" y="12674"/>
                      <a:pt x="14945" y="12507"/>
                      <a:pt x="15012" y="12341"/>
                    </a:cubicBezTo>
                    <a:cubicBezTo>
                      <a:pt x="15212" y="12007"/>
                      <a:pt x="15445" y="11640"/>
                      <a:pt x="15612" y="11273"/>
                    </a:cubicBezTo>
                    <a:cubicBezTo>
                      <a:pt x="16179" y="9972"/>
                      <a:pt x="16446" y="8505"/>
                      <a:pt x="16179" y="7004"/>
                    </a:cubicBezTo>
                    <a:lnTo>
                      <a:pt x="16046" y="6403"/>
                    </a:lnTo>
                    <a:cubicBezTo>
                      <a:pt x="16012" y="6136"/>
                      <a:pt x="15946" y="5936"/>
                      <a:pt x="15845" y="5669"/>
                    </a:cubicBezTo>
                    <a:cubicBezTo>
                      <a:pt x="15312" y="4068"/>
                      <a:pt x="14211" y="2600"/>
                      <a:pt x="12877" y="1566"/>
                    </a:cubicBezTo>
                    <a:cubicBezTo>
                      <a:pt x="12710" y="1433"/>
                      <a:pt x="12510" y="1299"/>
                      <a:pt x="12343" y="1199"/>
                    </a:cubicBezTo>
                    <a:cubicBezTo>
                      <a:pt x="11339" y="530"/>
                      <a:pt x="10126" y="1"/>
                      <a:pt x="891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381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19" name="Google Shape;2419;p60"/>
            <p:cNvSpPr/>
            <p:nvPr/>
          </p:nvSpPr>
          <p:spPr>
            <a:xfrm>
              <a:off x="2623100" y="1990475"/>
              <a:ext cx="609588" cy="313473"/>
            </a:xfrm>
            <a:custGeom>
              <a:avLst/>
              <a:gdLst/>
              <a:ahLst/>
              <a:cxnLst/>
              <a:rect l="l" t="t" r="r" b="b"/>
              <a:pathLst>
                <a:path w="22799" h="11511" extrusionOk="0">
                  <a:moveTo>
                    <a:pt x="13391" y="0"/>
                  </a:moveTo>
                  <a:cubicBezTo>
                    <a:pt x="13175" y="0"/>
                    <a:pt x="12959" y="11"/>
                    <a:pt x="12743" y="31"/>
                  </a:cubicBezTo>
                  <a:cubicBezTo>
                    <a:pt x="10074" y="265"/>
                    <a:pt x="6572" y="2466"/>
                    <a:pt x="7105" y="5368"/>
                  </a:cubicBezTo>
                  <a:cubicBezTo>
                    <a:pt x="6284" y="4388"/>
                    <a:pt x="5188" y="3512"/>
                    <a:pt x="3969" y="3512"/>
                  </a:cubicBezTo>
                  <a:cubicBezTo>
                    <a:pt x="3654" y="3512"/>
                    <a:pt x="3331" y="3570"/>
                    <a:pt x="3002" y="3701"/>
                  </a:cubicBezTo>
                  <a:cubicBezTo>
                    <a:pt x="1068" y="4401"/>
                    <a:pt x="868" y="6736"/>
                    <a:pt x="1835" y="8271"/>
                  </a:cubicBezTo>
                  <a:cubicBezTo>
                    <a:pt x="1753" y="8257"/>
                    <a:pt x="1672" y="8251"/>
                    <a:pt x="1591" y="8251"/>
                  </a:cubicBezTo>
                  <a:cubicBezTo>
                    <a:pt x="845" y="8251"/>
                    <a:pt x="157" y="8792"/>
                    <a:pt x="67" y="9605"/>
                  </a:cubicBezTo>
                  <a:cubicBezTo>
                    <a:pt x="0" y="10739"/>
                    <a:pt x="901" y="11239"/>
                    <a:pt x="1902" y="11373"/>
                  </a:cubicBezTo>
                  <a:cubicBezTo>
                    <a:pt x="2898" y="11482"/>
                    <a:pt x="3909" y="11511"/>
                    <a:pt x="4920" y="11511"/>
                  </a:cubicBezTo>
                  <a:cubicBezTo>
                    <a:pt x="6077" y="11511"/>
                    <a:pt x="7234" y="11473"/>
                    <a:pt x="8373" y="11473"/>
                  </a:cubicBezTo>
                  <a:cubicBezTo>
                    <a:pt x="10508" y="11473"/>
                    <a:pt x="12576" y="11439"/>
                    <a:pt x="14711" y="11306"/>
                  </a:cubicBezTo>
                  <a:cubicBezTo>
                    <a:pt x="16579" y="11239"/>
                    <a:pt x="18580" y="11273"/>
                    <a:pt x="20448" y="10939"/>
                  </a:cubicBezTo>
                  <a:cubicBezTo>
                    <a:pt x="21716" y="10706"/>
                    <a:pt x="22516" y="9872"/>
                    <a:pt x="22583" y="8571"/>
                  </a:cubicBezTo>
                  <a:cubicBezTo>
                    <a:pt x="22799" y="6685"/>
                    <a:pt x="21230" y="4952"/>
                    <a:pt x="19494" y="4952"/>
                  </a:cubicBezTo>
                  <a:cubicBezTo>
                    <a:pt x="19081" y="4952"/>
                    <a:pt x="18657" y="5050"/>
                    <a:pt x="18247" y="5268"/>
                  </a:cubicBezTo>
                  <a:cubicBezTo>
                    <a:pt x="18580" y="4068"/>
                    <a:pt x="18180" y="2767"/>
                    <a:pt x="17379" y="1766"/>
                  </a:cubicBezTo>
                  <a:cubicBezTo>
                    <a:pt x="16413" y="536"/>
                    <a:pt x="14933" y="0"/>
                    <a:pt x="13391" y="0"/>
                  </a:cubicBezTo>
                  <a:close/>
                </a:path>
              </a:pathLst>
            </a:custGeom>
            <a:solidFill>
              <a:schemeClr val="accent6"/>
            </a:solidFill>
            <a:ln w="381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60"/>
            <p:cNvSpPr/>
            <p:nvPr/>
          </p:nvSpPr>
          <p:spPr>
            <a:xfrm>
              <a:off x="656000" y="782575"/>
              <a:ext cx="2095693" cy="1640904"/>
            </a:xfrm>
            <a:custGeom>
              <a:avLst/>
              <a:gdLst/>
              <a:ahLst/>
              <a:cxnLst/>
              <a:rect l="l" t="t" r="r" b="b"/>
              <a:pathLst>
                <a:path w="83627" h="65479" extrusionOk="0">
                  <a:moveTo>
                    <a:pt x="51037" y="0"/>
                  </a:moveTo>
                  <a:cubicBezTo>
                    <a:pt x="46103" y="0"/>
                    <a:pt x="41151" y="1125"/>
                    <a:pt x="36660" y="3209"/>
                  </a:cubicBezTo>
                  <a:cubicBezTo>
                    <a:pt x="30522" y="6045"/>
                    <a:pt x="25352" y="10748"/>
                    <a:pt x="22116" y="16619"/>
                  </a:cubicBezTo>
                  <a:cubicBezTo>
                    <a:pt x="21516" y="17686"/>
                    <a:pt x="21015" y="18754"/>
                    <a:pt x="20582" y="19854"/>
                  </a:cubicBezTo>
                  <a:cubicBezTo>
                    <a:pt x="20224" y="19708"/>
                    <a:pt x="19842" y="19625"/>
                    <a:pt x="19459" y="19625"/>
                  </a:cubicBezTo>
                  <a:cubicBezTo>
                    <a:pt x="19058" y="19625"/>
                    <a:pt x="18656" y="19716"/>
                    <a:pt x="18280" y="19921"/>
                  </a:cubicBezTo>
                  <a:cubicBezTo>
                    <a:pt x="18614" y="18720"/>
                    <a:pt x="18180" y="17419"/>
                    <a:pt x="17413" y="16419"/>
                  </a:cubicBezTo>
                  <a:cubicBezTo>
                    <a:pt x="16447" y="15189"/>
                    <a:pt x="14941" y="14653"/>
                    <a:pt x="13415" y="14653"/>
                  </a:cubicBezTo>
                  <a:cubicBezTo>
                    <a:pt x="13202" y="14653"/>
                    <a:pt x="12988" y="14664"/>
                    <a:pt x="12776" y="14684"/>
                  </a:cubicBezTo>
                  <a:cubicBezTo>
                    <a:pt x="10108" y="14918"/>
                    <a:pt x="6605" y="17119"/>
                    <a:pt x="7139" y="20021"/>
                  </a:cubicBezTo>
                  <a:cubicBezTo>
                    <a:pt x="6317" y="19040"/>
                    <a:pt x="5221" y="18165"/>
                    <a:pt x="3986" y="18165"/>
                  </a:cubicBezTo>
                  <a:cubicBezTo>
                    <a:pt x="3667" y="18165"/>
                    <a:pt x="3338" y="18223"/>
                    <a:pt x="3003" y="18353"/>
                  </a:cubicBezTo>
                  <a:cubicBezTo>
                    <a:pt x="1101" y="19054"/>
                    <a:pt x="901" y="21389"/>
                    <a:pt x="1835" y="22923"/>
                  </a:cubicBezTo>
                  <a:cubicBezTo>
                    <a:pt x="1754" y="22910"/>
                    <a:pt x="1672" y="22904"/>
                    <a:pt x="1591" y="22904"/>
                  </a:cubicBezTo>
                  <a:cubicBezTo>
                    <a:pt x="845" y="22904"/>
                    <a:pt x="161" y="23445"/>
                    <a:pt x="100" y="24258"/>
                  </a:cubicBezTo>
                  <a:cubicBezTo>
                    <a:pt x="0" y="25392"/>
                    <a:pt x="934" y="25892"/>
                    <a:pt x="1935" y="26026"/>
                  </a:cubicBezTo>
                  <a:cubicBezTo>
                    <a:pt x="2931" y="26135"/>
                    <a:pt x="3942" y="26164"/>
                    <a:pt x="4954" y="26164"/>
                  </a:cubicBezTo>
                  <a:cubicBezTo>
                    <a:pt x="6110" y="26164"/>
                    <a:pt x="7268" y="26126"/>
                    <a:pt x="8406" y="26126"/>
                  </a:cubicBezTo>
                  <a:cubicBezTo>
                    <a:pt x="10508" y="26126"/>
                    <a:pt x="12609" y="26092"/>
                    <a:pt x="14744" y="25959"/>
                  </a:cubicBezTo>
                  <a:cubicBezTo>
                    <a:pt x="16012" y="25925"/>
                    <a:pt x="17346" y="25925"/>
                    <a:pt x="18680" y="25792"/>
                  </a:cubicBezTo>
                  <a:lnTo>
                    <a:pt x="18680" y="25792"/>
                  </a:lnTo>
                  <a:cubicBezTo>
                    <a:pt x="18313" y="27593"/>
                    <a:pt x="18080" y="29428"/>
                    <a:pt x="17980" y="31263"/>
                  </a:cubicBezTo>
                  <a:cubicBezTo>
                    <a:pt x="17980" y="31696"/>
                    <a:pt x="17947" y="32063"/>
                    <a:pt x="17947" y="32463"/>
                  </a:cubicBezTo>
                  <a:lnTo>
                    <a:pt x="17947" y="32564"/>
                  </a:lnTo>
                  <a:lnTo>
                    <a:pt x="17947" y="33698"/>
                  </a:lnTo>
                  <a:lnTo>
                    <a:pt x="17947" y="33898"/>
                  </a:lnTo>
                  <a:cubicBezTo>
                    <a:pt x="17947" y="34231"/>
                    <a:pt x="17980" y="34598"/>
                    <a:pt x="17980" y="34932"/>
                  </a:cubicBezTo>
                  <a:lnTo>
                    <a:pt x="17980" y="35199"/>
                  </a:lnTo>
                  <a:cubicBezTo>
                    <a:pt x="18013" y="35599"/>
                    <a:pt x="18080" y="36066"/>
                    <a:pt x="18113" y="36466"/>
                  </a:cubicBezTo>
                  <a:cubicBezTo>
                    <a:pt x="18280" y="38134"/>
                    <a:pt x="18614" y="39769"/>
                    <a:pt x="19014" y="41403"/>
                  </a:cubicBezTo>
                  <a:cubicBezTo>
                    <a:pt x="19247" y="42204"/>
                    <a:pt x="19481" y="43004"/>
                    <a:pt x="19781" y="43772"/>
                  </a:cubicBezTo>
                  <a:cubicBezTo>
                    <a:pt x="20081" y="44572"/>
                    <a:pt x="20348" y="45306"/>
                    <a:pt x="20682" y="46073"/>
                  </a:cubicBezTo>
                  <a:cubicBezTo>
                    <a:pt x="21249" y="47241"/>
                    <a:pt x="21816" y="48375"/>
                    <a:pt x="22483" y="49442"/>
                  </a:cubicBezTo>
                  <a:lnTo>
                    <a:pt x="22116" y="49576"/>
                  </a:lnTo>
                  <a:cubicBezTo>
                    <a:pt x="20482" y="50176"/>
                    <a:pt x="20015" y="52011"/>
                    <a:pt x="20648" y="53445"/>
                  </a:cubicBezTo>
                  <a:cubicBezTo>
                    <a:pt x="20076" y="53050"/>
                    <a:pt x="19421" y="52749"/>
                    <a:pt x="18795" y="52749"/>
                  </a:cubicBezTo>
                  <a:cubicBezTo>
                    <a:pt x="18364" y="52749"/>
                    <a:pt x="17947" y="52891"/>
                    <a:pt x="17580" y="53245"/>
                  </a:cubicBezTo>
                  <a:cubicBezTo>
                    <a:pt x="16846" y="53912"/>
                    <a:pt x="16646" y="55513"/>
                    <a:pt x="17246" y="56347"/>
                  </a:cubicBezTo>
                  <a:cubicBezTo>
                    <a:pt x="17055" y="56264"/>
                    <a:pt x="16853" y="56225"/>
                    <a:pt x="16651" y="56225"/>
                  </a:cubicBezTo>
                  <a:cubicBezTo>
                    <a:pt x="16041" y="56225"/>
                    <a:pt x="15445" y="56588"/>
                    <a:pt x="15245" y="57215"/>
                  </a:cubicBezTo>
                  <a:cubicBezTo>
                    <a:pt x="14911" y="58115"/>
                    <a:pt x="15645" y="59016"/>
                    <a:pt x="16479" y="59349"/>
                  </a:cubicBezTo>
                  <a:cubicBezTo>
                    <a:pt x="17113" y="59583"/>
                    <a:pt x="17813" y="59583"/>
                    <a:pt x="18480" y="59583"/>
                  </a:cubicBezTo>
                  <a:cubicBezTo>
                    <a:pt x="19614" y="59583"/>
                    <a:pt x="20782" y="59583"/>
                    <a:pt x="21916" y="59550"/>
                  </a:cubicBezTo>
                  <a:cubicBezTo>
                    <a:pt x="24018" y="59550"/>
                    <a:pt x="26186" y="59516"/>
                    <a:pt x="28321" y="59516"/>
                  </a:cubicBezTo>
                  <a:lnTo>
                    <a:pt x="31823" y="59516"/>
                  </a:lnTo>
                  <a:cubicBezTo>
                    <a:pt x="35025" y="61784"/>
                    <a:pt x="38695" y="63519"/>
                    <a:pt x="42597" y="64520"/>
                  </a:cubicBezTo>
                  <a:cubicBezTo>
                    <a:pt x="42731" y="64553"/>
                    <a:pt x="42831" y="64553"/>
                    <a:pt x="42964" y="64586"/>
                  </a:cubicBezTo>
                  <a:cubicBezTo>
                    <a:pt x="43231" y="64720"/>
                    <a:pt x="43498" y="64787"/>
                    <a:pt x="43765" y="64887"/>
                  </a:cubicBezTo>
                  <a:cubicBezTo>
                    <a:pt x="43998" y="64953"/>
                    <a:pt x="44299" y="65053"/>
                    <a:pt x="44599" y="65087"/>
                  </a:cubicBezTo>
                  <a:cubicBezTo>
                    <a:pt x="45166" y="65220"/>
                    <a:pt x="45766" y="65287"/>
                    <a:pt x="46300" y="65354"/>
                  </a:cubicBezTo>
                  <a:lnTo>
                    <a:pt x="46333" y="65387"/>
                  </a:lnTo>
                  <a:lnTo>
                    <a:pt x="46434" y="65387"/>
                  </a:lnTo>
                  <a:cubicBezTo>
                    <a:pt x="47389" y="65448"/>
                    <a:pt x="48347" y="65478"/>
                    <a:pt x="49305" y="65478"/>
                  </a:cubicBezTo>
                  <a:cubicBezTo>
                    <a:pt x="51491" y="65478"/>
                    <a:pt x="53673" y="65322"/>
                    <a:pt x="55807" y="65020"/>
                  </a:cubicBezTo>
                  <a:cubicBezTo>
                    <a:pt x="57541" y="64720"/>
                    <a:pt x="59309" y="64353"/>
                    <a:pt x="61011" y="63786"/>
                  </a:cubicBezTo>
                  <a:cubicBezTo>
                    <a:pt x="61778" y="63586"/>
                    <a:pt x="62478" y="63286"/>
                    <a:pt x="63179" y="63052"/>
                  </a:cubicBezTo>
                  <a:cubicBezTo>
                    <a:pt x="63746" y="62852"/>
                    <a:pt x="64213" y="62618"/>
                    <a:pt x="64780" y="62385"/>
                  </a:cubicBezTo>
                  <a:cubicBezTo>
                    <a:pt x="65614" y="62018"/>
                    <a:pt x="66414" y="61618"/>
                    <a:pt x="67182" y="61184"/>
                  </a:cubicBezTo>
                  <a:cubicBezTo>
                    <a:pt x="68082" y="60684"/>
                    <a:pt x="68950" y="60183"/>
                    <a:pt x="69784" y="59583"/>
                  </a:cubicBezTo>
                  <a:cubicBezTo>
                    <a:pt x="74320" y="56414"/>
                    <a:pt x="77956" y="52044"/>
                    <a:pt x="80291" y="47007"/>
                  </a:cubicBezTo>
                  <a:cubicBezTo>
                    <a:pt x="80458" y="46574"/>
                    <a:pt x="80658" y="46207"/>
                    <a:pt x="80825" y="45773"/>
                  </a:cubicBezTo>
                  <a:cubicBezTo>
                    <a:pt x="80992" y="45406"/>
                    <a:pt x="81158" y="45006"/>
                    <a:pt x="81292" y="44605"/>
                  </a:cubicBezTo>
                  <a:cubicBezTo>
                    <a:pt x="82626" y="41670"/>
                    <a:pt x="83327" y="38268"/>
                    <a:pt x="83527" y="34865"/>
                  </a:cubicBezTo>
                  <a:cubicBezTo>
                    <a:pt x="83593" y="34031"/>
                    <a:pt x="83627" y="33131"/>
                    <a:pt x="83593" y="32297"/>
                  </a:cubicBezTo>
                  <a:cubicBezTo>
                    <a:pt x="83527" y="30195"/>
                    <a:pt x="83327" y="28060"/>
                    <a:pt x="82860" y="25992"/>
                  </a:cubicBezTo>
                  <a:cubicBezTo>
                    <a:pt x="82593" y="24658"/>
                    <a:pt x="82192" y="23390"/>
                    <a:pt x="81792" y="22089"/>
                  </a:cubicBezTo>
                  <a:cubicBezTo>
                    <a:pt x="81292" y="20688"/>
                    <a:pt x="80658" y="19254"/>
                    <a:pt x="79957" y="17920"/>
                  </a:cubicBezTo>
                  <a:cubicBezTo>
                    <a:pt x="79357" y="16852"/>
                    <a:pt x="78757" y="15785"/>
                    <a:pt x="78089" y="14751"/>
                  </a:cubicBezTo>
                  <a:cubicBezTo>
                    <a:pt x="76922" y="13050"/>
                    <a:pt x="75621" y="11448"/>
                    <a:pt x="74187" y="10014"/>
                  </a:cubicBezTo>
                  <a:lnTo>
                    <a:pt x="73319" y="9113"/>
                  </a:lnTo>
                  <a:cubicBezTo>
                    <a:pt x="73019" y="8880"/>
                    <a:pt x="72786" y="8613"/>
                    <a:pt x="72485" y="8380"/>
                  </a:cubicBezTo>
                  <a:cubicBezTo>
                    <a:pt x="72419" y="8279"/>
                    <a:pt x="72319" y="8213"/>
                    <a:pt x="72185" y="8113"/>
                  </a:cubicBezTo>
                  <a:cubicBezTo>
                    <a:pt x="71985" y="7946"/>
                    <a:pt x="71818" y="7779"/>
                    <a:pt x="71618" y="7612"/>
                  </a:cubicBezTo>
                  <a:cubicBezTo>
                    <a:pt x="71485" y="7546"/>
                    <a:pt x="71418" y="7446"/>
                    <a:pt x="71285" y="7379"/>
                  </a:cubicBezTo>
                  <a:cubicBezTo>
                    <a:pt x="71084" y="7212"/>
                    <a:pt x="70884" y="7079"/>
                    <a:pt x="70684" y="6912"/>
                  </a:cubicBezTo>
                  <a:cubicBezTo>
                    <a:pt x="70551" y="6845"/>
                    <a:pt x="70484" y="6745"/>
                    <a:pt x="70351" y="6678"/>
                  </a:cubicBezTo>
                  <a:cubicBezTo>
                    <a:pt x="70150" y="6512"/>
                    <a:pt x="69950" y="6345"/>
                    <a:pt x="69683" y="6178"/>
                  </a:cubicBezTo>
                  <a:cubicBezTo>
                    <a:pt x="69617" y="6111"/>
                    <a:pt x="69517" y="6045"/>
                    <a:pt x="69450" y="6011"/>
                  </a:cubicBezTo>
                  <a:cubicBezTo>
                    <a:pt x="69150" y="5778"/>
                    <a:pt x="68850" y="5578"/>
                    <a:pt x="68516" y="5377"/>
                  </a:cubicBezTo>
                  <a:cubicBezTo>
                    <a:pt x="68449" y="5277"/>
                    <a:pt x="68316" y="5244"/>
                    <a:pt x="68249" y="5177"/>
                  </a:cubicBezTo>
                  <a:cubicBezTo>
                    <a:pt x="68016" y="5044"/>
                    <a:pt x="67815" y="4910"/>
                    <a:pt x="67615" y="4744"/>
                  </a:cubicBezTo>
                  <a:cubicBezTo>
                    <a:pt x="67482" y="4677"/>
                    <a:pt x="67348" y="4577"/>
                    <a:pt x="67182" y="4510"/>
                  </a:cubicBezTo>
                  <a:cubicBezTo>
                    <a:pt x="66982" y="4377"/>
                    <a:pt x="66815" y="4277"/>
                    <a:pt x="66615" y="4177"/>
                  </a:cubicBezTo>
                  <a:cubicBezTo>
                    <a:pt x="66481" y="4076"/>
                    <a:pt x="66314" y="4010"/>
                    <a:pt x="66181" y="3910"/>
                  </a:cubicBezTo>
                  <a:cubicBezTo>
                    <a:pt x="65981" y="3776"/>
                    <a:pt x="65814" y="3710"/>
                    <a:pt x="65614" y="3609"/>
                  </a:cubicBezTo>
                  <a:cubicBezTo>
                    <a:pt x="65480" y="3543"/>
                    <a:pt x="65314" y="3443"/>
                    <a:pt x="65180" y="3409"/>
                  </a:cubicBezTo>
                  <a:lnTo>
                    <a:pt x="64446" y="3042"/>
                  </a:lnTo>
                  <a:cubicBezTo>
                    <a:pt x="64280" y="2942"/>
                    <a:pt x="64046" y="2876"/>
                    <a:pt x="63879" y="2776"/>
                  </a:cubicBezTo>
                  <a:cubicBezTo>
                    <a:pt x="63679" y="2709"/>
                    <a:pt x="63479" y="2575"/>
                    <a:pt x="63212" y="2509"/>
                  </a:cubicBezTo>
                  <a:cubicBezTo>
                    <a:pt x="63045" y="2409"/>
                    <a:pt x="62879" y="2375"/>
                    <a:pt x="62745" y="2275"/>
                  </a:cubicBezTo>
                  <a:cubicBezTo>
                    <a:pt x="62545" y="2208"/>
                    <a:pt x="62345" y="2108"/>
                    <a:pt x="62178" y="2075"/>
                  </a:cubicBezTo>
                  <a:cubicBezTo>
                    <a:pt x="62011" y="2008"/>
                    <a:pt x="61845" y="1942"/>
                    <a:pt x="61678" y="1875"/>
                  </a:cubicBezTo>
                  <a:cubicBezTo>
                    <a:pt x="61511" y="1775"/>
                    <a:pt x="61311" y="1741"/>
                    <a:pt x="61144" y="1675"/>
                  </a:cubicBezTo>
                  <a:cubicBezTo>
                    <a:pt x="60977" y="1608"/>
                    <a:pt x="60810" y="1541"/>
                    <a:pt x="60644" y="1508"/>
                  </a:cubicBezTo>
                  <a:cubicBezTo>
                    <a:pt x="60444" y="1408"/>
                    <a:pt x="60277" y="1375"/>
                    <a:pt x="60043" y="1341"/>
                  </a:cubicBezTo>
                  <a:cubicBezTo>
                    <a:pt x="59876" y="1274"/>
                    <a:pt x="59710" y="1241"/>
                    <a:pt x="59610" y="1208"/>
                  </a:cubicBezTo>
                  <a:cubicBezTo>
                    <a:pt x="58475" y="874"/>
                    <a:pt x="57308" y="607"/>
                    <a:pt x="56107" y="407"/>
                  </a:cubicBezTo>
                  <a:cubicBezTo>
                    <a:pt x="54432" y="134"/>
                    <a:pt x="52736" y="0"/>
                    <a:pt x="51037" y="0"/>
                  </a:cubicBezTo>
                  <a:close/>
                </a:path>
              </a:pathLst>
            </a:custGeom>
            <a:solidFill>
              <a:schemeClr val="accent6"/>
            </a:solidFill>
            <a:ln w="381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21" name="Google Shape;2421;p60"/>
            <p:cNvGrpSpPr/>
            <p:nvPr/>
          </p:nvGrpSpPr>
          <p:grpSpPr>
            <a:xfrm>
              <a:off x="715107" y="552688"/>
              <a:ext cx="2470599" cy="1988921"/>
              <a:chOff x="715107" y="552688"/>
              <a:chExt cx="2470599" cy="1988921"/>
            </a:xfrm>
          </p:grpSpPr>
          <p:sp>
            <p:nvSpPr>
              <p:cNvPr id="2422" name="Google Shape;2422;p60"/>
              <p:cNvSpPr/>
              <p:nvPr/>
            </p:nvSpPr>
            <p:spPr>
              <a:xfrm>
                <a:off x="770720" y="2341423"/>
                <a:ext cx="303215" cy="189172"/>
              </a:xfrm>
              <a:custGeom>
                <a:avLst/>
                <a:gdLst/>
                <a:ahLst/>
                <a:cxnLst/>
                <a:rect l="l" t="t" r="r" b="b"/>
                <a:pathLst>
                  <a:path w="12911" h="8055" extrusionOk="0">
                    <a:moveTo>
                      <a:pt x="6539" y="1"/>
                    </a:moveTo>
                    <a:cubicBezTo>
                      <a:pt x="4337" y="1"/>
                      <a:pt x="3503" y="2202"/>
                      <a:pt x="4370" y="4004"/>
                    </a:cubicBezTo>
                    <a:lnTo>
                      <a:pt x="4370" y="4037"/>
                    </a:lnTo>
                    <a:lnTo>
                      <a:pt x="4437" y="4070"/>
                    </a:lnTo>
                    <a:cubicBezTo>
                      <a:pt x="4511" y="4169"/>
                      <a:pt x="4402" y="4286"/>
                      <a:pt x="4300" y="4286"/>
                    </a:cubicBezTo>
                    <a:cubicBezTo>
                      <a:pt x="4264" y="4286"/>
                      <a:pt x="4230" y="4272"/>
                      <a:pt x="4204" y="4237"/>
                    </a:cubicBezTo>
                    <a:cubicBezTo>
                      <a:pt x="3807" y="3735"/>
                      <a:pt x="3201" y="3045"/>
                      <a:pt x="2519" y="3045"/>
                    </a:cubicBezTo>
                    <a:cubicBezTo>
                      <a:pt x="2340" y="3045"/>
                      <a:pt x="2156" y="3092"/>
                      <a:pt x="1969" y="3203"/>
                    </a:cubicBezTo>
                    <a:cubicBezTo>
                      <a:pt x="868" y="3770"/>
                      <a:pt x="1268" y="5071"/>
                      <a:pt x="1802" y="5905"/>
                    </a:cubicBezTo>
                    <a:lnTo>
                      <a:pt x="1835" y="5905"/>
                    </a:lnTo>
                    <a:cubicBezTo>
                      <a:pt x="1919" y="5989"/>
                      <a:pt x="1886" y="6120"/>
                      <a:pt x="1813" y="6120"/>
                    </a:cubicBezTo>
                    <a:cubicBezTo>
                      <a:pt x="1799" y="6120"/>
                      <a:pt x="1784" y="6116"/>
                      <a:pt x="1768" y="6105"/>
                    </a:cubicBezTo>
                    <a:cubicBezTo>
                      <a:pt x="1613" y="6062"/>
                      <a:pt x="1453" y="6039"/>
                      <a:pt x="1296" y="6039"/>
                    </a:cubicBezTo>
                    <a:cubicBezTo>
                      <a:pt x="847" y="6039"/>
                      <a:pt x="423" y="6227"/>
                      <a:pt x="201" y="6672"/>
                    </a:cubicBezTo>
                    <a:cubicBezTo>
                      <a:pt x="1" y="7106"/>
                      <a:pt x="134" y="7573"/>
                      <a:pt x="468" y="7906"/>
                    </a:cubicBezTo>
                    <a:cubicBezTo>
                      <a:pt x="790" y="8018"/>
                      <a:pt x="1339" y="8055"/>
                      <a:pt x="1943" y="8055"/>
                    </a:cubicBezTo>
                    <a:cubicBezTo>
                      <a:pt x="3151" y="8055"/>
                      <a:pt x="4582" y="7906"/>
                      <a:pt x="4871" y="7906"/>
                    </a:cubicBezTo>
                    <a:cubicBezTo>
                      <a:pt x="6272" y="7873"/>
                      <a:pt x="7639" y="7773"/>
                      <a:pt x="9007" y="7740"/>
                    </a:cubicBezTo>
                    <a:cubicBezTo>
                      <a:pt x="10375" y="7706"/>
                      <a:pt x="12676" y="7840"/>
                      <a:pt x="12810" y="5905"/>
                    </a:cubicBezTo>
                    <a:cubicBezTo>
                      <a:pt x="12911" y="4491"/>
                      <a:pt x="11789" y="3784"/>
                      <a:pt x="10601" y="3784"/>
                    </a:cubicBezTo>
                    <a:cubicBezTo>
                      <a:pt x="10220" y="3784"/>
                      <a:pt x="9831" y="3858"/>
                      <a:pt x="9474" y="4004"/>
                    </a:cubicBezTo>
                    <a:cubicBezTo>
                      <a:pt x="9459" y="4010"/>
                      <a:pt x="9444" y="4012"/>
                      <a:pt x="9430" y="4012"/>
                    </a:cubicBezTo>
                    <a:cubicBezTo>
                      <a:pt x="9286" y="4012"/>
                      <a:pt x="9189" y="3731"/>
                      <a:pt x="9341" y="3670"/>
                    </a:cubicBezTo>
                    <a:lnTo>
                      <a:pt x="9374" y="3670"/>
                    </a:lnTo>
                    <a:cubicBezTo>
                      <a:pt x="9441" y="1869"/>
                      <a:pt x="8673" y="1"/>
                      <a:pt x="653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3" name="Google Shape;2423;p60"/>
              <p:cNvSpPr/>
              <p:nvPr/>
            </p:nvSpPr>
            <p:spPr>
              <a:xfrm>
                <a:off x="771495" y="2342221"/>
                <a:ext cx="303215" cy="186471"/>
              </a:xfrm>
              <a:custGeom>
                <a:avLst/>
                <a:gdLst/>
                <a:ahLst/>
                <a:cxnLst/>
                <a:rect l="l" t="t" r="r" b="b"/>
                <a:pathLst>
                  <a:path w="12911" h="7940" extrusionOk="0">
                    <a:moveTo>
                      <a:pt x="6572" y="0"/>
                    </a:moveTo>
                    <a:cubicBezTo>
                      <a:pt x="4337" y="0"/>
                      <a:pt x="3503" y="2202"/>
                      <a:pt x="4404" y="4003"/>
                    </a:cubicBezTo>
                    <a:lnTo>
                      <a:pt x="4404" y="4036"/>
                    </a:lnTo>
                    <a:lnTo>
                      <a:pt x="4437" y="4070"/>
                    </a:lnTo>
                    <a:cubicBezTo>
                      <a:pt x="4487" y="4168"/>
                      <a:pt x="4390" y="4285"/>
                      <a:pt x="4309" y="4285"/>
                    </a:cubicBezTo>
                    <a:cubicBezTo>
                      <a:pt x="4281" y="4285"/>
                      <a:pt x="4255" y="4271"/>
                      <a:pt x="4237" y="4236"/>
                    </a:cubicBezTo>
                    <a:cubicBezTo>
                      <a:pt x="3788" y="3734"/>
                      <a:pt x="3213" y="3044"/>
                      <a:pt x="2529" y="3044"/>
                    </a:cubicBezTo>
                    <a:cubicBezTo>
                      <a:pt x="2350" y="3044"/>
                      <a:pt x="2163" y="3091"/>
                      <a:pt x="1969" y="3202"/>
                    </a:cubicBezTo>
                    <a:cubicBezTo>
                      <a:pt x="935" y="3836"/>
                      <a:pt x="1302" y="5104"/>
                      <a:pt x="1802" y="5904"/>
                    </a:cubicBezTo>
                    <a:lnTo>
                      <a:pt x="1836" y="5904"/>
                    </a:lnTo>
                    <a:cubicBezTo>
                      <a:pt x="1920" y="5988"/>
                      <a:pt x="1909" y="6120"/>
                      <a:pt x="1825" y="6120"/>
                    </a:cubicBezTo>
                    <a:cubicBezTo>
                      <a:pt x="1809" y="6120"/>
                      <a:pt x="1790" y="6115"/>
                      <a:pt x="1769" y="6104"/>
                    </a:cubicBezTo>
                    <a:cubicBezTo>
                      <a:pt x="1630" y="6061"/>
                      <a:pt x="1479" y="6038"/>
                      <a:pt x="1325" y="6038"/>
                    </a:cubicBezTo>
                    <a:cubicBezTo>
                      <a:pt x="886" y="6038"/>
                      <a:pt x="432" y="6227"/>
                      <a:pt x="234" y="6671"/>
                    </a:cubicBezTo>
                    <a:cubicBezTo>
                      <a:pt x="1" y="7105"/>
                      <a:pt x="168" y="7572"/>
                      <a:pt x="468" y="7906"/>
                    </a:cubicBezTo>
                    <a:cubicBezTo>
                      <a:pt x="501" y="7939"/>
                      <a:pt x="601" y="7939"/>
                      <a:pt x="668" y="7939"/>
                    </a:cubicBezTo>
                    <a:cubicBezTo>
                      <a:pt x="735" y="7405"/>
                      <a:pt x="1068" y="6905"/>
                      <a:pt x="1469" y="6605"/>
                    </a:cubicBezTo>
                    <a:cubicBezTo>
                      <a:pt x="1602" y="6538"/>
                      <a:pt x="1769" y="6438"/>
                      <a:pt x="1936" y="6405"/>
                    </a:cubicBezTo>
                    <a:cubicBezTo>
                      <a:pt x="1902" y="6004"/>
                      <a:pt x="2002" y="5571"/>
                      <a:pt x="2403" y="5204"/>
                    </a:cubicBezTo>
                    <a:cubicBezTo>
                      <a:pt x="2694" y="4896"/>
                      <a:pt x="3143" y="4728"/>
                      <a:pt x="3583" y="4728"/>
                    </a:cubicBezTo>
                    <a:cubicBezTo>
                      <a:pt x="4001" y="4728"/>
                      <a:pt x="4411" y="4879"/>
                      <a:pt x="4671" y="5204"/>
                    </a:cubicBezTo>
                    <a:cubicBezTo>
                      <a:pt x="4738" y="5270"/>
                      <a:pt x="4804" y="5337"/>
                      <a:pt x="4838" y="5371"/>
                    </a:cubicBezTo>
                    <a:cubicBezTo>
                      <a:pt x="4738" y="4470"/>
                      <a:pt x="4671" y="3536"/>
                      <a:pt x="4804" y="2669"/>
                    </a:cubicBezTo>
                    <a:cubicBezTo>
                      <a:pt x="4909" y="1709"/>
                      <a:pt x="5718" y="1049"/>
                      <a:pt x="6522" y="1049"/>
                    </a:cubicBezTo>
                    <a:cubicBezTo>
                      <a:pt x="7003" y="1049"/>
                      <a:pt x="7482" y="1285"/>
                      <a:pt x="7806" y="1835"/>
                    </a:cubicBezTo>
                    <a:cubicBezTo>
                      <a:pt x="8440" y="2869"/>
                      <a:pt x="8674" y="4003"/>
                      <a:pt x="8841" y="5170"/>
                    </a:cubicBezTo>
                    <a:cubicBezTo>
                      <a:pt x="8841" y="5471"/>
                      <a:pt x="8874" y="5671"/>
                      <a:pt x="8941" y="5904"/>
                    </a:cubicBezTo>
                    <a:cubicBezTo>
                      <a:pt x="9341" y="5504"/>
                      <a:pt x="9941" y="5237"/>
                      <a:pt x="10575" y="5204"/>
                    </a:cubicBezTo>
                    <a:cubicBezTo>
                      <a:pt x="10606" y="5202"/>
                      <a:pt x="10637" y="5202"/>
                      <a:pt x="10668" y="5202"/>
                    </a:cubicBezTo>
                    <a:cubicBezTo>
                      <a:pt x="11373" y="5202"/>
                      <a:pt x="12097" y="5563"/>
                      <a:pt x="12577" y="6138"/>
                    </a:cubicBezTo>
                    <a:cubicBezTo>
                      <a:pt x="12643" y="6204"/>
                      <a:pt x="12677" y="6305"/>
                      <a:pt x="12743" y="6338"/>
                    </a:cubicBezTo>
                    <a:cubicBezTo>
                      <a:pt x="12777" y="6204"/>
                      <a:pt x="12810" y="6071"/>
                      <a:pt x="12810" y="5904"/>
                    </a:cubicBezTo>
                    <a:cubicBezTo>
                      <a:pt x="12911" y="4491"/>
                      <a:pt x="11789" y="3784"/>
                      <a:pt x="10602" y="3784"/>
                    </a:cubicBezTo>
                    <a:cubicBezTo>
                      <a:pt x="10220" y="3784"/>
                      <a:pt x="9831" y="3857"/>
                      <a:pt x="9474" y="4003"/>
                    </a:cubicBezTo>
                    <a:cubicBezTo>
                      <a:pt x="9456" y="4009"/>
                      <a:pt x="9439" y="4012"/>
                      <a:pt x="9422" y="4012"/>
                    </a:cubicBezTo>
                    <a:cubicBezTo>
                      <a:pt x="9253" y="4012"/>
                      <a:pt x="9159" y="3730"/>
                      <a:pt x="9341" y="3669"/>
                    </a:cubicBezTo>
                    <a:lnTo>
                      <a:pt x="9408" y="3669"/>
                    </a:lnTo>
                    <a:cubicBezTo>
                      <a:pt x="9441" y="1868"/>
                      <a:pt x="8740" y="0"/>
                      <a:pt x="657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4" name="Google Shape;2424;p60"/>
              <p:cNvSpPr/>
              <p:nvPr/>
            </p:nvSpPr>
            <p:spPr>
              <a:xfrm>
                <a:off x="765248" y="2332898"/>
                <a:ext cx="325126" cy="208711"/>
              </a:xfrm>
              <a:custGeom>
                <a:avLst/>
                <a:gdLst/>
                <a:ahLst/>
                <a:cxnLst/>
                <a:rect l="l" t="t" r="r" b="b"/>
                <a:pathLst>
                  <a:path w="13844" h="8887" extrusionOk="0">
                    <a:moveTo>
                      <a:pt x="6838" y="330"/>
                    </a:moveTo>
                    <a:cubicBezTo>
                      <a:pt x="9006" y="330"/>
                      <a:pt x="9707" y="2232"/>
                      <a:pt x="9674" y="4033"/>
                    </a:cubicBezTo>
                    <a:lnTo>
                      <a:pt x="9607" y="4033"/>
                    </a:lnTo>
                    <a:cubicBezTo>
                      <a:pt x="9425" y="4094"/>
                      <a:pt x="9519" y="4375"/>
                      <a:pt x="9688" y="4375"/>
                    </a:cubicBezTo>
                    <a:cubicBezTo>
                      <a:pt x="9705" y="4375"/>
                      <a:pt x="9722" y="4373"/>
                      <a:pt x="9740" y="4367"/>
                    </a:cubicBezTo>
                    <a:cubicBezTo>
                      <a:pt x="10097" y="4221"/>
                      <a:pt x="10486" y="4147"/>
                      <a:pt x="10868" y="4147"/>
                    </a:cubicBezTo>
                    <a:cubicBezTo>
                      <a:pt x="12055" y="4147"/>
                      <a:pt x="13177" y="4854"/>
                      <a:pt x="13076" y="6268"/>
                    </a:cubicBezTo>
                    <a:cubicBezTo>
                      <a:pt x="12943" y="8203"/>
                      <a:pt x="10674" y="8069"/>
                      <a:pt x="9273" y="8103"/>
                    </a:cubicBezTo>
                    <a:cubicBezTo>
                      <a:pt x="7906" y="8136"/>
                      <a:pt x="6538" y="8236"/>
                      <a:pt x="5170" y="8269"/>
                    </a:cubicBezTo>
                    <a:cubicBezTo>
                      <a:pt x="4888" y="8291"/>
                      <a:pt x="3502" y="8440"/>
                      <a:pt x="2303" y="8440"/>
                    </a:cubicBezTo>
                    <a:cubicBezTo>
                      <a:pt x="1660" y="8440"/>
                      <a:pt x="1071" y="8397"/>
                      <a:pt x="734" y="8269"/>
                    </a:cubicBezTo>
                    <a:cubicBezTo>
                      <a:pt x="434" y="7936"/>
                      <a:pt x="267" y="7469"/>
                      <a:pt x="500" y="7002"/>
                    </a:cubicBezTo>
                    <a:cubicBezTo>
                      <a:pt x="697" y="6584"/>
                      <a:pt x="1148" y="6401"/>
                      <a:pt x="1585" y="6401"/>
                    </a:cubicBezTo>
                    <a:cubicBezTo>
                      <a:pt x="1741" y="6401"/>
                      <a:pt x="1895" y="6424"/>
                      <a:pt x="2035" y="6468"/>
                    </a:cubicBezTo>
                    <a:cubicBezTo>
                      <a:pt x="2047" y="6471"/>
                      <a:pt x="2058" y="6472"/>
                      <a:pt x="2068" y="6472"/>
                    </a:cubicBezTo>
                    <a:cubicBezTo>
                      <a:pt x="2173" y="6472"/>
                      <a:pt x="2193" y="6329"/>
                      <a:pt x="2102" y="6268"/>
                    </a:cubicBezTo>
                    <a:lnTo>
                      <a:pt x="2068" y="6268"/>
                    </a:lnTo>
                    <a:cubicBezTo>
                      <a:pt x="1568" y="5467"/>
                      <a:pt x="1201" y="4166"/>
                      <a:pt x="2235" y="3566"/>
                    </a:cubicBezTo>
                    <a:cubicBezTo>
                      <a:pt x="2433" y="3446"/>
                      <a:pt x="2624" y="3394"/>
                      <a:pt x="2807" y="3394"/>
                    </a:cubicBezTo>
                    <a:cubicBezTo>
                      <a:pt x="3486" y="3394"/>
                      <a:pt x="4056" y="4101"/>
                      <a:pt x="4503" y="4600"/>
                    </a:cubicBezTo>
                    <a:cubicBezTo>
                      <a:pt x="4521" y="4635"/>
                      <a:pt x="4547" y="4649"/>
                      <a:pt x="4575" y="4649"/>
                    </a:cubicBezTo>
                    <a:cubicBezTo>
                      <a:pt x="4656" y="4649"/>
                      <a:pt x="4753" y="4532"/>
                      <a:pt x="4703" y="4433"/>
                    </a:cubicBezTo>
                    <a:lnTo>
                      <a:pt x="4670" y="4400"/>
                    </a:lnTo>
                    <a:lnTo>
                      <a:pt x="4670" y="4333"/>
                    </a:lnTo>
                    <a:cubicBezTo>
                      <a:pt x="3769" y="2565"/>
                      <a:pt x="4603" y="330"/>
                      <a:pt x="6838" y="330"/>
                    </a:cubicBezTo>
                    <a:close/>
                    <a:moveTo>
                      <a:pt x="6855" y="1"/>
                    </a:moveTo>
                    <a:cubicBezTo>
                      <a:pt x="6717" y="1"/>
                      <a:pt x="6578" y="10"/>
                      <a:pt x="6438" y="30"/>
                    </a:cubicBezTo>
                    <a:cubicBezTo>
                      <a:pt x="4737" y="264"/>
                      <a:pt x="3503" y="2232"/>
                      <a:pt x="4203" y="3766"/>
                    </a:cubicBezTo>
                    <a:cubicBezTo>
                      <a:pt x="3792" y="3398"/>
                      <a:pt x="3311" y="3101"/>
                      <a:pt x="2814" y="3101"/>
                    </a:cubicBezTo>
                    <a:cubicBezTo>
                      <a:pt x="2545" y="3101"/>
                      <a:pt x="2271" y="3188"/>
                      <a:pt x="2001" y="3399"/>
                    </a:cubicBezTo>
                    <a:cubicBezTo>
                      <a:pt x="1067" y="4066"/>
                      <a:pt x="1168" y="5301"/>
                      <a:pt x="1735" y="6134"/>
                    </a:cubicBezTo>
                    <a:cubicBezTo>
                      <a:pt x="1648" y="6121"/>
                      <a:pt x="1560" y="6114"/>
                      <a:pt x="1473" y="6114"/>
                    </a:cubicBezTo>
                    <a:cubicBezTo>
                      <a:pt x="926" y="6114"/>
                      <a:pt x="402" y="6384"/>
                      <a:pt x="200" y="6902"/>
                    </a:cubicBezTo>
                    <a:cubicBezTo>
                      <a:pt x="0" y="7369"/>
                      <a:pt x="67" y="7902"/>
                      <a:pt x="334" y="8303"/>
                    </a:cubicBezTo>
                    <a:cubicBezTo>
                      <a:pt x="367" y="8536"/>
                      <a:pt x="500" y="8636"/>
                      <a:pt x="734" y="8736"/>
                    </a:cubicBezTo>
                    <a:cubicBezTo>
                      <a:pt x="834" y="8770"/>
                      <a:pt x="867" y="8770"/>
                      <a:pt x="934" y="8803"/>
                    </a:cubicBezTo>
                    <a:lnTo>
                      <a:pt x="1034" y="8803"/>
                    </a:lnTo>
                    <a:cubicBezTo>
                      <a:pt x="1302" y="8864"/>
                      <a:pt x="1624" y="8886"/>
                      <a:pt x="1960" y="8886"/>
                    </a:cubicBezTo>
                    <a:cubicBezTo>
                      <a:pt x="2921" y="8886"/>
                      <a:pt x="3998" y="8703"/>
                      <a:pt x="4270" y="8703"/>
                    </a:cubicBezTo>
                    <a:cubicBezTo>
                      <a:pt x="5737" y="8636"/>
                      <a:pt x="7172" y="8570"/>
                      <a:pt x="8606" y="8536"/>
                    </a:cubicBezTo>
                    <a:cubicBezTo>
                      <a:pt x="9674" y="8469"/>
                      <a:pt x="10874" y="8603"/>
                      <a:pt x="11875" y="8269"/>
                    </a:cubicBezTo>
                    <a:cubicBezTo>
                      <a:pt x="13209" y="7869"/>
                      <a:pt x="13843" y="6401"/>
                      <a:pt x="13243" y="5100"/>
                    </a:cubicBezTo>
                    <a:cubicBezTo>
                      <a:pt x="12817" y="4173"/>
                      <a:pt x="11864" y="3717"/>
                      <a:pt x="10935" y="3717"/>
                    </a:cubicBezTo>
                    <a:cubicBezTo>
                      <a:pt x="10627" y="3717"/>
                      <a:pt x="10323" y="3767"/>
                      <a:pt x="10041" y="3866"/>
                    </a:cubicBezTo>
                    <a:cubicBezTo>
                      <a:pt x="10508" y="1904"/>
                      <a:pt x="8794" y="1"/>
                      <a:pt x="68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5" name="Google Shape;2425;p60"/>
              <p:cNvSpPr/>
              <p:nvPr/>
            </p:nvSpPr>
            <p:spPr>
              <a:xfrm>
                <a:off x="725276" y="1180371"/>
                <a:ext cx="518643" cy="253121"/>
              </a:xfrm>
              <a:custGeom>
                <a:avLst/>
                <a:gdLst/>
                <a:ahLst/>
                <a:cxnLst/>
                <a:rect l="l" t="t" r="r" b="b"/>
                <a:pathLst>
                  <a:path w="22084" h="10778" extrusionOk="0">
                    <a:moveTo>
                      <a:pt x="12856" y="0"/>
                    </a:moveTo>
                    <a:cubicBezTo>
                      <a:pt x="12797" y="0"/>
                      <a:pt x="12737" y="1"/>
                      <a:pt x="12677" y="3"/>
                    </a:cubicBezTo>
                    <a:cubicBezTo>
                      <a:pt x="9941" y="103"/>
                      <a:pt x="5738" y="2572"/>
                      <a:pt x="7306" y="5841"/>
                    </a:cubicBezTo>
                    <a:cubicBezTo>
                      <a:pt x="7394" y="5995"/>
                      <a:pt x="7293" y="6120"/>
                      <a:pt x="7176" y="6120"/>
                    </a:cubicBezTo>
                    <a:cubicBezTo>
                      <a:pt x="7116" y="6120"/>
                      <a:pt x="7051" y="6087"/>
                      <a:pt x="7006" y="6008"/>
                    </a:cubicBezTo>
                    <a:cubicBezTo>
                      <a:pt x="6179" y="4831"/>
                      <a:pt x="5049" y="3563"/>
                      <a:pt x="3500" y="3563"/>
                    </a:cubicBezTo>
                    <a:cubicBezTo>
                      <a:pt x="3424" y="3563"/>
                      <a:pt x="3348" y="3566"/>
                      <a:pt x="3270" y="3573"/>
                    </a:cubicBezTo>
                    <a:cubicBezTo>
                      <a:pt x="835" y="3739"/>
                      <a:pt x="968" y="6408"/>
                      <a:pt x="1669" y="8009"/>
                    </a:cubicBezTo>
                    <a:cubicBezTo>
                      <a:pt x="1792" y="8071"/>
                      <a:pt x="1773" y="8246"/>
                      <a:pt x="1638" y="8246"/>
                    </a:cubicBezTo>
                    <a:cubicBezTo>
                      <a:pt x="1627" y="8246"/>
                      <a:pt x="1615" y="8245"/>
                      <a:pt x="1602" y="8243"/>
                    </a:cubicBezTo>
                    <a:cubicBezTo>
                      <a:pt x="1476" y="8216"/>
                      <a:pt x="1358" y="8203"/>
                      <a:pt x="1247" y="8203"/>
                    </a:cubicBezTo>
                    <a:cubicBezTo>
                      <a:pt x="649" y="8203"/>
                      <a:pt x="254" y="8579"/>
                      <a:pt x="1" y="9310"/>
                    </a:cubicBezTo>
                    <a:cubicBezTo>
                      <a:pt x="68" y="10144"/>
                      <a:pt x="501" y="10611"/>
                      <a:pt x="1469" y="10644"/>
                    </a:cubicBezTo>
                    <a:cubicBezTo>
                      <a:pt x="1802" y="10733"/>
                      <a:pt x="2195" y="10748"/>
                      <a:pt x="2578" y="10748"/>
                    </a:cubicBezTo>
                    <a:cubicBezTo>
                      <a:pt x="2769" y="10748"/>
                      <a:pt x="2958" y="10744"/>
                      <a:pt x="3136" y="10744"/>
                    </a:cubicBezTo>
                    <a:cubicBezTo>
                      <a:pt x="4304" y="10744"/>
                      <a:pt x="5471" y="10778"/>
                      <a:pt x="6639" y="10778"/>
                    </a:cubicBezTo>
                    <a:cubicBezTo>
                      <a:pt x="8941" y="10778"/>
                      <a:pt x="11276" y="10744"/>
                      <a:pt x="13611" y="10644"/>
                    </a:cubicBezTo>
                    <a:cubicBezTo>
                      <a:pt x="14778" y="10611"/>
                      <a:pt x="15946" y="10544"/>
                      <a:pt x="17113" y="10477"/>
                    </a:cubicBezTo>
                    <a:cubicBezTo>
                      <a:pt x="18214" y="10377"/>
                      <a:pt x="19882" y="10511"/>
                      <a:pt x="20816" y="9944"/>
                    </a:cubicBezTo>
                    <a:cubicBezTo>
                      <a:pt x="22083" y="9177"/>
                      <a:pt x="21983" y="7309"/>
                      <a:pt x="21249" y="6241"/>
                    </a:cubicBezTo>
                    <a:cubicBezTo>
                      <a:pt x="20694" y="5447"/>
                      <a:pt x="19926" y="5079"/>
                      <a:pt x="19135" y="5079"/>
                    </a:cubicBezTo>
                    <a:cubicBezTo>
                      <a:pt x="18596" y="5079"/>
                      <a:pt x="18047" y="5250"/>
                      <a:pt x="17547" y="5574"/>
                    </a:cubicBezTo>
                    <a:cubicBezTo>
                      <a:pt x="17522" y="5582"/>
                      <a:pt x="17498" y="5586"/>
                      <a:pt x="17475" y="5586"/>
                    </a:cubicBezTo>
                    <a:cubicBezTo>
                      <a:pt x="17304" y="5586"/>
                      <a:pt x="17167" y="5391"/>
                      <a:pt x="17313" y="5274"/>
                    </a:cubicBezTo>
                    <a:cubicBezTo>
                      <a:pt x="17313" y="5240"/>
                      <a:pt x="17347" y="5240"/>
                      <a:pt x="17347" y="5240"/>
                    </a:cubicBezTo>
                    <a:cubicBezTo>
                      <a:pt x="18131" y="2300"/>
                      <a:pt x="15683" y="0"/>
                      <a:pt x="1285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6" name="Google Shape;2426;p60"/>
              <p:cNvSpPr/>
              <p:nvPr/>
            </p:nvSpPr>
            <p:spPr>
              <a:xfrm>
                <a:off x="725276" y="1179620"/>
                <a:ext cx="515496" cy="231938"/>
              </a:xfrm>
              <a:custGeom>
                <a:avLst/>
                <a:gdLst/>
                <a:ahLst/>
                <a:cxnLst/>
                <a:rect l="l" t="t" r="r" b="b"/>
                <a:pathLst>
                  <a:path w="21950" h="9876" extrusionOk="0">
                    <a:moveTo>
                      <a:pt x="12835" y="1"/>
                    </a:moveTo>
                    <a:cubicBezTo>
                      <a:pt x="12793" y="1"/>
                      <a:pt x="12752" y="1"/>
                      <a:pt x="12710" y="2"/>
                    </a:cubicBezTo>
                    <a:cubicBezTo>
                      <a:pt x="9941" y="135"/>
                      <a:pt x="5738" y="2604"/>
                      <a:pt x="7306" y="5839"/>
                    </a:cubicBezTo>
                    <a:cubicBezTo>
                      <a:pt x="7374" y="5976"/>
                      <a:pt x="7272" y="6097"/>
                      <a:pt x="7158" y="6097"/>
                    </a:cubicBezTo>
                    <a:cubicBezTo>
                      <a:pt x="7104" y="6097"/>
                      <a:pt x="7048" y="6070"/>
                      <a:pt x="7006" y="6006"/>
                    </a:cubicBezTo>
                    <a:cubicBezTo>
                      <a:pt x="6169" y="4816"/>
                      <a:pt x="5054" y="3533"/>
                      <a:pt x="3449" y="3533"/>
                    </a:cubicBezTo>
                    <a:cubicBezTo>
                      <a:pt x="3390" y="3533"/>
                      <a:pt x="3330" y="3534"/>
                      <a:pt x="3270" y="3538"/>
                    </a:cubicBezTo>
                    <a:cubicBezTo>
                      <a:pt x="835" y="3705"/>
                      <a:pt x="968" y="6340"/>
                      <a:pt x="1669" y="8008"/>
                    </a:cubicBezTo>
                    <a:cubicBezTo>
                      <a:pt x="1786" y="8037"/>
                      <a:pt x="1774" y="8220"/>
                      <a:pt x="1658" y="8220"/>
                    </a:cubicBezTo>
                    <a:cubicBezTo>
                      <a:pt x="1641" y="8220"/>
                      <a:pt x="1623" y="8216"/>
                      <a:pt x="1602" y="8208"/>
                    </a:cubicBezTo>
                    <a:cubicBezTo>
                      <a:pt x="1483" y="8183"/>
                      <a:pt x="1369" y="8171"/>
                      <a:pt x="1262" y="8171"/>
                    </a:cubicBezTo>
                    <a:cubicBezTo>
                      <a:pt x="648" y="8171"/>
                      <a:pt x="228" y="8571"/>
                      <a:pt x="1" y="9309"/>
                    </a:cubicBezTo>
                    <a:cubicBezTo>
                      <a:pt x="1" y="9509"/>
                      <a:pt x="68" y="9709"/>
                      <a:pt x="134" y="9876"/>
                    </a:cubicBezTo>
                    <a:cubicBezTo>
                      <a:pt x="352" y="9275"/>
                      <a:pt x="995" y="8720"/>
                      <a:pt x="1659" y="8720"/>
                    </a:cubicBezTo>
                    <a:cubicBezTo>
                      <a:pt x="1807" y="8720"/>
                      <a:pt x="1956" y="8747"/>
                      <a:pt x="2102" y="8808"/>
                    </a:cubicBezTo>
                    <a:cubicBezTo>
                      <a:pt x="2202" y="8842"/>
                      <a:pt x="2302" y="8875"/>
                      <a:pt x="2403" y="8942"/>
                    </a:cubicBezTo>
                    <a:cubicBezTo>
                      <a:pt x="2302" y="8775"/>
                      <a:pt x="2269" y="8608"/>
                      <a:pt x="2202" y="8375"/>
                    </a:cubicBezTo>
                    <a:cubicBezTo>
                      <a:pt x="1640" y="6786"/>
                      <a:pt x="2358" y="4672"/>
                      <a:pt x="4324" y="4672"/>
                    </a:cubicBezTo>
                    <a:cubicBezTo>
                      <a:pt x="4340" y="4672"/>
                      <a:pt x="4355" y="4672"/>
                      <a:pt x="4371" y="4672"/>
                    </a:cubicBezTo>
                    <a:cubicBezTo>
                      <a:pt x="5905" y="4672"/>
                      <a:pt x="6939" y="6206"/>
                      <a:pt x="7640" y="7374"/>
                    </a:cubicBezTo>
                    <a:cubicBezTo>
                      <a:pt x="7640" y="6040"/>
                      <a:pt x="8073" y="4705"/>
                      <a:pt x="8941" y="3671"/>
                    </a:cubicBezTo>
                    <a:cubicBezTo>
                      <a:pt x="9877" y="2579"/>
                      <a:pt x="11133" y="1885"/>
                      <a:pt x="12382" y="1885"/>
                    </a:cubicBezTo>
                    <a:cubicBezTo>
                      <a:pt x="13268" y="1885"/>
                      <a:pt x="14150" y="2234"/>
                      <a:pt x="14911" y="3037"/>
                    </a:cubicBezTo>
                    <a:cubicBezTo>
                      <a:pt x="15779" y="4005"/>
                      <a:pt x="16312" y="5272"/>
                      <a:pt x="16546" y="6540"/>
                    </a:cubicBezTo>
                    <a:cubicBezTo>
                      <a:pt x="16908" y="6387"/>
                      <a:pt x="17317" y="6315"/>
                      <a:pt x="17731" y="6315"/>
                    </a:cubicBezTo>
                    <a:cubicBezTo>
                      <a:pt x="18309" y="6315"/>
                      <a:pt x="18896" y="6454"/>
                      <a:pt x="19381" y="6707"/>
                    </a:cubicBezTo>
                    <a:cubicBezTo>
                      <a:pt x="19581" y="6840"/>
                      <a:pt x="19782" y="6974"/>
                      <a:pt x="19948" y="7140"/>
                    </a:cubicBezTo>
                    <a:cubicBezTo>
                      <a:pt x="20716" y="7541"/>
                      <a:pt x="21316" y="8275"/>
                      <a:pt x="21583" y="9042"/>
                    </a:cubicBezTo>
                    <a:cubicBezTo>
                      <a:pt x="21950" y="8174"/>
                      <a:pt x="21750" y="6974"/>
                      <a:pt x="21249" y="6206"/>
                    </a:cubicBezTo>
                    <a:cubicBezTo>
                      <a:pt x="20726" y="5442"/>
                      <a:pt x="19948" y="5078"/>
                      <a:pt x="19134" y="5078"/>
                    </a:cubicBezTo>
                    <a:cubicBezTo>
                      <a:pt x="18600" y="5078"/>
                      <a:pt x="18049" y="5235"/>
                      <a:pt x="17547" y="5539"/>
                    </a:cubicBezTo>
                    <a:cubicBezTo>
                      <a:pt x="17521" y="5555"/>
                      <a:pt x="17494" y="5561"/>
                      <a:pt x="17467" y="5561"/>
                    </a:cubicBezTo>
                    <a:cubicBezTo>
                      <a:pt x="17318" y="5561"/>
                      <a:pt x="17172" y="5357"/>
                      <a:pt x="17313" y="5272"/>
                    </a:cubicBezTo>
                    <a:cubicBezTo>
                      <a:pt x="17313" y="5272"/>
                      <a:pt x="17380" y="5272"/>
                      <a:pt x="17380" y="5206"/>
                    </a:cubicBezTo>
                    <a:cubicBezTo>
                      <a:pt x="18136" y="2247"/>
                      <a:pt x="15684" y="1"/>
                      <a:pt x="1283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7" name="Google Shape;2427;p60"/>
              <p:cNvSpPr/>
              <p:nvPr/>
            </p:nvSpPr>
            <p:spPr>
              <a:xfrm>
                <a:off x="715107" y="1173467"/>
                <a:ext cx="534824" cy="270312"/>
              </a:xfrm>
              <a:custGeom>
                <a:avLst/>
                <a:gdLst/>
                <a:ahLst/>
                <a:cxnLst/>
                <a:rect l="l" t="t" r="r" b="b"/>
                <a:pathLst>
                  <a:path w="22773" h="11510" extrusionOk="0">
                    <a:moveTo>
                      <a:pt x="13236" y="296"/>
                    </a:moveTo>
                    <a:cubicBezTo>
                      <a:pt x="16117" y="296"/>
                      <a:pt x="18569" y="2542"/>
                      <a:pt x="17780" y="5534"/>
                    </a:cubicBezTo>
                    <a:cubicBezTo>
                      <a:pt x="17780" y="5568"/>
                      <a:pt x="17746" y="5568"/>
                      <a:pt x="17746" y="5568"/>
                    </a:cubicBezTo>
                    <a:cubicBezTo>
                      <a:pt x="17605" y="5652"/>
                      <a:pt x="17727" y="5857"/>
                      <a:pt x="17889" y="5857"/>
                    </a:cubicBezTo>
                    <a:cubicBezTo>
                      <a:pt x="17918" y="5857"/>
                      <a:pt x="17949" y="5850"/>
                      <a:pt x="17980" y="5835"/>
                    </a:cubicBezTo>
                    <a:cubicBezTo>
                      <a:pt x="18482" y="5530"/>
                      <a:pt x="19033" y="5373"/>
                      <a:pt x="19567" y="5373"/>
                    </a:cubicBezTo>
                    <a:cubicBezTo>
                      <a:pt x="20381" y="5373"/>
                      <a:pt x="21159" y="5737"/>
                      <a:pt x="21682" y="6502"/>
                    </a:cubicBezTo>
                    <a:cubicBezTo>
                      <a:pt x="22383" y="7569"/>
                      <a:pt x="22516" y="9437"/>
                      <a:pt x="21249" y="10238"/>
                    </a:cubicBezTo>
                    <a:cubicBezTo>
                      <a:pt x="20315" y="10805"/>
                      <a:pt x="18647" y="10705"/>
                      <a:pt x="17546" y="10771"/>
                    </a:cubicBezTo>
                    <a:cubicBezTo>
                      <a:pt x="16379" y="10805"/>
                      <a:pt x="15211" y="10905"/>
                      <a:pt x="14044" y="10938"/>
                    </a:cubicBezTo>
                    <a:cubicBezTo>
                      <a:pt x="11742" y="11005"/>
                      <a:pt x="9407" y="11072"/>
                      <a:pt x="7072" y="11072"/>
                    </a:cubicBezTo>
                    <a:cubicBezTo>
                      <a:pt x="5904" y="11072"/>
                      <a:pt x="4737" y="11072"/>
                      <a:pt x="3569" y="11005"/>
                    </a:cubicBezTo>
                    <a:cubicBezTo>
                      <a:pt x="3484" y="11000"/>
                      <a:pt x="3396" y="10998"/>
                      <a:pt x="3308" y="10998"/>
                    </a:cubicBezTo>
                    <a:cubicBezTo>
                      <a:pt x="3084" y="10998"/>
                      <a:pt x="2852" y="11010"/>
                      <a:pt x="2622" y="11010"/>
                    </a:cubicBezTo>
                    <a:cubicBezTo>
                      <a:pt x="2376" y="11010"/>
                      <a:pt x="2133" y="10996"/>
                      <a:pt x="1902" y="10938"/>
                    </a:cubicBezTo>
                    <a:cubicBezTo>
                      <a:pt x="934" y="10838"/>
                      <a:pt x="501" y="10438"/>
                      <a:pt x="434" y="9604"/>
                    </a:cubicBezTo>
                    <a:cubicBezTo>
                      <a:pt x="655" y="8884"/>
                      <a:pt x="1061" y="8486"/>
                      <a:pt x="1650" y="8486"/>
                    </a:cubicBezTo>
                    <a:cubicBezTo>
                      <a:pt x="1771" y="8486"/>
                      <a:pt x="1899" y="8503"/>
                      <a:pt x="2035" y="8537"/>
                    </a:cubicBezTo>
                    <a:cubicBezTo>
                      <a:pt x="2046" y="8539"/>
                      <a:pt x="2056" y="8540"/>
                      <a:pt x="2066" y="8540"/>
                    </a:cubicBezTo>
                    <a:cubicBezTo>
                      <a:pt x="2205" y="8540"/>
                      <a:pt x="2226" y="8334"/>
                      <a:pt x="2102" y="8303"/>
                    </a:cubicBezTo>
                    <a:cubicBezTo>
                      <a:pt x="1401" y="6635"/>
                      <a:pt x="1268" y="4033"/>
                      <a:pt x="3703" y="3867"/>
                    </a:cubicBezTo>
                    <a:cubicBezTo>
                      <a:pt x="3782" y="3860"/>
                      <a:pt x="3860" y="3857"/>
                      <a:pt x="3937" y="3857"/>
                    </a:cubicBezTo>
                    <a:cubicBezTo>
                      <a:pt x="5512" y="3857"/>
                      <a:pt x="6612" y="5125"/>
                      <a:pt x="7439" y="6302"/>
                    </a:cubicBezTo>
                    <a:cubicBezTo>
                      <a:pt x="7484" y="6381"/>
                      <a:pt x="7545" y="6414"/>
                      <a:pt x="7601" y="6414"/>
                    </a:cubicBezTo>
                    <a:cubicBezTo>
                      <a:pt x="7711" y="6414"/>
                      <a:pt x="7805" y="6289"/>
                      <a:pt x="7739" y="6135"/>
                    </a:cubicBezTo>
                    <a:cubicBezTo>
                      <a:pt x="6171" y="2899"/>
                      <a:pt x="10374" y="431"/>
                      <a:pt x="13110" y="297"/>
                    </a:cubicBezTo>
                    <a:cubicBezTo>
                      <a:pt x="13152" y="296"/>
                      <a:pt x="13194" y="296"/>
                      <a:pt x="13236" y="296"/>
                    </a:cubicBezTo>
                    <a:close/>
                    <a:moveTo>
                      <a:pt x="13365" y="1"/>
                    </a:moveTo>
                    <a:cubicBezTo>
                      <a:pt x="13158" y="1"/>
                      <a:pt x="12951" y="11"/>
                      <a:pt x="12743" y="30"/>
                    </a:cubicBezTo>
                    <a:cubicBezTo>
                      <a:pt x="10141" y="264"/>
                      <a:pt x="6638" y="2432"/>
                      <a:pt x="7139" y="5368"/>
                    </a:cubicBezTo>
                    <a:cubicBezTo>
                      <a:pt x="6286" y="4382"/>
                      <a:pt x="5221" y="3524"/>
                      <a:pt x="3977" y="3524"/>
                    </a:cubicBezTo>
                    <a:cubicBezTo>
                      <a:pt x="3664" y="3524"/>
                      <a:pt x="3338" y="3579"/>
                      <a:pt x="3002" y="3700"/>
                    </a:cubicBezTo>
                    <a:cubicBezTo>
                      <a:pt x="1068" y="4367"/>
                      <a:pt x="867" y="6735"/>
                      <a:pt x="1835" y="8270"/>
                    </a:cubicBezTo>
                    <a:cubicBezTo>
                      <a:pt x="1750" y="8257"/>
                      <a:pt x="1666" y="8250"/>
                      <a:pt x="1583" y="8250"/>
                    </a:cubicBezTo>
                    <a:cubicBezTo>
                      <a:pt x="818" y="8250"/>
                      <a:pt x="157" y="8791"/>
                      <a:pt x="67" y="9604"/>
                    </a:cubicBezTo>
                    <a:cubicBezTo>
                      <a:pt x="0" y="10738"/>
                      <a:pt x="968" y="11238"/>
                      <a:pt x="1902" y="11372"/>
                    </a:cubicBezTo>
                    <a:cubicBezTo>
                      <a:pt x="2882" y="11481"/>
                      <a:pt x="3892" y="11510"/>
                      <a:pt x="4907" y="11510"/>
                    </a:cubicBezTo>
                    <a:cubicBezTo>
                      <a:pt x="6067" y="11510"/>
                      <a:pt x="7234" y="11472"/>
                      <a:pt x="8373" y="11472"/>
                    </a:cubicBezTo>
                    <a:cubicBezTo>
                      <a:pt x="10508" y="11439"/>
                      <a:pt x="12576" y="11405"/>
                      <a:pt x="14711" y="11305"/>
                    </a:cubicBezTo>
                    <a:cubicBezTo>
                      <a:pt x="16579" y="11238"/>
                      <a:pt x="18647" y="11272"/>
                      <a:pt x="20481" y="10938"/>
                    </a:cubicBezTo>
                    <a:cubicBezTo>
                      <a:pt x="21716" y="10705"/>
                      <a:pt x="22483" y="9871"/>
                      <a:pt x="22583" y="8570"/>
                    </a:cubicBezTo>
                    <a:cubicBezTo>
                      <a:pt x="22772" y="6652"/>
                      <a:pt x="21189" y="4930"/>
                      <a:pt x="19446" y="4930"/>
                    </a:cubicBezTo>
                    <a:cubicBezTo>
                      <a:pt x="19037" y="4930"/>
                      <a:pt x="18619" y="5025"/>
                      <a:pt x="18213" y="5234"/>
                    </a:cubicBezTo>
                    <a:cubicBezTo>
                      <a:pt x="18547" y="4033"/>
                      <a:pt x="18146" y="2732"/>
                      <a:pt x="17379" y="1765"/>
                    </a:cubicBezTo>
                    <a:cubicBezTo>
                      <a:pt x="16379" y="558"/>
                      <a:pt x="14911" y="1"/>
                      <a:pt x="1336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428" name="Google Shape;2428;p60"/>
              <p:cNvGrpSpPr/>
              <p:nvPr/>
            </p:nvGrpSpPr>
            <p:grpSpPr>
              <a:xfrm>
                <a:off x="2650858" y="2017189"/>
                <a:ext cx="534847" cy="270993"/>
                <a:chOff x="2650858" y="2017189"/>
                <a:chExt cx="534847" cy="270993"/>
              </a:xfrm>
            </p:grpSpPr>
            <p:sp>
              <p:nvSpPr>
                <p:cNvPr id="2429" name="Google Shape;2429;p60"/>
                <p:cNvSpPr/>
                <p:nvPr/>
              </p:nvSpPr>
              <p:spPr>
                <a:xfrm>
                  <a:off x="2661826" y="2024798"/>
                  <a:ext cx="517844" cy="2524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50" h="10748" extrusionOk="0">
                      <a:moveTo>
                        <a:pt x="12911" y="1"/>
                      </a:moveTo>
                      <a:cubicBezTo>
                        <a:pt x="12833" y="1"/>
                        <a:pt x="12755" y="3"/>
                        <a:pt x="12676" y="6"/>
                      </a:cubicBezTo>
                      <a:cubicBezTo>
                        <a:pt x="9908" y="73"/>
                        <a:pt x="5705" y="2542"/>
                        <a:pt x="7306" y="5844"/>
                      </a:cubicBezTo>
                      <a:cubicBezTo>
                        <a:pt x="7374" y="5980"/>
                        <a:pt x="7272" y="6101"/>
                        <a:pt x="7158" y="6101"/>
                      </a:cubicBezTo>
                      <a:cubicBezTo>
                        <a:pt x="7104" y="6101"/>
                        <a:pt x="7048" y="6075"/>
                        <a:pt x="7006" y="6011"/>
                      </a:cubicBezTo>
                      <a:cubicBezTo>
                        <a:pt x="6179" y="4802"/>
                        <a:pt x="5018" y="3533"/>
                        <a:pt x="3467" y="3533"/>
                      </a:cubicBezTo>
                      <a:cubicBezTo>
                        <a:pt x="3391" y="3533"/>
                        <a:pt x="3314" y="3536"/>
                        <a:pt x="3236" y="3542"/>
                      </a:cubicBezTo>
                      <a:cubicBezTo>
                        <a:pt x="835" y="3709"/>
                        <a:pt x="968" y="6378"/>
                        <a:pt x="1669" y="8012"/>
                      </a:cubicBezTo>
                      <a:cubicBezTo>
                        <a:pt x="1792" y="8043"/>
                        <a:pt x="1744" y="8216"/>
                        <a:pt x="1605" y="8216"/>
                      </a:cubicBezTo>
                      <a:cubicBezTo>
                        <a:pt x="1593" y="8216"/>
                        <a:pt x="1581" y="8215"/>
                        <a:pt x="1568" y="8212"/>
                      </a:cubicBezTo>
                      <a:cubicBezTo>
                        <a:pt x="1449" y="8186"/>
                        <a:pt x="1335" y="8173"/>
                        <a:pt x="1228" y="8173"/>
                      </a:cubicBezTo>
                      <a:cubicBezTo>
                        <a:pt x="650" y="8173"/>
                        <a:pt x="254" y="8553"/>
                        <a:pt x="1" y="9313"/>
                      </a:cubicBezTo>
                      <a:cubicBezTo>
                        <a:pt x="34" y="10147"/>
                        <a:pt x="501" y="10581"/>
                        <a:pt x="1468" y="10647"/>
                      </a:cubicBezTo>
                      <a:cubicBezTo>
                        <a:pt x="1769" y="10707"/>
                        <a:pt x="2105" y="10719"/>
                        <a:pt x="2448" y="10719"/>
                      </a:cubicBezTo>
                      <a:cubicBezTo>
                        <a:pt x="2677" y="10719"/>
                        <a:pt x="2909" y="10714"/>
                        <a:pt x="3136" y="10714"/>
                      </a:cubicBezTo>
                      <a:cubicBezTo>
                        <a:pt x="4304" y="10714"/>
                        <a:pt x="5471" y="10747"/>
                        <a:pt x="6639" y="10747"/>
                      </a:cubicBezTo>
                      <a:cubicBezTo>
                        <a:pt x="8907" y="10747"/>
                        <a:pt x="11242" y="10714"/>
                        <a:pt x="13577" y="10647"/>
                      </a:cubicBezTo>
                      <a:cubicBezTo>
                        <a:pt x="14745" y="10581"/>
                        <a:pt x="15912" y="10547"/>
                        <a:pt x="17080" y="10481"/>
                      </a:cubicBezTo>
                      <a:cubicBezTo>
                        <a:pt x="18180" y="10380"/>
                        <a:pt x="19848" y="10514"/>
                        <a:pt x="20816" y="9913"/>
                      </a:cubicBezTo>
                      <a:cubicBezTo>
                        <a:pt x="22050" y="9180"/>
                        <a:pt x="21983" y="7312"/>
                        <a:pt x="21216" y="6211"/>
                      </a:cubicBezTo>
                      <a:cubicBezTo>
                        <a:pt x="20675" y="5430"/>
                        <a:pt x="19895" y="5058"/>
                        <a:pt x="19090" y="5058"/>
                      </a:cubicBezTo>
                      <a:cubicBezTo>
                        <a:pt x="18554" y="5058"/>
                        <a:pt x="18007" y="5223"/>
                        <a:pt x="17513" y="5544"/>
                      </a:cubicBezTo>
                      <a:cubicBezTo>
                        <a:pt x="17488" y="5559"/>
                        <a:pt x="17461" y="5566"/>
                        <a:pt x="17434" y="5566"/>
                      </a:cubicBezTo>
                      <a:cubicBezTo>
                        <a:pt x="17285" y="5566"/>
                        <a:pt x="17138" y="5357"/>
                        <a:pt x="17280" y="5243"/>
                      </a:cubicBezTo>
                      <a:cubicBezTo>
                        <a:pt x="17280" y="5210"/>
                        <a:pt x="17346" y="5210"/>
                        <a:pt x="17346" y="5210"/>
                      </a:cubicBezTo>
                      <a:cubicBezTo>
                        <a:pt x="18125" y="2290"/>
                        <a:pt x="15685" y="1"/>
                        <a:pt x="12911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30" name="Google Shape;2430;p60"/>
                <p:cNvSpPr/>
                <p:nvPr/>
              </p:nvSpPr>
              <p:spPr>
                <a:xfrm>
                  <a:off x="2661826" y="2024070"/>
                  <a:ext cx="514721" cy="231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17" h="9878" extrusionOk="0">
                      <a:moveTo>
                        <a:pt x="12859" y="1"/>
                      </a:moveTo>
                      <a:cubicBezTo>
                        <a:pt x="12798" y="1"/>
                        <a:pt x="12737" y="2"/>
                        <a:pt x="12676" y="4"/>
                      </a:cubicBezTo>
                      <a:cubicBezTo>
                        <a:pt x="9908" y="104"/>
                        <a:pt x="5705" y="2573"/>
                        <a:pt x="7306" y="5842"/>
                      </a:cubicBezTo>
                      <a:cubicBezTo>
                        <a:pt x="7351" y="5978"/>
                        <a:pt x="7258" y="6099"/>
                        <a:pt x="7151" y="6099"/>
                      </a:cubicBezTo>
                      <a:cubicBezTo>
                        <a:pt x="7101" y="6099"/>
                        <a:pt x="7048" y="6072"/>
                        <a:pt x="7006" y="6008"/>
                      </a:cubicBezTo>
                      <a:cubicBezTo>
                        <a:pt x="6179" y="4800"/>
                        <a:pt x="5079" y="3531"/>
                        <a:pt x="3475" y="3531"/>
                      </a:cubicBezTo>
                      <a:cubicBezTo>
                        <a:pt x="3397" y="3531"/>
                        <a:pt x="3317" y="3534"/>
                        <a:pt x="3236" y="3540"/>
                      </a:cubicBezTo>
                      <a:cubicBezTo>
                        <a:pt x="835" y="3707"/>
                        <a:pt x="968" y="6342"/>
                        <a:pt x="1669" y="8010"/>
                      </a:cubicBezTo>
                      <a:cubicBezTo>
                        <a:pt x="1792" y="8041"/>
                        <a:pt x="1744" y="8214"/>
                        <a:pt x="1605" y="8214"/>
                      </a:cubicBezTo>
                      <a:cubicBezTo>
                        <a:pt x="1593" y="8214"/>
                        <a:pt x="1581" y="8212"/>
                        <a:pt x="1568" y="8210"/>
                      </a:cubicBezTo>
                      <a:cubicBezTo>
                        <a:pt x="1448" y="8184"/>
                        <a:pt x="1332" y="8171"/>
                        <a:pt x="1222" y="8171"/>
                      </a:cubicBezTo>
                      <a:cubicBezTo>
                        <a:pt x="631" y="8171"/>
                        <a:pt x="198" y="8546"/>
                        <a:pt x="1" y="9277"/>
                      </a:cubicBezTo>
                      <a:cubicBezTo>
                        <a:pt x="1" y="9511"/>
                        <a:pt x="34" y="9711"/>
                        <a:pt x="134" y="9878"/>
                      </a:cubicBezTo>
                      <a:cubicBezTo>
                        <a:pt x="325" y="9250"/>
                        <a:pt x="986" y="8689"/>
                        <a:pt x="1640" y="8689"/>
                      </a:cubicBezTo>
                      <a:cubicBezTo>
                        <a:pt x="1785" y="8689"/>
                        <a:pt x="1930" y="8716"/>
                        <a:pt x="2069" y="8777"/>
                      </a:cubicBezTo>
                      <a:cubicBezTo>
                        <a:pt x="2169" y="8844"/>
                        <a:pt x="2302" y="8877"/>
                        <a:pt x="2369" y="8910"/>
                      </a:cubicBezTo>
                      <a:cubicBezTo>
                        <a:pt x="2302" y="8744"/>
                        <a:pt x="2236" y="8577"/>
                        <a:pt x="2169" y="8377"/>
                      </a:cubicBezTo>
                      <a:cubicBezTo>
                        <a:pt x="1643" y="6767"/>
                        <a:pt x="2315" y="4673"/>
                        <a:pt x="4246" y="4673"/>
                      </a:cubicBezTo>
                      <a:cubicBezTo>
                        <a:pt x="4276" y="4673"/>
                        <a:pt x="4307" y="4673"/>
                        <a:pt x="4337" y="4674"/>
                      </a:cubicBezTo>
                      <a:cubicBezTo>
                        <a:pt x="5872" y="4674"/>
                        <a:pt x="6906" y="6208"/>
                        <a:pt x="7606" y="7376"/>
                      </a:cubicBezTo>
                      <a:cubicBezTo>
                        <a:pt x="7606" y="6042"/>
                        <a:pt x="8040" y="4707"/>
                        <a:pt x="8907" y="3673"/>
                      </a:cubicBezTo>
                      <a:cubicBezTo>
                        <a:pt x="9841" y="2564"/>
                        <a:pt x="11094" y="1863"/>
                        <a:pt x="12340" y="1863"/>
                      </a:cubicBezTo>
                      <a:cubicBezTo>
                        <a:pt x="13228" y="1863"/>
                        <a:pt x="14114" y="2220"/>
                        <a:pt x="14878" y="3040"/>
                      </a:cubicBezTo>
                      <a:cubicBezTo>
                        <a:pt x="15745" y="4007"/>
                        <a:pt x="16279" y="5241"/>
                        <a:pt x="16512" y="6542"/>
                      </a:cubicBezTo>
                      <a:cubicBezTo>
                        <a:pt x="16892" y="6396"/>
                        <a:pt x="17322" y="6321"/>
                        <a:pt x="17756" y="6321"/>
                      </a:cubicBezTo>
                      <a:cubicBezTo>
                        <a:pt x="18314" y="6321"/>
                        <a:pt x="18878" y="6446"/>
                        <a:pt x="19348" y="6709"/>
                      </a:cubicBezTo>
                      <a:cubicBezTo>
                        <a:pt x="19548" y="6842"/>
                        <a:pt x="19748" y="6942"/>
                        <a:pt x="19915" y="7109"/>
                      </a:cubicBezTo>
                      <a:cubicBezTo>
                        <a:pt x="20682" y="7543"/>
                        <a:pt x="21283" y="8243"/>
                        <a:pt x="21549" y="9044"/>
                      </a:cubicBezTo>
                      <a:cubicBezTo>
                        <a:pt x="21916" y="8177"/>
                        <a:pt x="21716" y="6942"/>
                        <a:pt x="21216" y="6208"/>
                      </a:cubicBezTo>
                      <a:cubicBezTo>
                        <a:pt x="20695" y="5428"/>
                        <a:pt x="19923" y="5056"/>
                        <a:pt x="19114" y="5056"/>
                      </a:cubicBezTo>
                      <a:cubicBezTo>
                        <a:pt x="18575" y="5056"/>
                        <a:pt x="18020" y="5221"/>
                        <a:pt x="17513" y="5541"/>
                      </a:cubicBezTo>
                      <a:cubicBezTo>
                        <a:pt x="17493" y="5549"/>
                        <a:pt x="17472" y="5553"/>
                        <a:pt x="17451" y="5553"/>
                      </a:cubicBezTo>
                      <a:cubicBezTo>
                        <a:pt x="17296" y="5553"/>
                        <a:pt x="17133" y="5358"/>
                        <a:pt x="17280" y="5241"/>
                      </a:cubicBezTo>
                      <a:cubicBezTo>
                        <a:pt x="17280" y="5241"/>
                        <a:pt x="17346" y="5241"/>
                        <a:pt x="17346" y="5208"/>
                      </a:cubicBezTo>
                      <a:cubicBezTo>
                        <a:pt x="18098" y="2269"/>
                        <a:pt x="15683" y="1"/>
                        <a:pt x="12859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31" name="Google Shape;2431;p60"/>
                <p:cNvSpPr/>
                <p:nvPr/>
              </p:nvSpPr>
              <p:spPr>
                <a:xfrm>
                  <a:off x="2650858" y="2017189"/>
                  <a:ext cx="534847" cy="2709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74" h="11539" extrusionOk="0">
                      <a:moveTo>
                        <a:pt x="13326" y="327"/>
                      </a:moveTo>
                      <a:cubicBezTo>
                        <a:pt x="16152" y="327"/>
                        <a:pt x="18597" y="2595"/>
                        <a:pt x="17813" y="5534"/>
                      </a:cubicBezTo>
                      <a:cubicBezTo>
                        <a:pt x="17813" y="5567"/>
                        <a:pt x="17780" y="5567"/>
                        <a:pt x="17780" y="5567"/>
                      </a:cubicBezTo>
                      <a:cubicBezTo>
                        <a:pt x="17639" y="5681"/>
                        <a:pt x="17761" y="5890"/>
                        <a:pt x="17903" y="5890"/>
                      </a:cubicBezTo>
                      <a:cubicBezTo>
                        <a:pt x="17929" y="5890"/>
                        <a:pt x="17955" y="5883"/>
                        <a:pt x="17980" y="5868"/>
                      </a:cubicBezTo>
                      <a:cubicBezTo>
                        <a:pt x="18487" y="5547"/>
                        <a:pt x="19042" y="5382"/>
                        <a:pt x="19581" y="5382"/>
                      </a:cubicBezTo>
                      <a:cubicBezTo>
                        <a:pt x="20390" y="5382"/>
                        <a:pt x="21162" y="5754"/>
                        <a:pt x="21683" y="6535"/>
                      </a:cubicBezTo>
                      <a:cubicBezTo>
                        <a:pt x="22383" y="7569"/>
                        <a:pt x="22517" y="9470"/>
                        <a:pt x="21283" y="10237"/>
                      </a:cubicBezTo>
                      <a:cubicBezTo>
                        <a:pt x="20315" y="10871"/>
                        <a:pt x="18647" y="10704"/>
                        <a:pt x="17547" y="10771"/>
                      </a:cubicBezTo>
                      <a:cubicBezTo>
                        <a:pt x="16379" y="10838"/>
                        <a:pt x="15212" y="10905"/>
                        <a:pt x="14044" y="10938"/>
                      </a:cubicBezTo>
                      <a:cubicBezTo>
                        <a:pt x="11776" y="11038"/>
                        <a:pt x="9441" y="11071"/>
                        <a:pt x="7106" y="11071"/>
                      </a:cubicBezTo>
                      <a:cubicBezTo>
                        <a:pt x="5938" y="11071"/>
                        <a:pt x="4771" y="11071"/>
                        <a:pt x="3603" y="11038"/>
                      </a:cubicBezTo>
                      <a:cubicBezTo>
                        <a:pt x="3461" y="11030"/>
                        <a:pt x="3320" y="11028"/>
                        <a:pt x="3178" y="11028"/>
                      </a:cubicBezTo>
                      <a:cubicBezTo>
                        <a:pt x="3037" y="11028"/>
                        <a:pt x="2897" y="11030"/>
                        <a:pt x="2757" y="11030"/>
                      </a:cubicBezTo>
                      <a:cubicBezTo>
                        <a:pt x="2477" y="11030"/>
                        <a:pt x="2202" y="11021"/>
                        <a:pt x="1935" y="10971"/>
                      </a:cubicBezTo>
                      <a:cubicBezTo>
                        <a:pt x="968" y="10871"/>
                        <a:pt x="501" y="10471"/>
                        <a:pt x="468" y="9637"/>
                      </a:cubicBezTo>
                      <a:cubicBezTo>
                        <a:pt x="665" y="8877"/>
                        <a:pt x="1099" y="8497"/>
                        <a:pt x="1691" y="8497"/>
                      </a:cubicBezTo>
                      <a:cubicBezTo>
                        <a:pt x="1801" y="8497"/>
                        <a:pt x="1916" y="8510"/>
                        <a:pt x="2035" y="8536"/>
                      </a:cubicBezTo>
                      <a:cubicBezTo>
                        <a:pt x="2048" y="8539"/>
                        <a:pt x="2060" y="8540"/>
                        <a:pt x="2072" y="8540"/>
                      </a:cubicBezTo>
                      <a:cubicBezTo>
                        <a:pt x="2211" y="8540"/>
                        <a:pt x="2259" y="8367"/>
                        <a:pt x="2136" y="8336"/>
                      </a:cubicBezTo>
                      <a:cubicBezTo>
                        <a:pt x="1435" y="6668"/>
                        <a:pt x="1302" y="4033"/>
                        <a:pt x="3703" y="3866"/>
                      </a:cubicBezTo>
                      <a:cubicBezTo>
                        <a:pt x="3784" y="3860"/>
                        <a:pt x="3864" y="3857"/>
                        <a:pt x="3942" y="3857"/>
                      </a:cubicBezTo>
                      <a:cubicBezTo>
                        <a:pt x="5546" y="3857"/>
                        <a:pt x="6646" y="5126"/>
                        <a:pt x="7473" y="6335"/>
                      </a:cubicBezTo>
                      <a:cubicBezTo>
                        <a:pt x="7515" y="6399"/>
                        <a:pt x="7568" y="6425"/>
                        <a:pt x="7618" y="6425"/>
                      </a:cubicBezTo>
                      <a:cubicBezTo>
                        <a:pt x="7725" y="6425"/>
                        <a:pt x="7818" y="6304"/>
                        <a:pt x="7773" y="6168"/>
                      </a:cubicBezTo>
                      <a:cubicBezTo>
                        <a:pt x="6172" y="2899"/>
                        <a:pt x="10375" y="464"/>
                        <a:pt x="13143" y="330"/>
                      </a:cubicBezTo>
                      <a:cubicBezTo>
                        <a:pt x="13204" y="328"/>
                        <a:pt x="13265" y="327"/>
                        <a:pt x="13326" y="327"/>
                      </a:cubicBezTo>
                      <a:close/>
                      <a:moveTo>
                        <a:pt x="13364" y="1"/>
                      </a:moveTo>
                      <a:cubicBezTo>
                        <a:pt x="13158" y="1"/>
                        <a:pt x="12951" y="11"/>
                        <a:pt x="12743" y="30"/>
                      </a:cubicBezTo>
                      <a:cubicBezTo>
                        <a:pt x="10141" y="297"/>
                        <a:pt x="6639" y="2465"/>
                        <a:pt x="7139" y="5367"/>
                      </a:cubicBezTo>
                      <a:cubicBezTo>
                        <a:pt x="6279" y="4399"/>
                        <a:pt x="5202" y="3540"/>
                        <a:pt x="3943" y="3540"/>
                      </a:cubicBezTo>
                      <a:cubicBezTo>
                        <a:pt x="3640" y="3540"/>
                        <a:pt x="3326" y="3589"/>
                        <a:pt x="3003" y="3699"/>
                      </a:cubicBezTo>
                      <a:cubicBezTo>
                        <a:pt x="1068" y="4367"/>
                        <a:pt x="868" y="6735"/>
                        <a:pt x="1835" y="8303"/>
                      </a:cubicBezTo>
                      <a:cubicBezTo>
                        <a:pt x="1747" y="8289"/>
                        <a:pt x="1659" y="8282"/>
                        <a:pt x="1572" y="8282"/>
                      </a:cubicBezTo>
                      <a:cubicBezTo>
                        <a:pt x="812" y="8282"/>
                        <a:pt x="157" y="8798"/>
                        <a:pt x="67" y="9637"/>
                      </a:cubicBezTo>
                      <a:cubicBezTo>
                        <a:pt x="1" y="10738"/>
                        <a:pt x="968" y="11238"/>
                        <a:pt x="1902" y="11372"/>
                      </a:cubicBezTo>
                      <a:cubicBezTo>
                        <a:pt x="2953" y="11505"/>
                        <a:pt x="4037" y="11538"/>
                        <a:pt x="5125" y="11538"/>
                      </a:cubicBezTo>
                      <a:cubicBezTo>
                        <a:pt x="6213" y="11538"/>
                        <a:pt x="7306" y="11505"/>
                        <a:pt x="8373" y="11505"/>
                      </a:cubicBezTo>
                      <a:cubicBezTo>
                        <a:pt x="10508" y="11472"/>
                        <a:pt x="12576" y="11405"/>
                        <a:pt x="14711" y="11338"/>
                      </a:cubicBezTo>
                      <a:cubicBezTo>
                        <a:pt x="16579" y="11238"/>
                        <a:pt x="18647" y="11305"/>
                        <a:pt x="20482" y="10971"/>
                      </a:cubicBezTo>
                      <a:cubicBezTo>
                        <a:pt x="21716" y="10704"/>
                        <a:pt x="22483" y="9871"/>
                        <a:pt x="22583" y="8570"/>
                      </a:cubicBezTo>
                      <a:cubicBezTo>
                        <a:pt x="22773" y="6646"/>
                        <a:pt x="21180" y="4942"/>
                        <a:pt x="19432" y="4942"/>
                      </a:cubicBezTo>
                      <a:cubicBezTo>
                        <a:pt x="19027" y="4942"/>
                        <a:pt x="18615" y="5033"/>
                        <a:pt x="18214" y="5234"/>
                      </a:cubicBezTo>
                      <a:cubicBezTo>
                        <a:pt x="18547" y="4033"/>
                        <a:pt x="18147" y="2732"/>
                        <a:pt x="17380" y="1798"/>
                      </a:cubicBezTo>
                      <a:cubicBezTo>
                        <a:pt x="16379" y="562"/>
                        <a:pt x="14910" y="1"/>
                        <a:pt x="1336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432" name="Google Shape;2432;p60"/>
              <p:cNvSpPr/>
              <p:nvPr/>
            </p:nvSpPr>
            <p:spPr>
              <a:xfrm>
                <a:off x="2626575" y="901534"/>
                <a:ext cx="337667" cy="163479"/>
              </a:xfrm>
              <a:custGeom>
                <a:avLst/>
                <a:gdLst/>
                <a:ahLst/>
                <a:cxnLst/>
                <a:rect l="l" t="t" r="r" b="b"/>
                <a:pathLst>
                  <a:path w="14378" h="6961" extrusionOk="0">
                    <a:moveTo>
                      <a:pt x="6132" y="1"/>
                    </a:moveTo>
                    <a:cubicBezTo>
                      <a:pt x="6112" y="1"/>
                      <a:pt x="6092" y="1"/>
                      <a:pt x="6072" y="1"/>
                    </a:cubicBezTo>
                    <a:cubicBezTo>
                      <a:pt x="5071" y="1"/>
                      <a:pt x="4170" y="468"/>
                      <a:pt x="3570" y="1269"/>
                    </a:cubicBezTo>
                    <a:cubicBezTo>
                      <a:pt x="2903" y="2169"/>
                      <a:pt x="3036" y="3003"/>
                      <a:pt x="3170" y="4037"/>
                    </a:cubicBezTo>
                    <a:cubicBezTo>
                      <a:pt x="3191" y="4102"/>
                      <a:pt x="3143" y="4139"/>
                      <a:pt x="3097" y="4139"/>
                    </a:cubicBezTo>
                    <a:cubicBezTo>
                      <a:pt x="3072" y="4139"/>
                      <a:pt x="3048" y="4128"/>
                      <a:pt x="3036" y="4104"/>
                    </a:cubicBezTo>
                    <a:lnTo>
                      <a:pt x="3003" y="4037"/>
                    </a:lnTo>
                    <a:lnTo>
                      <a:pt x="2969" y="4104"/>
                    </a:lnTo>
                    <a:cubicBezTo>
                      <a:pt x="3000" y="4165"/>
                      <a:pt x="2919" y="4309"/>
                      <a:pt x="2829" y="4309"/>
                    </a:cubicBezTo>
                    <a:cubicBezTo>
                      <a:pt x="2820" y="4309"/>
                      <a:pt x="2812" y="4307"/>
                      <a:pt x="2803" y="4304"/>
                    </a:cubicBezTo>
                    <a:cubicBezTo>
                      <a:pt x="2532" y="4241"/>
                      <a:pt x="2277" y="4200"/>
                      <a:pt x="2029" y="4200"/>
                    </a:cubicBezTo>
                    <a:cubicBezTo>
                      <a:pt x="1758" y="4200"/>
                      <a:pt x="1496" y="4249"/>
                      <a:pt x="1235" y="4371"/>
                    </a:cubicBezTo>
                    <a:cubicBezTo>
                      <a:pt x="1" y="5005"/>
                      <a:pt x="501" y="6306"/>
                      <a:pt x="1735" y="6673"/>
                    </a:cubicBezTo>
                    <a:cubicBezTo>
                      <a:pt x="2536" y="6873"/>
                      <a:pt x="3503" y="6839"/>
                      <a:pt x="4337" y="6873"/>
                    </a:cubicBezTo>
                    <a:cubicBezTo>
                      <a:pt x="5230" y="6926"/>
                      <a:pt x="6122" y="6961"/>
                      <a:pt x="7010" y="6961"/>
                    </a:cubicBezTo>
                    <a:cubicBezTo>
                      <a:pt x="7781" y="6961"/>
                      <a:pt x="8548" y="6935"/>
                      <a:pt x="9307" y="6873"/>
                    </a:cubicBezTo>
                    <a:cubicBezTo>
                      <a:pt x="10675" y="6806"/>
                      <a:pt x="14378" y="6539"/>
                      <a:pt x="14244" y="4504"/>
                    </a:cubicBezTo>
                    <a:cubicBezTo>
                      <a:pt x="14177" y="3470"/>
                      <a:pt x="13243" y="2670"/>
                      <a:pt x="12343" y="2536"/>
                    </a:cubicBezTo>
                    <a:cubicBezTo>
                      <a:pt x="12311" y="2535"/>
                      <a:pt x="12280" y="2535"/>
                      <a:pt x="12248" y="2535"/>
                    </a:cubicBezTo>
                    <a:cubicBezTo>
                      <a:pt x="11287" y="2535"/>
                      <a:pt x="10452" y="3023"/>
                      <a:pt x="9741" y="3637"/>
                    </a:cubicBezTo>
                    <a:cubicBezTo>
                      <a:pt x="9708" y="3670"/>
                      <a:pt x="9708" y="3670"/>
                      <a:pt x="9674" y="3670"/>
                    </a:cubicBezTo>
                    <a:cubicBezTo>
                      <a:pt x="9646" y="3699"/>
                      <a:pt x="9612" y="3711"/>
                      <a:pt x="9578" y="3711"/>
                    </a:cubicBezTo>
                    <a:cubicBezTo>
                      <a:pt x="9493" y="3711"/>
                      <a:pt x="9407" y="3633"/>
                      <a:pt x="9407" y="3537"/>
                    </a:cubicBezTo>
                    <a:cubicBezTo>
                      <a:pt x="9539" y="1622"/>
                      <a:pt x="8102" y="1"/>
                      <a:pt x="613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3" name="Google Shape;2433;p60"/>
              <p:cNvSpPr/>
              <p:nvPr/>
            </p:nvSpPr>
            <p:spPr>
              <a:xfrm>
                <a:off x="2634419" y="902332"/>
                <a:ext cx="212304" cy="143376"/>
              </a:xfrm>
              <a:custGeom>
                <a:avLst/>
                <a:gdLst/>
                <a:ahLst/>
                <a:cxnLst/>
                <a:rect l="l" t="t" r="r" b="b"/>
                <a:pathLst>
                  <a:path w="9040" h="6105" extrusionOk="0">
                    <a:moveTo>
                      <a:pt x="5704" y="0"/>
                    </a:moveTo>
                    <a:cubicBezTo>
                      <a:pt x="4737" y="0"/>
                      <a:pt x="3770" y="467"/>
                      <a:pt x="3202" y="1268"/>
                    </a:cubicBezTo>
                    <a:cubicBezTo>
                      <a:pt x="2569" y="2169"/>
                      <a:pt x="2669" y="3003"/>
                      <a:pt x="2769" y="4070"/>
                    </a:cubicBezTo>
                    <a:cubicBezTo>
                      <a:pt x="2769" y="4111"/>
                      <a:pt x="2743" y="4140"/>
                      <a:pt x="2716" y="4140"/>
                    </a:cubicBezTo>
                    <a:cubicBezTo>
                      <a:pt x="2699" y="4140"/>
                      <a:pt x="2681" y="4129"/>
                      <a:pt x="2669" y="4103"/>
                    </a:cubicBezTo>
                    <a:lnTo>
                      <a:pt x="2602" y="4070"/>
                    </a:lnTo>
                    <a:lnTo>
                      <a:pt x="2569" y="4103"/>
                    </a:lnTo>
                    <a:cubicBezTo>
                      <a:pt x="2602" y="4170"/>
                      <a:pt x="2535" y="4304"/>
                      <a:pt x="2402" y="4304"/>
                    </a:cubicBezTo>
                    <a:cubicBezTo>
                      <a:pt x="2166" y="4230"/>
                      <a:pt x="1937" y="4189"/>
                      <a:pt x="1712" y="4189"/>
                    </a:cubicBezTo>
                    <a:cubicBezTo>
                      <a:pt x="1426" y="4189"/>
                      <a:pt x="1147" y="4255"/>
                      <a:pt x="867" y="4404"/>
                    </a:cubicBezTo>
                    <a:cubicBezTo>
                      <a:pt x="34" y="4804"/>
                      <a:pt x="0" y="5571"/>
                      <a:pt x="434" y="6105"/>
                    </a:cubicBezTo>
                    <a:cubicBezTo>
                      <a:pt x="501" y="5971"/>
                      <a:pt x="534" y="5838"/>
                      <a:pt x="601" y="5738"/>
                    </a:cubicBezTo>
                    <a:cubicBezTo>
                      <a:pt x="871" y="5220"/>
                      <a:pt x="1460" y="4915"/>
                      <a:pt x="2040" y="4915"/>
                    </a:cubicBezTo>
                    <a:cubicBezTo>
                      <a:pt x="2320" y="4915"/>
                      <a:pt x="2597" y="4986"/>
                      <a:pt x="2836" y="5138"/>
                    </a:cubicBezTo>
                    <a:cubicBezTo>
                      <a:pt x="2902" y="5171"/>
                      <a:pt x="3002" y="5238"/>
                      <a:pt x="3036" y="5304"/>
                    </a:cubicBezTo>
                    <a:cubicBezTo>
                      <a:pt x="3069" y="4971"/>
                      <a:pt x="3136" y="4637"/>
                      <a:pt x="3202" y="4337"/>
                    </a:cubicBezTo>
                    <a:cubicBezTo>
                      <a:pt x="3503" y="3103"/>
                      <a:pt x="4370" y="1902"/>
                      <a:pt x="5671" y="1602"/>
                    </a:cubicBezTo>
                    <a:cubicBezTo>
                      <a:pt x="5859" y="1559"/>
                      <a:pt x="6041" y="1540"/>
                      <a:pt x="6219" y="1540"/>
                    </a:cubicBezTo>
                    <a:cubicBezTo>
                      <a:pt x="7301" y="1540"/>
                      <a:pt x="8185" y="2276"/>
                      <a:pt x="8873" y="3136"/>
                    </a:cubicBezTo>
                    <a:cubicBezTo>
                      <a:pt x="8907" y="3236"/>
                      <a:pt x="8940" y="3270"/>
                      <a:pt x="9040" y="3336"/>
                    </a:cubicBezTo>
                    <a:cubicBezTo>
                      <a:pt x="9040" y="1468"/>
                      <a:pt x="7672" y="0"/>
                      <a:pt x="570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4" name="Google Shape;2434;p60"/>
              <p:cNvSpPr/>
              <p:nvPr/>
            </p:nvSpPr>
            <p:spPr>
              <a:xfrm>
                <a:off x="2852970" y="963159"/>
                <a:ext cx="108148" cy="48872"/>
              </a:xfrm>
              <a:custGeom>
                <a:avLst/>
                <a:gdLst/>
                <a:ahLst/>
                <a:cxnLst/>
                <a:rect l="l" t="t" r="r" b="b"/>
                <a:pathLst>
                  <a:path w="4605" h="2081" extrusionOk="0">
                    <a:moveTo>
                      <a:pt x="2426" y="0"/>
                    </a:moveTo>
                    <a:cubicBezTo>
                      <a:pt x="1523" y="0"/>
                      <a:pt x="711" y="498"/>
                      <a:pt x="68" y="1080"/>
                    </a:cubicBezTo>
                    <a:cubicBezTo>
                      <a:pt x="34" y="1113"/>
                      <a:pt x="34" y="1113"/>
                      <a:pt x="1" y="1113"/>
                    </a:cubicBezTo>
                    <a:cubicBezTo>
                      <a:pt x="168" y="1413"/>
                      <a:pt x="368" y="1680"/>
                      <a:pt x="501" y="2014"/>
                    </a:cubicBezTo>
                    <a:cubicBezTo>
                      <a:pt x="835" y="1680"/>
                      <a:pt x="1235" y="1413"/>
                      <a:pt x="1735" y="1313"/>
                    </a:cubicBezTo>
                    <a:cubicBezTo>
                      <a:pt x="1998" y="1237"/>
                      <a:pt x="2264" y="1200"/>
                      <a:pt x="2528" y="1200"/>
                    </a:cubicBezTo>
                    <a:cubicBezTo>
                      <a:pt x="3069" y="1200"/>
                      <a:pt x="3600" y="1355"/>
                      <a:pt x="4070" y="1647"/>
                    </a:cubicBezTo>
                    <a:cubicBezTo>
                      <a:pt x="4271" y="1747"/>
                      <a:pt x="4437" y="1914"/>
                      <a:pt x="4604" y="2081"/>
                    </a:cubicBezTo>
                    <a:lnTo>
                      <a:pt x="4604" y="1880"/>
                    </a:lnTo>
                    <a:cubicBezTo>
                      <a:pt x="4571" y="846"/>
                      <a:pt x="3670" y="46"/>
                      <a:pt x="2669" y="12"/>
                    </a:cubicBezTo>
                    <a:cubicBezTo>
                      <a:pt x="2588" y="4"/>
                      <a:pt x="2506" y="0"/>
                      <a:pt x="2426" y="0"/>
                    </a:cubicBezTo>
                    <a:close/>
                  </a:path>
                </a:pathLst>
              </a:custGeom>
              <a:solidFill>
                <a:srgbClr val="D8F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5" name="Google Shape;2435;p60"/>
              <p:cNvSpPr/>
              <p:nvPr/>
            </p:nvSpPr>
            <p:spPr>
              <a:xfrm>
                <a:off x="2606002" y="897236"/>
                <a:ext cx="380950" cy="178556"/>
              </a:xfrm>
              <a:custGeom>
                <a:avLst/>
                <a:gdLst/>
                <a:ahLst/>
                <a:cxnLst/>
                <a:rect l="l" t="t" r="r" b="b"/>
                <a:pathLst>
                  <a:path w="16221" h="7603" extrusionOk="0">
                    <a:moveTo>
                      <a:pt x="6914" y="351"/>
                    </a:moveTo>
                    <a:cubicBezTo>
                      <a:pt x="8949" y="351"/>
                      <a:pt x="10383" y="1952"/>
                      <a:pt x="10250" y="3887"/>
                    </a:cubicBezTo>
                    <a:cubicBezTo>
                      <a:pt x="10250" y="3982"/>
                      <a:pt x="10336" y="4061"/>
                      <a:pt x="10409" y="4061"/>
                    </a:cubicBezTo>
                    <a:cubicBezTo>
                      <a:pt x="10438" y="4061"/>
                      <a:pt x="10465" y="4049"/>
                      <a:pt x="10483" y="4020"/>
                    </a:cubicBezTo>
                    <a:cubicBezTo>
                      <a:pt x="10550" y="4020"/>
                      <a:pt x="10550" y="4020"/>
                      <a:pt x="10584" y="3987"/>
                    </a:cubicBezTo>
                    <a:cubicBezTo>
                      <a:pt x="11244" y="3389"/>
                      <a:pt x="12053" y="2880"/>
                      <a:pt x="12983" y="2880"/>
                    </a:cubicBezTo>
                    <a:cubicBezTo>
                      <a:pt x="13039" y="2880"/>
                      <a:pt x="13095" y="2882"/>
                      <a:pt x="13152" y="2886"/>
                    </a:cubicBezTo>
                    <a:cubicBezTo>
                      <a:pt x="14153" y="2953"/>
                      <a:pt x="15087" y="3720"/>
                      <a:pt x="15120" y="4787"/>
                    </a:cubicBezTo>
                    <a:cubicBezTo>
                      <a:pt x="15254" y="6822"/>
                      <a:pt x="11551" y="7022"/>
                      <a:pt x="10150" y="7156"/>
                    </a:cubicBezTo>
                    <a:cubicBezTo>
                      <a:pt x="9445" y="7212"/>
                      <a:pt x="8752" y="7233"/>
                      <a:pt x="8061" y="7233"/>
                    </a:cubicBezTo>
                    <a:cubicBezTo>
                      <a:pt x="7117" y="7233"/>
                      <a:pt x="6176" y="7194"/>
                      <a:pt x="5213" y="7156"/>
                    </a:cubicBezTo>
                    <a:cubicBezTo>
                      <a:pt x="4412" y="7122"/>
                      <a:pt x="3412" y="7156"/>
                      <a:pt x="2611" y="6956"/>
                    </a:cubicBezTo>
                    <a:cubicBezTo>
                      <a:pt x="1410" y="6555"/>
                      <a:pt x="910" y="5221"/>
                      <a:pt x="2111" y="4654"/>
                    </a:cubicBezTo>
                    <a:cubicBezTo>
                      <a:pt x="2390" y="4505"/>
                      <a:pt x="2670" y="4439"/>
                      <a:pt x="2955" y="4439"/>
                    </a:cubicBezTo>
                    <a:cubicBezTo>
                      <a:pt x="3180" y="4439"/>
                      <a:pt x="3410" y="4480"/>
                      <a:pt x="3645" y="4554"/>
                    </a:cubicBezTo>
                    <a:cubicBezTo>
                      <a:pt x="3747" y="4554"/>
                      <a:pt x="3830" y="4495"/>
                      <a:pt x="3848" y="4423"/>
                    </a:cubicBezTo>
                    <a:lnTo>
                      <a:pt x="3848" y="4423"/>
                    </a:lnTo>
                    <a:lnTo>
                      <a:pt x="3879" y="4454"/>
                    </a:lnTo>
                    <a:cubicBezTo>
                      <a:pt x="3891" y="4477"/>
                      <a:pt x="3907" y="4489"/>
                      <a:pt x="3922" y="4489"/>
                    </a:cubicBezTo>
                    <a:cubicBezTo>
                      <a:pt x="3951" y="4489"/>
                      <a:pt x="3979" y="4452"/>
                      <a:pt x="3979" y="4387"/>
                    </a:cubicBezTo>
                    <a:cubicBezTo>
                      <a:pt x="3879" y="3353"/>
                      <a:pt x="3779" y="2519"/>
                      <a:pt x="4412" y="1618"/>
                    </a:cubicBezTo>
                    <a:cubicBezTo>
                      <a:pt x="4980" y="818"/>
                      <a:pt x="5947" y="351"/>
                      <a:pt x="6914" y="351"/>
                    </a:cubicBezTo>
                    <a:close/>
                    <a:moveTo>
                      <a:pt x="6924" y="0"/>
                    </a:moveTo>
                    <a:cubicBezTo>
                      <a:pt x="6809" y="0"/>
                      <a:pt x="6694" y="6"/>
                      <a:pt x="6581" y="17"/>
                    </a:cubicBezTo>
                    <a:cubicBezTo>
                      <a:pt x="4737" y="182"/>
                      <a:pt x="2600" y="2427"/>
                      <a:pt x="3765" y="4313"/>
                    </a:cubicBezTo>
                    <a:lnTo>
                      <a:pt x="3765" y="4313"/>
                    </a:lnTo>
                    <a:cubicBezTo>
                      <a:pt x="3514" y="4189"/>
                      <a:pt x="3241" y="4133"/>
                      <a:pt x="2965" y="4133"/>
                    </a:cubicBezTo>
                    <a:cubicBezTo>
                      <a:pt x="1513" y="4133"/>
                      <a:pt x="1" y="5682"/>
                      <a:pt x="1510" y="6856"/>
                    </a:cubicBezTo>
                    <a:cubicBezTo>
                      <a:pt x="2258" y="7496"/>
                      <a:pt x="3581" y="7517"/>
                      <a:pt x="4679" y="7517"/>
                    </a:cubicBezTo>
                    <a:cubicBezTo>
                      <a:pt x="4757" y="7517"/>
                      <a:pt x="4834" y="7517"/>
                      <a:pt x="4910" y="7517"/>
                    </a:cubicBezTo>
                    <a:cubicBezTo>
                      <a:pt x="5099" y="7517"/>
                      <a:pt x="5280" y="7518"/>
                      <a:pt x="5447" y="7523"/>
                    </a:cubicBezTo>
                    <a:cubicBezTo>
                      <a:pt x="6281" y="7570"/>
                      <a:pt x="7122" y="7602"/>
                      <a:pt x="7964" y="7602"/>
                    </a:cubicBezTo>
                    <a:cubicBezTo>
                      <a:pt x="8907" y="7602"/>
                      <a:pt x="9850" y="7562"/>
                      <a:pt x="10784" y="7456"/>
                    </a:cubicBezTo>
                    <a:cubicBezTo>
                      <a:pt x="12452" y="7223"/>
                      <a:pt x="16221" y="6722"/>
                      <a:pt x="15420" y="4154"/>
                    </a:cubicBezTo>
                    <a:cubicBezTo>
                      <a:pt x="15050" y="2954"/>
                      <a:pt x="14148" y="2473"/>
                      <a:pt x="13154" y="2473"/>
                    </a:cubicBezTo>
                    <a:cubicBezTo>
                      <a:pt x="12267" y="2473"/>
                      <a:pt x="11307" y="2856"/>
                      <a:pt x="10584" y="3453"/>
                    </a:cubicBezTo>
                    <a:cubicBezTo>
                      <a:pt x="10741" y="1505"/>
                      <a:pt x="8795" y="0"/>
                      <a:pt x="69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6" name="Google Shape;2436;p60"/>
              <p:cNvSpPr/>
              <p:nvPr/>
            </p:nvSpPr>
            <p:spPr>
              <a:xfrm>
                <a:off x="2310866" y="657877"/>
                <a:ext cx="362749" cy="185062"/>
              </a:xfrm>
              <a:custGeom>
                <a:avLst/>
                <a:gdLst/>
                <a:ahLst/>
                <a:cxnLst/>
                <a:rect l="l" t="t" r="r" b="b"/>
                <a:pathLst>
                  <a:path w="15446" h="7880" extrusionOk="0">
                    <a:moveTo>
                      <a:pt x="8381" y="1"/>
                    </a:moveTo>
                    <a:cubicBezTo>
                      <a:pt x="6755" y="1"/>
                      <a:pt x="6650" y="1966"/>
                      <a:pt x="6806" y="3238"/>
                    </a:cubicBezTo>
                    <a:cubicBezTo>
                      <a:pt x="6806" y="3355"/>
                      <a:pt x="6725" y="3403"/>
                      <a:pt x="6639" y="3403"/>
                    </a:cubicBezTo>
                    <a:cubicBezTo>
                      <a:pt x="6578" y="3403"/>
                      <a:pt x="6513" y="3379"/>
                      <a:pt x="6472" y="3338"/>
                    </a:cubicBezTo>
                    <a:cubicBezTo>
                      <a:pt x="5859" y="2553"/>
                      <a:pt x="5084" y="1751"/>
                      <a:pt x="4174" y="1751"/>
                    </a:cubicBezTo>
                    <a:cubicBezTo>
                      <a:pt x="3845" y="1751"/>
                      <a:pt x="3499" y="1856"/>
                      <a:pt x="3136" y="2104"/>
                    </a:cubicBezTo>
                    <a:cubicBezTo>
                      <a:pt x="1935" y="2937"/>
                      <a:pt x="2236" y="4405"/>
                      <a:pt x="2836" y="5539"/>
                    </a:cubicBezTo>
                    <a:lnTo>
                      <a:pt x="2836" y="5639"/>
                    </a:lnTo>
                    <a:cubicBezTo>
                      <a:pt x="2969" y="5673"/>
                      <a:pt x="2903" y="5840"/>
                      <a:pt x="2769" y="5840"/>
                    </a:cubicBezTo>
                    <a:cubicBezTo>
                      <a:pt x="2553" y="5807"/>
                      <a:pt x="2354" y="5785"/>
                      <a:pt x="2166" y="5785"/>
                    </a:cubicBezTo>
                    <a:cubicBezTo>
                      <a:pt x="1774" y="5785"/>
                      <a:pt x="1429" y="5880"/>
                      <a:pt x="1068" y="6173"/>
                    </a:cubicBezTo>
                    <a:cubicBezTo>
                      <a:pt x="1" y="6907"/>
                      <a:pt x="668" y="7774"/>
                      <a:pt x="1902" y="7874"/>
                    </a:cubicBezTo>
                    <a:cubicBezTo>
                      <a:pt x="1982" y="7878"/>
                      <a:pt x="2064" y="7880"/>
                      <a:pt x="2147" y="7880"/>
                    </a:cubicBezTo>
                    <a:cubicBezTo>
                      <a:pt x="2818" y="7880"/>
                      <a:pt x="3554" y="7771"/>
                      <a:pt x="4237" y="7741"/>
                    </a:cubicBezTo>
                    <a:cubicBezTo>
                      <a:pt x="5938" y="7641"/>
                      <a:pt x="7606" y="7541"/>
                      <a:pt x="9307" y="7441"/>
                    </a:cubicBezTo>
                    <a:cubicBezTo>
                      <a:pt x="10175" y="7407"/>
                      <a:pt x="11009" y="7374"/>
                      <a:pt x="11909" y="7341"/>
                    </a:cubicBezTo>
                    <a:cubicBezTo>
                      <a:pt x="12776" y="7307"/>
                      <a:pt x="13944" y="7374"/>
                      <a:pt x="14444" y="6507"/>
                    </a:cubicBezTo>
                    <a:cubicBezTo>
                      <a:pt x="15445" y="4672"/>
                      <a:pt x="13410" y="3705"/>
                      <a:pt x="11909" y="3705"/>
                    </a:cubicBezTo>
                    <a:cubicBezTo>
                      <a:pt x="11776" y="3705"/>
                      <a:pt x="11676" y="3705"/>
                      <a:pt x="11609" y="3738"/>
                    </a:cubicBezTo>
                    <a:lnTo>
                      <a:pt x="11476" y="3738"/>
                    </a:lnTo>
                    <a:cubicBezTo>
                      <a:pt x="11442" y="3738"/>
                      <a:pt x="11442" y="3705"/>
                      <a:pt x="11409" y="3705"/>
                    </a:cubicBezTo>
                    <a:lnTo>
                      <a:pt x="11142" y="3705"/>
                    </a:lnTo>
                    <a:cubicBezTo>
                      <a:pt x="11009" y="3705"/>
                      <a:pt x="10942" y="3671"/>
                      <a:pt x="10942" y="3538"/>
                    </a:cubicBezTo>
                    <a:cubicBezTo>
                      <a:pt x="10942" y="2070"/>
                      <a:pt x="10475" y="336"/>
                      <a:pt x="8774" y="35"/>
                    </a:cubicBezTo>
                    <a:cubicBezTo>
                      <a:pt x="8634" y="12"/>
                      <a:pt x="8503" y="1"/>
                      <a:pt x="838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7" name="Google Shape;2437;p60"/>
              <p:cNvSpPr/>
              <p:nvPr/>
            </p:nvSpPr>
            <p:spPr>
              <a:xfrm>
                <a:off x="2321058" y="793667"/>
                <a:ext cx="54062" cy="37388"/>
              </a:xfrm>
              <a:custGeom>
                <a:avLst/>
                <a:gdLst/>
                <a:ahLst/>
                <a:cxnLst/>
                <a:rect l="l" t="t" r="r" b="b"/>
                <a:pathLst>
                  <a:path w="2302" h="1592" extrusionOk="0">
                    <a:moveTo>
                      <a:pt x="1718" y="1"/>
                    </a:moveTo>
                    <a:cubicBezTo>
                      <a:pt x="1327" y="1"/>
                      <a:pt x="970" y="99"/>
                      <a:pt x="634" y="358"/>
                    </a:cubicBezTo>
                    <a:cubicBezTo>
                      <a:pt x="34" y="791"/>
                      <a:pt x="0" y="1258"/>
                      <a:pt x="334" y="1592"/>
                    </a:cubicBezTo>
                    <a:cubicBezTo>
                      <a:pt x="334" y="1559"/>
                      <a:pt x="367" y="1525"/>
                      <a:pt x="367" y="1525"/>
                    </a:cubicBezTo>
                    <a:cubicBezTo>
                      <a:pt x="628" y="1029"/>
                      <a:pt x="1258" y="717"/>
                      <a:pt x="1839" y="717"/>
                    </a:cubicBezTo>
                    <a:cubicBezTo>
                      <a:pt x="2000" y="717"/>
                      <a:pt x="2157" y="741"/>
                      <a:pt x="2302" y="791"/>
                    </a:cubicBezTo>
                    <a:cubicBezTo>
                      <a:pt x="2202" y="558"/>
                      <a:pt x="2135" y="291"/>
                      <a:pt x="2068" y="24"/>
                    </a:cubicBezTo>
                    <a:cubicBezTo>
                      <a:pt x="1949" y="9"/>
                      <a:pt x="1832" y="1"/>
                      <a:pt x="1718" y="1"/>
                    </a:cubicBezTo>
                    <a:close/>
                  </a:path>
                </a:pathLst>
              </a:custGeom>
              <a:solidFill>
                <a:srgbClr val="D8F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8" name="Google Shape;2438;p60"/>
              <p:cNvSpPr/>
              <p:nvPr/>
            </p:nvSpPr>
            <p:spPr>
              <a:xfrm>
                <a:off x="2361781" y="657102"/>
                <a:ext cx="311834" cy="165358"/>
              </a:xfrm>
              <a:custGeom>
                <a:avLst/>
                <a:gdLst/>
                <a:ahLst/>
                <a:cxnLst/>
                <a:rect l="l" t="t" r="r" b="b"/>
                <a:pathLst>
                  <a:path w="13278" h="7041" extrusionOk="0">
                    <a:moveTo>
                      <a:pt x="6213" y="1"/>
                    </a:moveTo>
                    <a:cubicBezTo>
                      <a:pt x="4587" y="1"/>
                      <a:pt x="4482" y="1965"/>
                      <a:pt x="4638" y="3237"/>
                    </a:cubicBezTo>
                    <a:cubicBezTo>
                      <a:pt x="4657" y="3355"/>
                      <a:pt x="4574" y="3403"/>
                      <a:pt x="4481" y="3403"/>
                    </a:cubicBezTo>
                    <a:cubicBezTo>
                      <a:pt x="4415" y="3403"/>
                      <a:pt x="4345" y="3379"/>
                      <a:pt x="4304" y="3337"/>
                    </a:cubicBezTo>
                    <a:cubicBezTo>
                      <a:pt x="3718" y="2557"/>
                      <a:pt x="2936" y="1722"/>
                      <a:pt x="2023" y="1722"/>
                    </a:cubicBezTo>
                    <a:cubicBezTo>
                      <a:pt x="1688" y="1722"/>
                      <a:pt x="1335" y="1835"/>
                      <a:pt x="968" y="2103"/>
                    </a:cubicBezTo>
                    <a:cubicBezTo>
                      <a:pt x="101" y="2737"/>
                      <a:pt x="1" y="3671"/>
                      <a:pt x="234" y="4538"/>
                    </a:cubicBezTo>
                    <a:cubicBezTo>
                      <a:pt x="292" y="3707"/>
                      <a:pt x="1038" y="3049"/>
                      <a:pt x="1861" y="3049"/>
                    </a:cubicBezTo>
                    <a:cubicBezTo>
                      <a:pt x="1996" y="3049"/>
                      <a:pt x="2133" y="3066"/>
                      <a:pt x="2269" y="3104"/>
                    </a:cubicBezTo>
                    <a:cubicBezTo>
                      <a:pt x="3136" y="3404"/>
                      <a:pt x="3837" y="3938"/>
                      <a:pt x="4437" y="4605"/>
                    </a:cubicBezTo>
                    <a:cubicBezTo>
                      <a:pt x="4471" y="4271"/>
                      <a:pt x="4504" y="4005"/>
                      <a:pt x="4571" y="3671"/>
                    </a:cubicBezTo>
                    <a:cubicBezTo>
                      <a:pt x="4699" y="2868"/>
                      <a:pt x="5322" y="2506"/>
                      <a:pt x="5982" y="2506"/>
                    </a:cubicBezTo>
                    <a:cubicBezTo>
                      <a:pt x="6694" y="2506"/>
                      <a:pt x="7448" y="2927"/>
                      <a:pt x="7673" y="3671"/>
                    </a:cubicBezTo>
                    <a:cubicBezTo>
                      <a:pt x="7840" y="4171"/>
                      <a:pt x="7940" y="4672"/>
                      <a:pt x="8007" y="5172"/>
                    </a:cubicBezTo>
                    <a:cubicBezTo>
                      <a:pt x="8432" y="4881"/>
                      <a:pt x="8917" y="4695"/>
                      <a:pt x="9423" y="4695"/>
                    </a:cubicBezTo>
                    <a:cubicBezTo>
                      <a:pt x="9670" y="4695"/>
                      <a:pt x="9923" y="4740"/>
                      <a:pt x="10175" y="4838"/>
                    </a:cubicBezTo>
                    <a:cubicBezTo>
                      <a:pt x="10975" y="5072"/>
                      <a:pt x="11576" y="5706"/>
                      <a:pt x="11776" y="6506"/>
                    </a:cubicBezTo>
                    <a:cubicBezTo>
                      <a:pt x="11809" y="6673"/>
                      <a:pt x="11809" y="6840"/>
                      <a:pt x="11843" y="7040"/>
                    </a:cubicBezTo>
                    <a:cubicBezTo>
                      <a:pt x="12009" y="6907"/>
                      <a:pt x="12176" y="6773"/>
                      <a:pt x="12276" y="6573"/>
                    </a:cubicBezTo>
                    <a:cubicBezTo>
                      <a:pt x="13277" y="4738"/>
                      <a:pt x="11242" y="3738"/>
                      <a:pt x="9741" y="3738"/>
                    </a:cubicBezTo>
                    <a:lnTo>
                      <a:pt x="9308" y="3738"/>
                    </a:lnTo>
                    <a:cubicBezTo>
                      <a:pt x="9274" y="3738"/>
                      <a:pt x="9241" y="3738"/>
                      <a:pt x="9241" y="3704"/>
                    </a:cubicBezTo>
                    <a:lnTo>
                      <a:pt x="8974" y="3704"/>
                    </a:lnTo>
                    <a:cubicBezTo>
                      <a:pt x="8907" y="3704"/>
                      <a:pt x="8774" y="3671"/>
                      <a:pt x="8774" y="3538"/>
                    </a:cubicBezTo>
                    <a:cubicBezTo>
                      <a:pt x="8774" y="2036"/>
                      <a:pt x="8307" y="269"/>
                      <a:pt x="6606" y="35"/>
                    </a:cubicBezTo>
                    <a:cubicBezTo>
                      <a:pt x="6466" y="12"/>
                      <a:pt x="6335" y="1"/>
                      <a:pt x="621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9" name="Google Shape;2439;p60"/>
              <p:cNvSpPr/>
              <p:nvPr/>
            </p:nvSpPr>
            <p:spPr>
              <a:xfrm>
                <a:off x="2310866" y="647638"/>
                <a:ext cx="362749" cy="205799"/>
              </a:xfrm>
              <a:custGeom>
                <a:avLst/>
                <a:gdLst/>
                <a:ahLst/>
                <a:cxnLst/>
                <a:rect l="l" t="t" r="r" b="b"/>
                <a:pathLst>
                  <a:path w="15446" h="8763" extrusionOk="0">
                    <a:moveTo>
                      <a:pt x="8381" y="404"/>
                    </a:moveTo>
                    <a:cubicBezTo>
                      <a:pt x="8503" y="404"/>
                      <a:pt x="8634" y="415"/>
                      <a:pt x="8774" y="438"/>
                    </a:cubicBezTo>
                    <a:cubicBezTo>
                      <a:pt x="10475" y="672"/>
                      <a:pt x="10942" y="2439"/>
                      <a:pt x="10942" y="3941"/>
                    </a:cubicBezTo>
                    <a:cubicBezTo>
                      <a:pt x="10942" y="4041"/>
                      <a:pt x="11075" y="4107"/>
                      <a:pt x="11142" y="4107"/>
                    </a:cubicBezTo>
                    <a:lnTo>
                      <a:pt x="11409" y="4107"/>
                    </a:lnTo>
                    <a:cubicBezTo>
                      <a:pt x="11409" y="4141"/>
                      <a:pt x="11442" y="4141"/>
                      <a:pt x="11476" y="4141"/>
                    </a:cubicBezTo>
                    <a:lnTo>
                      <a:pt x="11909" y="4141"/>
                    </a:lnTo>
                    <a:cubicBezTo>
                      <a:pt x="13410" y="4141"/>
                      <a:pt x="15445" y="5141"/>
                      <a:pt x="14444" y="6943"/>
                    </a:cubicBezTo>
                    <a:cubicBezTo>
                      <a:pt x="14011" y="7694"/>
                      <a:pt x="13076" y="7744"/>
                      <a:pt x="12270" y="7744"/>
                    </a:cubicBezTo>
                    <a:cubicBezTo>
                      <a:pt x="12146" y="7744"/>
                      <a:pt x="12025" y="7743"/>
                      <a:pt x="11909" y="7743"/>
                    </a:cubicBezTo>
                    <a:cubicBezTo>
                      <a:pt x="11009" y="7777"/>
                      <a:pt x="10175" y="7810"/>
                      <a:pt x="9307" y="7843"/>
                    </a:cubicBezTo>
                    <a:cubicBezTo>
                      <a:pt x="7606" y="7977"/>
                      <a:pt x="5938" y="8077"/>
                      <a:pt x="4237" y="8144"/>
                    </a:cubicBezTo>
                    <a:cubicBezTo>
                      <a:pt x="3554" y="8173"/>
                      <a:pt x="2818" y="8282"/>
                      <a:pt x="2147" y="8282"/>
                    </a:cubicBezTo>
                    <a:cubicBezTo>
                      <a:pt x="2064" y="8282"/>
                      <a:pt x="1982" y="8281"/>
                      <a:pt x="1902" y="8277"/>
                    </a:cubicBezTo>
                    <a:cubicBezTo>
                      <a:pt x="735" y="8177"/>
                      <a:pt x="1" y="7343"/>
                      <a:pt x="1068" y="6576"/>
                    </a:cubicBezTo>
                    <a:cubicBezTo>
                      <a:pt x="1429" y="6283"/>
                      <a:pt x="1774" y="6188"/>
                      <a:pt x="2166" y="6188"/>
                    </a:cubicBezTo>
                    <a:cubicBezTo>
                      <a:pt x="2354" y="6188"/>
                      <a:pt x="2553" y="6210"/>
                      <a:pt x="2769" y="6242"/>
                    </a:cubicBezTo>
                    <a:cubicBezTo>
                      <a:pt x="2781" y="6245"/>
                      <a:pt x="2792" y="6247"/>
                      <a:pt x="2803" y="6247"/>
                    </a:cubicBezTo>
                    <a:cubicBezTo>
                      <a:pt x="2913" y="6247"/>
                      <a:pt x="2958" y="6100"/>
                      <a:pt x="2836" y="6009"/>
                    </a:cubicBezTo>
                    <a:lnTo>
                      <a:pt x="2836" y="5942"/>
                    </a:lnTo>
                    <a:cubicBezTo>
                      <a:pt x="2169" y="4841"/>
                      <a:pt x="1935" y="3407"/>
                      <a:pt x="3136" y="2506"/>
                    </a:cubicBezTo>
                    <a:cubicBezTo>
                      <a:pt x="3503" y="2238"/>
                      <a:pt x="3856" y="2125"/>
                      <a:pt x="4191" y="2125"/>
                    </a:cubicBezTo>
                    <a:cubicBezTo>
                      <a:pt x="5104" y="2125"/>
                      <a:pt x="5886" y="2960"/>
                      <a:pt x="6472" y="3740"/>
                    </a:cubicBezTo>
                    <a:cubicBezTo>
                      <a:pt x="6513" y="3782"/>
                      <a:pt x="6583" y="3806"/>
                      <a:pt x="6649" y="3806"/>
                    </a:cubicBezTo>
                    <a:cubicBezTo>
                      <a:pt x="6742" y="3806"/>
                      <a:pt x="6825" y="3758"/>
                      <a:pt x="6806" y="3640"/>
                    </a:cubicBezTo>
                    <a:cubicBezTo>
                      <a:pt x="6650" y="2368"/>
                      <a:pt x="6755" y="404"/>
                      <a:pt x="8381" y="404"/>
                    </a:cubicBezTo>
                    <a:close/>
                    <a:moveTo>
                      <a:pt x="8485" y="0"/>
                    </a:moveTo>
                    <a:cubicBezTo>
                      <a:pt x="6748" y="0"/>
                      <a:pt x="6341" y="1648"/>
                      <a:pt x="6439" y="3107"/>
                    </a:cubicBezTo>
                    <a:cubicBezTo>
                      <a:pt x="5801" y="2401"/>
                      <a:pt x="5039" y="1803"/>
                      <a:pt x="4195" y="1803"/>
                    </a:cubicBezTo>
                    <a:cubicBezTo>
                      <a:pt x="3803" y="1803"/>
                      <a:pt x="3393" y="1932"/>
                      <a:pt x="2969" y="2239"/>
                    </a:cubicBezTo>
                    <a:cubicBezTo>
                      <a:pt x="1735" y="3107"/>
                      <a:pt x="1769" y="4808"/>
                      <a:pt x="2603" y="5942"/>
                    </a:cubicBezTo>
                    <a:cubicBezTo>
                      <a:pt x="2393" y="5892"/>
                      <a:pt x="2171" y="5863"/>
                      <a:pt x="1950" y="5863"/>
                    </a:cubicBezTo>
                    <a:cubicBezTo>
                      <a:pt x="1432" y="5863"/>
                      <a:pt x="918" y="6022"/>
                      <a:pt x="568" y="6442"/>
                    </a:cubicBezTo>
                    <a:cubicBezTo>
                      <a:pt x="101" y="6943"/>
                      <a:pt x="1" y="7810"/>
                      <a:pt x="468" y="8310"/>
                    </a:cubicBezTo>
                    <a:cubicBezTo>
                      <a:pt x="775" y="8661"/>
                      <a:pt x="1280" y="8762"/>
                      <a:pt x="1827" y="8762"/>
                    </a:cubicBezTo>
                    <a:cubicBezTo>
                      <a:pt x="2528" y="8762"/>
                      <a:pt x="3297" y="8596"/>
                      <a:pt x="3803" y="8577"/>
                    </a:cubicBezTo>
                    <a:cubicBezTo>
                      <a:pt x="5571" y="8444"/>
                      <a:pt x="7339" y="8344"/>
                      <a:pt x="9107" y="8277"/>
                    </a:cubicBezTo>
                    <a:cubicBezTo>
                      <a:pt x="9941" y="8244"/>
                      <a:pt x="10808" y="8177"/>
                      <a:pt x="11642" y="8144"/>
                    </a:cubicBezTo>
                    <a:cubicBezTo>
                      <a:pt x="12309" y="8110"/>
                      <a:pt x="13077" y="8177"/>
                      <a:pt x="13677" y="7977"/>
                    </a:cubicBezTo>
                    <a:cubicBezTo>
                      <a:pt x="14444" y="7743"/>
                      <a:pt x="14911" y="7143"/>
                      <a:pt x="14978" y="6342"/>
                    </a:cubicBezTo>
                    <a:cubicBezTo>
                      <a:pt x="15208" y="4620"/>
                      <a:pt x="13634" y="3737"/>
                      <a:pt x="12128" y="3737"/>
                    </a:cubicBezTo>
                    <a:cubicBezTo>
                      <a:pt x="11884" y="3737"/>
                      <a:pt x="11641" y="3761"/>
                      <a:pt x="11409" y="3807"/>
                    </a:cubicBezTo>
                    <a:cubicBezTo>
                      <a:pt x="11309" y="3840"/>
                      <a:pt x="11309" y="3907"/>
                      <a:pt x="11309" y="3974"/>
                    </a:cubicBezTo>
                    <a:lnTo>
                      <a:pt x="11309" y="3941"/>
                    </a:lnTo>
                    <a:cubicBezTo>
                      <a:pt x="11309" y="2239"/>
                      <a:pt x="10608" y="171"/>
                      <a:pt x="8640" y="4"/>
                    </a:cubicBezTo>
                    <a:cubicBezTo>
                      <a:pt x="8587" y="2"/>
                      <a:pt x="8536" y="0"/>
                      <a:pt x="84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0" name="Google Shape;2440;p60"/>
              <p:cNvSpPr/>
              <p:nvPr/>
            </p:nvSpPr>
            <p:spPr>
              <a:xfrm>
                <a:off x="997115" y="622650"/>
                <a:ext cx="393303" cy="365121"/>
              </a:xfrm>
              <a:custGeom>
                <a:avLst/>
                <a:gdLst/>
                <a:ahLst/>
                <a:cxnLst/>
                <a:rect l="l" t="t" r="r" b="b"/>
                <a:pathLst>
                  <a:path w="16747" h="15547" extrusionOk="0">
                    <a:moveTo>
                      <a:pt x="7706" y="1"/>
                    </a:moveTo>
                    <a:cubicBezTo>
                      <a:pt x="4471" y="535"/>
                      <a:pt x="1535" y="2836"/>
                      <a:pt x="735" y="6105"/>
                    </a:cubicBezTo>
                    <a:cubicBezTo>
                      <a:pt x="1" y="9308"/>
                      <a:pt x="1635" y="12577"/>
                      <a:pt x="4237" y="14345"/>
                    </a:cubicBezTo>
                    <a:cubicBezTo>
                      <a:pt x="5482" y="15160"/>
                      <a:pt x="6865" y="15547"/>
                      <a:pt x="8241" y="15547"/>
                    </a:cubicBezTo>
                    <a:cubicBezTo>
                      <a:pt x="9961" y="15547"/>
                      <a:pt x="11668" y="14942"/>
                      <a:pt x="13077" y="13811"/>
                    </a:cubicBezTo>
                    <a:cubicBezTo>
                      <a:pt x="15645" y="11809"/>
                      <a:pt x="16746" y="8540"/>
                      <a:pt x="15679" y="5472"/>
                    </a:cubicBezTo>
                    <a:cubicBezTo>
                      <a:pt x="14787" y="2956"/>
                      <a:pt x="12010" y="14"/>
                      <a:pt x="9090" y="14"/>
                    </a:cubicBezTo>
                    <a:cubicBezTo>
                      <a:pt x="8951" y="14"/>
                      <a:pt x="8813" y="21"/>
                      <a:pt x="8674" y="34"/>
                    </a:cubicBezTo>
                    <a:lnTo>
                      <a:pt x="7706" y="34"/>
                    </a:lnTo>
                    <a:lnTo>
                      <a:pt x="770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1" name="Google Shape;2441;p60"/>
              <p:cNvSpPr/>
              <p:nvPr/>
            </p:nvSpPr>
            <p:spPr>
              <a:xfrm>
                <a:off x="1400564" y="809637"/>
                <a:ext cx="39971" cy="8196"/>
              </a:xfrm>
              <a:custGeom>
                <a:avLst/>
                <a:gdLst/>
                <a:ahLst/>
                <a:cxnLst/>
                <a:rect l="l" t="t" r="r" b="b"/>
                <a:pathLst>
                  <a:path w="1702" h="349" extrusionOk="0">
                    <a:moveTo>
                      <a:pt x="1360" y="0"/>
                    </a:moveTo>
                    <a:cubicBezTo>
                      <a:pt x="1216" y="0"/>
                      <a:pt x="1068" y="45"/>
                      <a:pt x="935" y="45"/>
                    </a:cubicBezTo>
                    <a:cubicBezTo>
                      <a:pt x="668" y="78"/>
                      <a:pt x="401" y="78"/>
                      <a:pt x="167" y="78"/>
                    </a:cubicBezTo>
                    <a:cubicBezTo>
                      <a:pt x="34" y="78"/>
                      <a:pt x="1" y="278"/>
                      <a:pt x="101" y="278"/>
                    </a:cubicBezTo>
                    <a:cubicBezTo>
                      <a:pt x="368" y="278"/>
                      <a:pt x="668" y="345"/>
                      <a:pt x="901" y="345"/>
                    </a:cubicBezTo>
                    <a:cubicBezTo>
                      <a:pt x="968" y="345"/>
                      <a:pt x="1046" y="349"/>
                      <a:pt x="1129" y="349"/>
                    </a:cubicBezTo>
                    <a:cubicBezTo>
                      <a:pt x="1294" y="349"/>
                      <a:pt x="1479" y="334"/>
                      <a:pt x="1635" y="245"/>
                    </a:cubicBezTo>
                    <a:cubicBezTo>
                      <a:pt x="1702" y="211"/>
                      <a:pt x="1669" y="78"/>
                      <a:pt x="1568" y="45"/>
                    </a:cubicBezTo>
                    <a:cubicBezTo>
                      <a:pt x="1502" y="11"/>
                      <a:pt x="1431" y="0"/>
                      <a:pt x="1360" y="0"/>
                    </a:cubicBezTo>
                    <a:close/>
                  </a:path>
                </a:pathLst>
              </a:custGeom>
              <a:solidFill>
                <a:srgbClr val="C400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2" name="Google Shape;2442;p60"/>
              <p:cNvSpPr/>
              <p:nvPr/>
            </p:nvSpPr>
            <p:spPr>
              <a:xfrm>
                <a:off x="1359653" y="629766"/>
                <a:ext cx="47346" cy="44997"/>
              </a:xfrm>
              <a:custGeom>
                <a:avLst/>
                <a:gdLst/>
                <a:ahLst/>
                <a:cxnLst/>
                <a:rect l="l" t="t" r="r" b="b"/>
                <a:pathLst>
                  <a:path w="2016" h="1916" extrusionOk="0">
                    <a:moveTo>
                      <a:pt x="1749" y="1"/>
                    </a:moveTo>
                    <a:cubicBezTo>
                      <a:pt x="1716" y="1"/>
                      <a:pt x="1680" y="10"/>
                      <a:pt x="1643" y="32"/>
                    </a:cubicBezTo>
                    <a:cubicBezTo>
                      <a:pt x="1042" y="432"/>
                      <a:pt x="442" y="1032"/>
                      <a:pt x="75" y="1699"/>
                    </a:cubicBezTo>
                    <a:cubicBezTo>
                      <a:pt x="1" y="1798"/>
                      <a:pt x="109" y="1915"/>
                      <a:pt x="212" y="1915"/>
                    </a:cubicBezTo>
                    <a:cubicBezTo>
                      <a:pt x="247" y="1915"/>
                      <a:pt x="282" y="1901"/>
                      <a:pt x="308" y="1866"/>
                    </a:cubicBezTo>
                    <a:cubicBezTo>
                      <a:pt x="775" y="1266"/>
                      <a:pt x="1276" y="765"/>
                      <a:pt x="1876" y="365"/>
                    </a:cubicBezTo>
                    <a:cubicBezTo>
                      <a:pt x="2016" y="253"/>
                      <a:pt x="1921" y="1"/>
                      <a:pt x="1749" y="1"/>
                    </a:cubicBezTo>
                    <a:close/>
                  </a:path>
                </a:pathLst>
              </a:custGeom>
              <a:solidFill>
                <a:srgbClr val="C400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3" name="Google Shape;2443;p60"/>
              <p:cNvSpPr/>
              <p:nvPr/>
            </p:nvSpPr>
            <p:spPr>
              <a:xfrm>
                <a:off x="1341405" y="944277"/>
                <a:ext cx="46500" cy="40746"/>
              </a:xfrm>
              <a:custGeom>
                <a:avLst/>
                <a:gdLst/>
                <a:ahLst/>
                <a:cxnLst/>
                <a:rect l="l" t="t" r="r" b="b"/>
                <a:pathLst>
                  <a:path w="1980" h="1735" extrusionOk="0">
                    <a:moveTo>
                      <a:pt x="179" y="0"/>
                    </a:moveTo>
                    <a:cubicBezTo>
                      <a:pt x="104" y="0"/>
                      <a:pt x="1" y="127"/>
                      <a:pt x="85" y="183"/>
                    </a:cubicBezTo>
                    <a:cubicBezTo>
                      <a:pt x="652" y="650"/>
                      <a:pt x="1185" y="1117"/>
                      <a:pt x="1586" y="1650"/>
                    </a:cubicBezTo>
                    <a:cubicBezTo>
                      <a:pt x="1625" y="1710"/>
                      <a:pt x="1680" y="1734"/>
                      <a:pt x="1734" y="1734"/>
                    </a:cubicBezTo>
                    <a:cubicBezTo>
                      <a:pt x="1860" y="1734"/>
                      <a:pt x="1980" y="1601"/>
                      <a:pt x="1886" y="1484"/>
                    </a:cubicBezTo>
                    <a:cubicBezTo>
                      <a:pt x="1486" y="950"/>
                      <a:pt x="885" y="383"/>
                      <a:pt x="218" y="16"/>
                    </a:cubicBezTo>
                    <a:cubicBezTo>
                      <a:pt x="207" y="5"/>
                      <a:pt x="194" y="0"/>
                      <a:pt x="179" y="0"/>
                    </a:cubicBezTo>
                    <a:close/>
                  </a:path>
                </a:pathLst>
              </a:custGeom>
              <a:solidFill>
                <a:srgbClr val="C400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4" name="Google Shape;2444;p60"/>
              <p:cNvSpPr/>
              <p:nvPr/>
            </p:nvSpPr>
            <p:spPr>
              <a:xfrm>
                <a:off x="998688" y="643035"/>
                <a:ext cx="399550" cy="353473"/>
              </a:xfrm>
              <a:custGeom>
                <a:avLst/>
                <a:gdLst/>
                <a:ahLst/>
                <a:cxnLst/>
                <a:rect l="l" t="t" r="r" b="b"/>
                <a:pathLst>
                  <a:path w="17013" h="15051" extrusionOk="0">
                    <a:moveTo>
                      <a:pt x="12509" y="0"/>
                    </a:moveTo>
                    <a:lnTo>
                      <a:pt x="12509" y="0"/>
                    </a:lnTo>
                    <a:cubicBezTo>
                      <a:pt x="12676" y="267"/>
                      <a:pt x="12810" y="501"/>
                      <a:pt x="12943" y="767"/>
                    </a:cubicBezTo>
                    <a:cubicBezTo>
                      <a:pt x="14177" y="1835"/>
                      <a:pt x="15178" y="3269"/>
                      <a:pt x="15645" y="4604"/>
                    </a:cubicBezTo>
                    <a:cubicBezTo>
                      <a:pt x="16746" y="7672"/>
                      <a:pt x="15612" y="10941"/>
                      <a:pt x="13076" y="12943"/>
                    </a:cubicBezTo>
                    <a:cubicBezTo>
                      <a:pt x="11649" y="14074"/>
                      <a:pt x="9934" y="14679"/>
                      <a:pt x="8216" y="14679"/>
                    </a:cubicBezTo>
                    <a:cubicBezTo>
                      <a:pt x="6842" y="14679"/>
                      <a:pt x="5467" y="14292"/>
                      <a:pt x="4237" y="13477"/>
                    </a:cubicBezTo>
                    <a:cubicBezTo>
                      <a:pt x="2102" y="12042"/>
                      <a:pt x="634" y="9640"/>
                      <a:pt x="568" y="7105"/>
                    </a:cubicBezTo>
                    <a:lnTo>
                      <a:pt x="167" y="6338"/>
                    </a:lnTo>
                    <a:lnTo>
                      <a:pt x="167" y="6338"/>
                    </a:lnTo>
                    <a:cubicBezTo>
                      <a:pt x="0" y="8940"/>
                      <a:pt x="1168" y="11508"/>
                      <a:pt x="3269" y="13210"/>
                    </a:cubicBezTo>
                    <a:cubicBezTo>
                      <a:pt x="4735" y="14437"/>
                      <a:pt x="6502" y="15051"/>
                      <a:pt x="8279" y="15051"/>
                    </a:cubicBezTo>
                    <a:cubicBezTo>
                      <a:pt x="9737" y="15051"/>
                      <a:pt x="11201" y="14637"/>
                      <a:pt x="12509" y="13810"/>
                    </a:cubicBezTo>
                    <a:cubicBezTo>
                      <a:pt x="15411" y="11909"/>
                      <a:pt x="17013" y="8573"/>
                      <a:pt x="16245" y="5204"/>
                    </a:cubicBezTo>
                    <a:cubicBezTo>
                      <a:pt x="15778" y="3303"/>
                      <a:pt x="14611" y="1601"/>
                      <a:pt x="13076" y="367"/>
                    </a:cubicBezTo>
                    <a:cubicBezTo>
                      <a:pt x="12910" y="267"/>
                      <a:pt x="12676" y="134"/>
                      <a:pt x="12509" y="0"/>
                    </a:cubicBezTo>
                    <a:close/>
                  </a:path>
                </a:pathLst>
              </a:custGeom>
              <a:solidFill>
                <a:srgbClr val="C400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5" name="Google Shape;2445;p60"/>
              <p:cNvSpPr/>
              <p:nvPr/>
            </p:nvSpPr>
            <p:spPr>
              <a:xfrm>
                <a:off x="1224309" y="1010645"/>
                <a:ext cx="10991" cy="53781"/>
              </a:xfrm>
              <a:custGeom>
                <a:avLst/>
                <a:gdLst/>
                <a:ahLst/>
                <a:cxnLst/>
                <a:rect l="l" t="t" r="r" b="b"/>
                <a:pathLst>
                  <a:path w="468" h="2290" extrusionOk="0">
                    <a:moveTo>
                      <a:pt x="250" y="0"/>
                    </a:moveTo>
                    <a:cubicBezTo>
                      <a:pt x="214" y="0"/>
                      <a:pt x="180" y="19"/>
                      <a:pt x="167" y="59"/>
                    </a:cubicBezTo>
                    <a:cubicBezTo>
                      <a:pt x="34" y="692"/>
                      <a:pt x="0" y="1560"/>
                      <a:pt x="200" y="2193"/>
                    </a:cubicBezTo>
                    <a:cubicBezTo>
                      <a:pt x="216" y="2256"/>
                      <a:pt x="277" y="2290"/>
                      <a:pt x="336" y="2290"/>
                    </a:cubicBezTo>
                    <a:cubicBezTo>
                      <a:pt x="402" y="2290"/>
                      <a:pt x="467" y="2248"/>
                      <a:pt x="467" y="2160"/>
                    </a:cubicBezTo>
                    <a:cubicBezTo>
                      <a:pt x="467" y="1826"/>
                      <a:pt x="367" y="1460"/>
                      <a:pt x="367" y="1126"/>
                    </a:cubicBezTo>
                    <a:cubicBezTo>
                      <a:pt x="334" y="726"/>
                      <a:pt x="367" y="392"/>
                      <a:pt x="367" y="125"/>
                    </a:cubicBezTo>
                    <a:cubicBezTo>
                      <a:pt x="367" y="44"/>
                      <a:pt x="306" y="0"/>
                      <a:pt x="250" y="0"/>
                    </a:cubicBezTo>
                    <a:close/>
                  </a:path>
                </a:pathLst>
              </a:custGeom>
              <a:solidFill>
                <a:srgbClr val="C400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6" name="Google Shape;2446;p60"/>
              <p:cNvSpPr/>
              <p:nvPr/>
            </p:nvSpPr>
            <p:spPr>
              <a:xfrm>
                <a:off x="1182787" y="552688"/>
                <a:ext cx="9417" cy="16721"/>
              </a:xfrm>
              <a:custGeom>
                <a:avLst/>
                <a:gdLst/>
                <a:ahLst/>
                <a:cxnLst/>
                <a:rect l="l" t="t" r="r" b="b"/>
                <a:pathLst>
                  <a:path w="401" h="712" extrusionOk="0">
                    <a:moveTo>
                      <a:pt x="178" y="1"/>
                    </a:moveTo>
                    <a:cubicBezTo>
                      <a:pt x="124" y="1"/>
                      <a:pt x="67" y="33"/>
                      <a:pt x="67" y="111"/>
                    </a:cubicBezTo>
                    <a:cubicBezTo>
                      <a:pt x="0" y="278"/>
                      <a:pt x="0" y="478"/>
                      <a:pt x="67" y="678"/>
                    </a:cubicBezTo>
                    <a:cubicBezTo>
                      <a:pt x="167" y="678"/>
                      <a:pt x="301" y="678"/>
                      <a:pt x="401" y="712"/>
                    </a:cubicBezTo>
                    <a:cubicBezTo>
                      <a:pt x="401" y="478"/>
                      <a:pt x="401" y="278"/>
                      <a:pt x="267" y="45"/>
                    </a:cubicBezTo>
                    <a:cubicBezTo>
                      <a:pt x="253" y="17"/>
                      <a:pt x="217" y="1"/>
                      <a:pt x="178" y="1"/>
                    </a:cubicBezTo>
                    <a:close/>
                  </a:path>
                </a:pathLst>
              </a:custGeom>
              <a:solidFill>
                <a:srgbClr val="C400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7" name="Google Shape;2447;p60"/>
              <p:cNvSpPr/>
              <p:nvPr/>
            </p:nvSpPr>
            <p:spPr>
              <a:xfrm>
                <a:off x="1004865" y="608958"/>
                <a:ext cx="21254" cy="23133"/>
              </a:xfrm>
              <a:custGeom>
                <a:avLst/>
                <a:gdLst/>
                <a:ahLst/>
                <a:cxnLst/>
                <a:rect l="l" t="t" r="r" b="b"/>
                <a:pathLst>
                  <a:path w="905" h="985" extrusionOk="0">
                    <a:moveTo>
                      <a:pt x="273" y="1"/>
                    </a:moveTo>
                    <a:cubicBezTo>
                      <a:pt x="146" y="1"/>
                      <a:pt x="0" y="142"/>
                      <a:pt x="71" y="284"/>
                    </a:cubicBezTo>
                    <a:cubicBezTo>
                      <a:pt x="238" y="551"/>
                      <a:pt x="471" y="784"/>
                      <a:pt x="671" y="984"/>
                    </a:cubicBezTo>
                    <a:cubicBezTo>
                      <a:pt x="738" y="918"/>
                      <a:pt x="838" y="784"/>
                      <a:pt x="905" y="717"/>
                    </a:cubicBezTo>
                    <a:lnTo>
                      <a:pt x="405" y="84"/>
                    </a:lnTo>
                    <a:cubicBezTo>
                      <a:pt x="375" y="25"/>
                      <a:pt x="326" y="1"/>
                      <a:pt x="273" y="1"/>
                    </a:cubicBezTo>
                    <a:close/>
                  </a:path>
                </a:pathLst>
              </a:custGeom>
              <a:solidFill>
                <a:srgbClr val="C400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8" name="Google Shape;2448;p60"/>
              <p:cNvSpPr/>
              <p:nvPr/>
            </p:nvSpPr>
            <p:spPr>
              <a:xfrm>
                <a:off x="998172" y="948974"/>
                <a:ext cx="37106" cy="34523"/>
              </a:xfrm>
              <a:custGeom>
                <a:avLst/>
                <a:gdLst/>
                <a:ahLst/>
                <a:cxnLst/>
                <a:rect l="l" t="t" r="r" b="b"/>
                <a:pathLst>
                  <a:path w="1580" h="1470" extrusionOk="0">
                    <a:moveTo>
                      <a:pt x="1458" y="0"/>
                    </a:moveTo>
                    <a:cubicBezTo>
                      <a:pt x="1446" y="0"/>
                      <a:pt x="1434" y="5"/>
                      <a:pt x="1423" y="16"/>
                    </a:cubicBezTo>
                    <a:cubicBezTo>
                      <a:pt x="956" y="350"/>
                      <a:pt x="523" y="750"/>
                      <a:pt x="156" y="1150"/>
                    </a:cubicBezTo>
                    <a:cubicBezTo>
                      <a:pt x="0" y="1280"/>
                      <a:pt x="127" y="1470"/>
                      <a:pt x="269" y="1470"/>
                    </a:cubicBezTo>
                    <a:cubicBezTo>
                      <a:pt x="310" y="1470"/>
                      <a:pt x="352" y="1454"/>
                      <a:pt x="389" y="1417"/>
                    </a:cubicBezTo>
                    <a:cubicBezTo>
                      <a:pt x="790" y="983"/>
                      <a:pt x="1190" y="616"/>
                      <a:pt x="1524" y="183"/>
                    </a:cubicBezTo>
                    <a:cubicBezTo>
                      <a:pt x="1579" y="127"/>
                      <a:pt x="1518" y="0"/>
                      <a:pt x="1458" y="0"/>
                    </a:cubicBezTo>
                    <a:close/>
                  </a:path>
                </a:pathLst>
              </a:custGeom>
              <a:solidFill>
                <a:srgbClr val="C400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9" name="Google Shape;2449;p60"/>
              <p:cNvSpPr/>
              <p:nvPr/>
            </p:nvSpPr>
            <p:spPr>
              <a:xfrm>
                <a:off x="932108" y="793691"/>
                <a:ext cx="49365" cy="9770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416" extrusionOk="0">
                    <a:moveTo>
                      <a:pt x="431" y="1"/>
                    </a:moveTo>
                    <a:cubicBezTo>
                      <a:pt x="364" y="1"/>
                      <a:pt x="298" y="7"/>
                      <a:pt x="234" y="23"/>
                    </a:cubicBezTo>
                    <a:cubicBezTo>
                      <a:pt x="100" y="23"/>
                      <a:pt x="0" y="190"/>
                      <a:pt x="134" y="257"/>
                    </a:cubicBezTo>
                    <a:cubicBezTo>
                      <a:pt x="384" y="373"/>
                      <a:pt x="701" y="415"/>
                      <a:pt x="1026" y="415"/>
                    </a:cubicBezTo>
                    <a:cubicBezTo>
                      <a:pt x="1351" y="415"/>
                      <a:pt x="1685" y="373"/>
                      <a:pt x="1968" y="323"/>
                    </a:cubicBezTo>
                    <a:cubicBezTo>
                      <a:pt x="2102" y="290"/>
                      <a:pt x="2035" y="90"/>
                      <a:pt x="1935" y="90"/>
                    </a:cubicBezTo>
                    <a:lnTo>
                      <a:pt x="1068" y="90"/>
                    </a:lnTo>
                    <a:cubicBezTo>
                      <a:pt x="865" y="65"/>
                      <a:pt x="643" y="1"/>
                      <a:pt x="431" y="1"/>
                    </a:cubicBezTo>
                    <a:close/>
                  </a:path>
                </a:pathLst>
              </a:custGeom>
              <a:solidFill>
                <a:srgbClr val="C400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0" name="Google Shape;2450;p60"/>
              <p:cNvSpPr/>
              <p:nvPr/>
            </p:nvSpPr>
            <p:spPr>
              <a:xfrm>
                <a:off x="1040468" y="652616"/>
                <a:ext cx="128674" cy="119703"/>
              </a:xfrm>
              <a:custGeom>
                <a:avLst/>
                <a:gdLst/>
                <a:ahLst/>
                <a:cxnLst/>
                <a:rect l="l" t="t" r="r" b="b"/>
                <a:pathLst>
                  <a:path w="5479" h="5097" extrusionOk="0">
                    <a:moveTo>
                      <a:pt x="4643" y="0"/>
                    </a:moveTo>
                    <a:cubicBezTo>
                      <a:pt x="4563" y="0"/>
                      <a:pt x="4479" y="18"/>
                      <a:pt x="4393" y="59"/>
                    </a:cubicBezTo>
                    <a:cubicBezTo>
                      <a:pt x="2291" y="1027"/>
                      <a:pt x="790" y="2861"/>
                      <a:pt x="23" y="4963"/>
                    </a:cubicBezTo>
                    <a:cubicBezTo>
                      <a:pt x="0" y="5052"/>
                      <a:pt x="67" y="5096"/>
                      <a:pt x="124" y="5096"/>
                    </a:cubicBezTo>
                    <a:cubicBezTo>
                      <a:pt x="152" y="5096"/>
                      <a:pt x="178" y="5085"/>
                      <a:pt x="190" y="5063"/>
                    </a:cubicBezTo>
                    <a:cubicBezTo>
                      <a:pt x="1357" y="3228"/>
                      <a:pt x="3025" y="1927"/>
                      <a:pt x="4960" y="960"/>
                    </a:cubicBezTo>
                    <a:cubicBezTo>
                      <a:pt x="5478" y="729"/>
                      <a:pt x="5150" y="0"/>
                      <a:pt x="464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1" name="Google Shape;2451;p60"/>
              <p:cNvSpPr/>
              <p:nvPr/>
            </p:nvSpPr>
            <p:spPr>
              <a:xfrm>
                <a:off x="1400564" y="809637"/>
                <a:ext cx="39971" cy="8196"/>
              </a:xfrm>
              <a:custGeom>
                <a:avLst/>
                <a:gdLst/>
                <a:ahLst/>
                <a:cxnLst/>
                <a:rect l="l" t="t" r="r" b="b"/>
                <a:pathLst>
                  <a:path w="1702" h="349" extrusionOk="0">
                    <a:moveTo>
                      <a:pt x="1360" y="0"/>
                    </a:moveTo>
                    <a:cubicBezTo>
                      <a:pt x="1216" y="0"/>
                      <a:pt x="1068" y="45"/>
                      <a:pt x="935" y="45"/>
                    </a:cubicBezTo>
                    <a:cubicBezTo>
                      <a:pt x="668" y="78"/>
                      <a:pt x="401" y="78"/>
                      <a:pt x="167" y="78"/>
                    </a:cubicBezTo>
                    <a:cubicBezTo>
                      <a:pt x="34" y="78"/>
                      <a:pt x="1" y="278"/>
                      <a:pt x="101" y="278"/>
                    </a:cubicBezTo>
                    <a:cubicBezTo>
                      <a:pt x="368" y="278"/>
                      <a:pt x="668" y="345"/>
                      <a:pt x="901" y="345"/>
                    </a:cubicBezTo>
                    <a:cubicBezTo>
                      <a:pt x="968" y="345"/>
                      <a:pt x="1046" y="349"/>
                      <a:pt x="1129" y="349"/>
                    </a:cubicBezTo>
                    <a:cubicBezTo>
                      <a:pt x="1294" y="349"/>
                      <a:pt x="1479" y="334"/>
                      <a:pt x="1635" y="245"/>
                    </a:cubicBezTo>
                    <a:cubicBezTo>
                      <a:pt x="1702" y="211"/>
                      <a:pt x="1669" y="78"/>
                      <a:pt x="1568" y="45"/>
                    </a:cubicBezTo>
                    <a:cubicBezTo>
                      <a:pt x="1502" y="11"/>
                      <a:pt x="1431" y="0"/>
                      <a:pt x="13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2" name="Google Shape;2452;p60"/>
              <p:cNvSpPr/>
              <p:nvPr/>
            </p:nvSpPr>
            <p:spPr>
              <a:xfrm>
                <a:off x="1359653" y="629766"/>
                <a:ext cx="47346" cy="44997"/>
              </a:xfrm>
              <a:custGeom>
                <a:avLst/>
                <a:gdLst/>
                <a:ahLst/>
                <a:cxnLst/>
                <a:rect l="l" t="t" r="r" b="b"/>
                <a:pathLst>
                  <a:path w="2016" h="1916" extrusionOk="0">
                    <a:moveTo>
                      <a:pt x="1749" y="1"/>
                    </a:moveTo>
                    <a:cubicBezTo>
                      <a:pt x="1716" y="1"/>
                      <a:pt x="1680" y="10"/>
                      <a:pt x="1643" y="32"/>
                    </a:cubicBezTo>
                    <a:cubicBezTo>
                      <a:pt x="1042" y="432"/>
                      <a:pt x="442" y="1032"/>
                      <a:pt x="75" y="1699"/>
                    </a:cubicBezTo>
                    <a:cubicBezTo>
                      <a:pt x="1" y="1798"/>
                      <a:pt x="109" y="1915"/>
                      <a:pt x="212" y="1915"/>
                    </a:cubicBezTo>
                    <a:cubicBezTo>
                      <a:pt x="247" y="1915"/>
                      <a:pt x="282" y="1901"/>
                      <a:pt x="308" y="1866"/>
                    </a:cubicBezTo>
                    <a:cubicBezTo>
                      <a:pt x="775" y="1266"/>
                      <a:pt x="1276" y="765"/>
                      <a:pt x="1876" y="365"/>
                    </a:cubicBezTo>
                    <a:cubicBezTo>
                      <a:pt x="2016" y="253"/>
                      <a:pt x="1921" y="1"/>
                      <a:pt x="17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3" name="Google Shape;2453;p60"/>
              <p:cNvSpPr/>
              <p:nvPr/>
            </p:nvSpPr>
            <p:spPr>
              <a:xfrm>
                <a:off x="1341405" y="944277"/>
                <a:ext cx="46500" cy="40746"/>
              </a:xfrm>
              <a:custGeom>
                <a:avLst/>
                <a:gdLst/>
                <a:ahLst/>
                <a:cxnLst/>
                <a:rect l="l" t="t" r="r" b="b"/>
                <a:pathLst>
                  <a:path w="1980" h="1735" extrusionOk="0">
                    <a:moveTo>
                      <a:pt x="179" y="0"/>
                    </a:moveTo>
                    <a:cubicBezTo>
                      <a:pt x="104" y="0"/>
                      <a:pt x="1" y="127"/>
                      <a:pt x="85" y="183"/>
                    </a:cubicBezTo>
                    <a:cubicBezTo>
                      <a:pt x="652" y="650"/>
                      <a:pt x="1185" y="1117"/>
                      <a:pt x="1586" y="1650"/>
                    </a:cubicBezTo>
                    <a:cubicBezTo>
                      <a:pt x="1625" y="1710"/>
                      <a:pt x="1680" y="1734"/>
                      <a:pt x="1734" y="1734"/>
                    </a:cubicBezTo>
                    <a:cubicBezTo>
                      <a:pt x="1860" y="1734"/>
                      <a:pt x="1980" y="1601"/>
                      <a:pt x="1886" y="1484"/>
                    </a:cubicBezTo>
                    <a:cubicBezTo>
                      <a:pt x="1486" y="950"/>
                      <a:pt x="885" y="383"/>
                      <a:pt x="218" y="16"/>
                    </a:cubicBezTo>
                    <a:cubicBezTo>
                      <a:pt x="207" y="5"/>
                      <a:pt x="194" y="0"/>
                      <a:pt x="1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4" name="Google Shape;2454;p60"/>
              <p:cNvSpPr/>
              <p:nvPr/>
            </p:nvSpPr>
            <p:spPr>
              <a:xfrm>
                <a:off x="984597" y="614923"/>
                <a:ext cx="415215" cy="382171"/>
              </a:xfrm>
              <a:custGeom>
                <a:avLst/>
                <a:gdLst/>
                <a:ahLst/>
                <a:cxnLst/>
                <a:rect l="l" t="t" r="r" b="b"/>
                <a:pathLst>
                  <a:path w="17680" h="16273" extrusionOk="0">
                    <a:moveTo>
                      <a:pt x="8339" y="363"/>
                    </a:moveTo>
                    <a:lnTo>
                      <a:pt x="8339" y="397"/>
                    </a:lnTo>
                    <a:lnTo>
                      <a:pt x="9273" y="397"/>
                    </a:lnTo>
                    <a:cubicBezTo>
                      <a:pt x="9427" y="380"/>
                      <a:pt x="9580" y="372"/>
                      <a:pt x="9733" y="372"/>
                    </a:cubicBezTo>
                    <a:cubicBezTo>
                      <a:pt x="12637" y="372"/>
                      <a:pt x="15389" y="3297"/>
                      <a:pt x="16245" y="5801"/>
                    </a:cubicBezTo>
                    <a:cubicBezTo>
                      <a:pt x="17346" y="8869"/>
                      <a:pt x="16178" y="12138"/>
                      <a:pt x="13676" y="14140"/>
                    </a:cubicBezTo>
                    <a:cubicBezTo>
                      <a:pt x="12221" y="15259"/>
                      <a:pt x="10484" y="15857"/>
                      <a:pt x="8763" y="15857"/>
                    </a:cubicBezTo>
                    <a:cubicBezTo>
                      <a:pt x="7407" y="15857"/>
                      <a:pt x="6061" y="15486"/>
                      <a:pt x="4870" y="14707"/>
                    </a:cubicBezTo>
                    <a:cubicBezTo>
                      <a:pt x="2235" y="12972"/>
                      <a:pt x="600" y="9637"/>
                      <a:pt x="1368" y="6501"/>
                    </a:cubicBezTo>
                    <a:cubicBezTo>
                      <a:pt x="2168" y="3165"/>
                      <a:pt x="5070" y="864"/>
                      <a:pt x="8339" y="363"/>
                    </a:cubicBezTo>
                    <a:close/>
                    <a:moveTo>
                      <a:pt x="9640" y="1"/>
                    </a:moveTo>
                    <a:cubicBezTo>
                      <a:pt x="9404" y="1"/>
                      <a:pt x="9170" y="21"/>
                      <a:pt x="8940" y="63"/>
                    </a:cubicBezTo>
                    <a:cubicBezTo>
                      <a:pt x="8829" y="57"/>
                      <a:pt x="8719" y="55"/>
                      <a:pt x="8609" y="55"/>
                    </a:cubicBezTo>
                    <a:cubicBezTo>
                      <a:pt x="5463" y="55"/>
                      <a:pt x="2527" y="2332"/>
                      <a:pt x="1334" y="5200"/>
                    </a:cubicBezTo>
                    <a:cubicBezTo>
                      <a:pt x="0" y="8436"/>
                      <a:pt x="1201" y="12205"/>
                      <a:pt x="3869" y="14407"/>
                    </a:cubicBezTo>
                    <a:cubicBezTo>
                      <a:pt x="5333" y="15651"/>
                      <a:pt x="7097" y="16273"/>
                      <a:pt x="8871" y="16273"/>
                    </a:cubicBezTo>
                    <a:cubicBezTo>
                      <a:pt x="10332" y="16273"/>
                      <a:pt x="11799" y="15851"/>
                      <a:pt x="13109" y="15007"/>
                    </a:cubicBezTo>
                    <a:cubicBezTo>
                      <a:pt x="16011" y="13172"/>
                      <a:pt x="17679" y="9770"/>
                      <a:pt x="16845" y="6401"/>
                    </a:cubicBezTo>
                    <a:cubicBezTo>
                      <a:pt x="16345" y="4500"/>
                      <a:pt x="15211" y="2798"/>
                      <a:pt x="13610" y="1564"/>
                    </a:cubicBezTo>
                    <a:cubicBezTo>
                      <a:pt x="12550" y="733"/>
                      <a:pt x="11071" y="1"/>
                      <a:pt x="96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5" name="Google Shape;2455;p60"/>
              <p:cNvSpPr/>
              <p:nvPr/>
            </p:nvSpPr>
            <p:spPr>
              <a:xfrm>
                <a:off x="1224309" y="1010645"/>
                <a:ext cx="10991" cy="53781"/>
              </a:xfrm>
              <a:custGeom>
                <a:avLst/>
                <a:gdLst/>
                <a:ahLst/>
                <a:cxnLst/>
                <a:rect l="l" t="t" r="r" b="b"/>
                <a:pathLst>
                  <a:path w="468" h="2290" extrusionOk="0">
                    <a:moveTo>
                      <a:pt x="250" y="0"/>
                    </a:moveTo>
                    <a:cubicBezTo>
                      <a:pt x="214" y="0"/>
                      <a:pt x="180" y="19"/>
                      <a:pt x="167" y="59"/>
                    </a:cubicBezTo>
                    <a:cubicBezTo>
                      <a:pt x="34" y="692"/>
                      <a:pt x="0" y="1560"/>
                      <a:pt x="200" y="2193"/>
                    </a:cubicBezTo>
                    <a:cubicBezTo>
                      <a:pt x="216" y="2256"/>
                      <a:pt x="277" y="2290"/>
                      <a:pt x="336" y="2290"/>
                    </a:cubicBezTo>
                    <a:cubicBezTo>
                      <a:pt x="402" y="2290"/>
                      <a:pt x="467" y="2248"/>
                      <a:pt x="467" y="2160"/>
                    </a:cubicBezTo>
                    <a:cubicBezTo>
                      <a:pt x="467" y="1826"/>
                      <a:pt x="367" y="1460"/>
                      <a:pt x="367" y="1126"/>
                    </a:cubicBezTo>
                    <a:cubicBezTo>
                      <a:pt x="334" y="726"/>
                      <a:pt x="367" y="392"/>
                      <a:pt x="367" y="125"/>
                    </a:cubicBezTo>
                    <a:cubicBezTo>
                      <a:pt x="367" y="44"/>
                      <a:pt x="306" y="0"/>
                      <a:pt x="25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6" name="Google Shape;2456;p60"/>
              <p:cNvSpPr/>
              <p:nvPr/>
            </p:nvSpPr>
            <p:spPr>
              <a:xfrm>
                <a:off x="1182787" y="552899"/>
                <a:ext cx="10216" cy="40441"/>
              </a:xfrm>
              <a:custGeom>
                <a:avLst/>
                <a:gdLst/>
                <a:ahLst/>
                <a:cxnLst/>
                <a:rect l="l" t="t" r="r" b="b"/>
                <a:pathLst>
                  <a:path w="435" h="1722" extrusionOk="0">
                    <a:moveTo>
                      <a:pt x="236" y="1"/>
                    </a:moveTo>
                    <a:cubicBezTo>
                      <a:pt x="185" y="1"/>
                      <a:pt x="122" y="38"/>
                      <a:pt x="100" y="102"/>
                    </a:cubicBezTo>
                    <a:cubicBezTo>
                      <a:pt x="0" y="336"/>
                      <a:pt x="100" y="636"/>
                      <a:pt x="134" y="869"/>
                    </a:cubicBezTo>
                    <a:cubicBezTo>
                      <a:pt x="134" y="1136"/>
                      <a:pt x="167" y="1437"/>
                      <a:pt x="267" y="1670"/>
                    </a:cubicBezTo>
                    <a:cubicBezTo>
                      <a:pt x="267" y="1707"/>
                      <a:pt x="290" y="1721"/>
                      <a:pt x="318" y="1721"/>
                    </a:cubicBezTo>
                    <a:cubicBezTo>
                      <a:pt x="367" y="1721"/>
                      <a:pt x="434" y="1679"/>
                      <a:pt x="434" y="1637"/>
                    </a:cubicBezTo>
                    <a:cubicBezTo>
                      <a:pt x="434" y="1336"/>
                      <a:pt x="434" y="1036"/>
                      <a:pt x="401" y="769"/>
                    </a:cubicBezTo>
                    <a:cubicBezTo>
                      <a:pt x="401" y="503"/>
                      <a:pt x="401" y="269"/>
                      <a:pt x="301" y="36"/>
                    </a:cubicBezTo>
                    <a:cubicBezTo>
                      <a:pt x="289" y="12"/>
                      <a:pt x="264" y="1"/>
                      <a:pt x="2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7" name="Google Shape;2457;p60"/>
              <p:cNvSpPr/>
              <p:nvPr/>
            </p:nvSpPr>
            <p:spPr>
              <a:xfrm>
                <a:off x="1004842" y="608512"/>
                <a:ext cx="42860" cy="43518"/>
              </a:xfrm>
              <a:custGeom>
                <a:avLst/>
                <a:gdLst/>
                <a:ahLst/>
                <a:cxnLst/>
                <a:rect l="l" t="t" r="r" b="b"/>
                <a:pathLst>
                  <a:path w="1825" h="1853" extrusionOk="0">
                    <a:moveTo>
                      <a:pt x="277" y="1"/>
                    </a:moveTo>
                    <a:cubicBezTo>
                      <a:pt x="150" y="1"/>
                      <a:pt x="1" y="127"/>
                      <a:pt x="72" y="269"/>
                    </a:cubicBezTo>
                    <a:cubicBezTo>
                      <a:pt x="506" y="903"/>
                      <a:pt x="1039" y="1437"/>
                      <a:pt x="1640" y="1837"/>
                    </a:cubicBezTo>
                    <a:cubicBezTo>
                      <a:pt x="1650" y="1848"/>
                      <a:pt x="1663" y="1853"/>
                      <a:pt x="1676" y="1853"/>
                    </a:cubicBezTo>
                    <a:cubicBezTo>
                      <a:pt x="1743" y="1853"/>
                      <a:pt x="1824" y="1721"/>
                      <a:pt x="1740" y="1637"/>
                    </a:cubicBezTo>
                    <a:cubicBezTo>
                      <a:pt x="1240" y="1170"/>
                      <a:pt x="839" y="636"/>
                      <a:pt x="406" y="69"/>
                    </a:cubicBezTo>
                    <a:cubicBezTo>
                      <a:pt x="377" y="21"/>
                      <a:pt x="329" y="1"/>
                      <a:pt x="2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8" name="Google Shape;2458;p60"/>
              <p:cNvSpPr/>
              <p:nvPr/>
            </p:nvSpPr>
            <p:spPr>
              <a:xfrm>
                <a:off x="998172" y="948974"/>
                <a:ext cx="37106" cy="34523"/>
              </a:xfrm>
              <a:custGeom>
                <a:avLst/>
                <a:gdLst/>
                <a:ahLst/>
                <a:cxnLst/>
                <a:rect l="l" t="t" r="r" b="b"/>
                <a:pathLst>
                  <a:path w="1580" h="1470" extrusionOk="0">
                    <a:moveTo>
                      <a:pt x="1458" y="0"/>
                    </a:moveTo>
                    <a:cubicBezTo>
                      <a:pt x="1446" y="0"/>
                      <a:pt x="1434" y="5"/>
                      <a:pt x="1423" y="16"/>
                    </a:cubicBezTo>
                    <a:cubicBezTo>
                      <a:pt x="956" y="350"/>
                      <a:pt x="523" y="750"/>
                      <a:pt x="156" y="1150"/>
                    </a:cubicBezTo>
                    <a:cubicBezTo>
                      <a:pt x="0" y="1280"/>
                      <a:pt x="127" y="1470"/>
                      <a:pt x="269" y="1470"/>
                    </a:cubicBezTo>
                    <a:cubicBezTo>
                      <a:pt x="310" y="1470"/>
                      <a:pt x="352" y="1454"/>
                      <a:pt x="389" y="1417"/>
                    </a:cubicBezTo>
                    <a:cubicBezTo>
                      <a:pt x="790" y="983"/>
                      <a:pt x="1190" y="616"/>
                      <a:pt x="1524" y="183"/>
                    </a:cubicBezTo>
                    <a:cubicBezTo>
                      <a:pt x="1579" y="127"/>
                      <a:pt x="1518" y="0"/>
                      <a:pt x="14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9" name="Google Shape;2459;p60"/>
              <p:cNvSpPr/>
              <p:nvPr/>
            </p:nvSpPr>
            <p:spPr>
              <a:xfrm>
                <a:off x="932108" y="793691"/>
                <a:ext cx="49365" cy="9770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416" extrusionOk="0">
                    <a:moveTo>
                      <a:pt x="431" y="1"/>
                    </a:moveTo>
                    <a:cubicBezTo>
                      <a:pt x="364" y="1"/>
                      <a:pt x="298" y="7"/>
                      <a:pt x="234" y="23"/>
                    </a:cubicBezTo>
                    <a:cubicBezTo>
                      <a:pt x="100" y="23"/>
                      <a:pt x="0" y="190"/>
                      <a:pt x="134" y="257"/>
                    </a:cubicBezTo>
                    <a:cubicBezTo>
                      <a:pt x="384" y="373"/>
                      <a:pt x="701" y="415"/>
                      <a:pt x="1026" y="415"/>
                    </a:cubicBezTo>
                    <a:cubicBezTo>
                      <a:pt x="1351" y="415"/>
                      <a:pt x="1685" y="373"/>
                      <a:pt x="1968" y="323"/>
                    </a:cubicBezTo>
                    <a:cubicBezTo>
                      <a:pt x="2102" y="290"/>
                      <a:pt x="2035" y="90"/>
                      <a:pt x="1935" y="90"/>
                    </a:cubicBezTo>
                    <a:lnTo>
                      <a:pt x="1068" y="90"/>
                    </a:lnTo>
                    <a:cubicBezTo>
                      <a:pt x="865" y="65"/>
                      <a:pt x="643" y="1"/>
                      <a:pt x="4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0" name="Google Shape;2460;p60"/>
              <p:cNvSpPr/>
              <p:nvPr/>
            </p:nvSpPr>
            <p:spPr>
              <a:xfrm>
                <a:off x="1081050" y="845874"/>
                <a:ext cx="50845" cy="40723"/>
              </a:xfrm>
              <a:custGeom>
                <a:avLst/>
                <a:gdLst/>
                <a:ahLst/>
                <a:cxnLst/>
                <a:rect l="l" t="t" r="r" b="b"/>
                <a:pathLst>
                  <a:path w="2165" h="1734" extrusionOk="0">
                    <a:moveTo>
                      <a:pt x="951" y="0"/>
                    </a:moveTo>
                    <a:cubicBezTo>
                      <a:pt x="368" y="0"/>
                      <a:pt x="1" y="829"/>
                      <a:pt x="330" y="1337"/>
                    </a:cubicBezTo>
                    <a:cubicBezTo>
                      <a:pt x="494" y="1600"/>
                      <a:pt x="804" y="1733"/>
                      <a:pt x="1112" y="1733"/>
                    </a:cubicBezTo>
                    <a:cubicBezTo>
                      <a:pt x="1429" y="1733"/>
                      <a:pt x="1745" y="1592"/>
                      <a:pt x="1897" y="1304"/>
                    </a:cubicBezTo>
                    <a:cubicBezTo>
                      <a:pt x="2164" y="703"/>
                      <a:pt x="1797" y="36"/>
                      <a:pt x="1163" y="36"/>
                    </a:cubicBezTo>
                    <a:cubicBezTo>
                      <a:pt x="1090" y="12"/>
                      <a:pt x="1019" y="0"/>
                      <a:pt x="95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1" name="Google Shape;2461;p60"/>
              <p:cNvSpPr/>
              <p:nvPr/>
            </p:nvSpPr>
            <p:spPr>
              <a:xfrm>
                <a:off x="1254370" y="696040"/>
                <a:ext cx="51432" cy="40840"/>
              </a:xfrm>
              <a:custGeom>
                <a:avLst/>
                <a:gdLst/>
                <a:ahLst/>
                <a:cxnLst/>
                <a:rect l="l" t="t" r="r" b="b"/>
                <a:pathLst>
                  <a:path w="2190" h="1739" extrusionOk="0">
                    <a:moveTo>
                      <a:pt x="1164" y="20"/>
                    </a:moveTo>
                    <a:cubicBezTo>
                      <a:pt x="1155" y="20"/>
                      <a:pt x="1155" y="28"/>
                      <a:pt x="1189" y="45"/>
                    </a:cubicBezTo>
                    <a:cubicBezTo>
                      <a:pt x="1189" y="28"/>
                      <a:pt x="1172" y="20"/>
                      <a:pt x="1164" y="20"/>
                    </a:cubicBezTo>
                    <a:close/>
                    <a:moveTo>
                      <a:pt x="948" y="1"/>
                    </a:moveTo>
                    <a:cubicBezTo>
                      <a:pt x="353" y="1"/>
                      <a:pt x="0" y="843"/>
                      <a:pt x="355" y="1346"/>
                    </a:cubicBezTo>
                    <a:cubicBezTo>
                      <a:pt x="517" y="1605"/>
                      <a:pt x="812" y="1738"/>
                      <a:pt x="1108" y="1738"/>
                    </a:cubicBezTo>
                    <a:cubicBezTo>
                      <a:pt x="1421" y="1738"/>
                      <a:pt x="1735" y="1588"/>
                      <a:pt x="1889" y="1279"/>
                    </a:cubicBezTo>
                    <a:cubicBezTo>
                      <a:pt x="2189" y="712"/>
                      <a:pt x="1789" y="45"/>
                      <a:pt x="1189" y="45"/>
                    </a:cubicBezTo>
                    <a:cubicBezTo>
                      <a:pt x="1105" y="14"/>
                      <a:pt x="1024" y="1"/>
                      <a:pt x="94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2" name="Google Shape;2462;p60"/>
              <p:cNvSpPr/>
              <p:nvPr/>
            </p:nvSpPr>
            <p:spPr>
              <a:xfrm>
                <a:off x="1182999" y="756678"/>
                <a:ext cx="38985" cy="35486"/>
              </a:xfrm>
              <a:custGeom>
                <a:avLst/>
                <a:gdLst/>
                <a:ahLst/>
                <a:cxnLst/>
                <a:rect l="l" t="t" r="r" b="b"/>
                <a:pathLst>
                  <a:path w="1660" h="1511" extrusionOk="0">
                    <a:moveTo>
                      <a:pt x="1317" y="1"/>
                    </a:moveTo>
                    <a:cubicBezTo>
                      <a:pt x="1218" y="1"/>
                      <a:pt x="1107" y="120"/>
                      <a:pt x="1159" y="198"/>
                    </a:cubicBezTo>
                    <a:cubicBezTo>
                      <a:pt x="1392" y="498"/>
                      <a:pt x="1392" y="965"/>
                      <a:pt x="1059" y="1166"/>
                    </a:cubicBezTo>
                    <a:cubicBezTo>
                      <a:pt x="951" y="1233"/>
                      <a:pt x="811" y="1268"/>
                      <a:pt x="669" y="1268"/>
                    </a:cubicBezTo>
                    <a:cubicBezTo>
                      <a:pt x="459" y="1268"/>
                      <a:pt x="244" y="1191"/>
                      <a:pt x="125" y="1032"/>
                    </a:cubicBezTo>
                    <a:cubicBezTo>
                      <a:pt x="120" y="1027"/>
                      <a:pt x="114" y="1025"/>
                      <a:pt x="108" y="1025"/>
                    </a:cubicBezTo>
                    <a:cubicBezTo>
                      <a:pt x="67" y="1025"/>
                      <a:pt x="1" y="1103"/>
                      <a:pt x="58" y="1132"/>
                    </a:cubicBezTo>
                    <a:cubicBezTo>
                      <a:pt x="225" y="1332"/>
                      <a:pt x="325" y="1466"/>
                      <a:pt x="592" y="1499"/>
                    </a:cubicBezTo>
                    <a:cubicBezTo>
                      <a:pt x="637" y="1507"/>
                      <a:pt x="685" y="1511"/>
                      <a:pt x="735" y="1511"/>
                    </a:cubicBezTo>
                    <a:cubicBezTo>
                      <a:pt x="909" y="1511"/>
                      <a:pt x="1104" y="1462"/>
                      <a:pt x="1259" y="1332"/>
                    </a:cubicBezTo>
                    <a:cubicBezTo>
                      <a:pt x="1626" y="999"/>
                      <a:pt x="1659" y="432"/>
                      <a:pt x="1392" y="31"/>
                    </a:cubicBezTo>
                    <a:cubicBezTo>
                      <a:pt x="1371" y="10"/>
                      <a:pt x="1344" y="1"/>
                      <a:pt x="13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3" name="Google Shape;2463;p60"/>
              <p:cNvSpPr/>
              <p:nvPr/>
            </p:nvSpPr>
            <p:spPr>
              <a:xfrm>
                <a:off x="1162426" y="655552"/>
                <a:ext cx="91592" cy="72522"/>
              </a:xfrm>
              <a:custGeom>
                <a:avLst/>
                <a:gdLst/>
                <a:ahLst/>
                <a:cxnLst/>
                <a:rect l="l" t="t" r="r" b="b"/>
                <a:pathLst>
                  <a:path w="3900" h="3088" extrusionOk="0">
                    <a:moveTo>
                      <a:pt x="1994" y="1"/>
                    </a:moveTo>
                    <a:cubicBezTo>
                      <a:pt x="1667" y="1"/>
                      <a:pt x="1336" y="94"/>
                      <a:pt x="1034" y="301"/>
                    </a:cubicBezTo>
                    <a:cubicBezTo>
                      <a:pt x="167" y="902"/>
                      <a:pt x="0" y="2403"/>
                      <a:pt x="867" y="3070"/>
                    </a:cubicBezTo>
                    <a:cubicBezTo>
                      <a:pt x="892" y="3082"/>
                      <a:pt x="918" y="3088"/>
                      <a:pt x="944" y="3088"/>
                    </a:cubicBezTo>
                    <a:cubicBezTo>
                      <a:pt x="1053" y="3088"/>
                      <a:pt x="1143" y="2984"/>
                      <a:pt x="1034" y="2903"/>
                    </a:cubicBezTo>
                    <a:cubicBezTo>
                      <a:pt x="400" y="2269"/>
                      <a:pt x="400" y="1068"/>
                      <a:pt x="1201" y="568"/>
                    </a:cubicBezTo>
                    <a:cubicBezTo>
                      <a:pt x="1437" y="420"/>
                      <a:pt x="1686" y="353"/>
                      <a:pt x="1931" y="353"/>
                    </a:cubicBezTo>
                    <a:cubicBezTo>
                      <a:pt x="2621" y="353"/>
                      <a:pt x="3272" y="879"/>
                      <a:pt x="3469" y="1569"/>
                    </a:cubicBezTo>
                    <a:cubicBezTo>
                      <a:pt x="3482" y="1643"/>
                      <a:pt x="3549" y="1676"/>
                      <a:pt x="3624" y="1676"/>
                    </a:cubicBezTo>
                    <a:cubicBezTo>
                      <a:pt x="3751" y="1676"/>
                      <a:pt x="3899" y="1582"/>
                      <a:pt x="3836" y="1435"/>
                    </a:cubicBezTo>
                    <a:cubicBezTo>
                      <a:pt x="3621" y="598"/>
                      <a:pt x="2822" y="1"/>
                      <a:pt x="19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4" name="Google Shape;2464;p60"/>
              <p:cNvSpPr/>
              <p:nvPr/>
            </p:nvSpPr>
            <p:spPr>
              <a:xfrm>
                <a:off x="1048030" y="735565"/>
                <a:ext cx="97698" cy="92930"/>
              </a:xfrm>
              <a:custGeom>
                <a:avLst/>
                <a:gdLst/>
                <a:ahLst/>
                <a:cxnLst/>
                <a:rect l="l" t="t" r="r" b="b"/>
                <a:pathLst>
                  <a:path w="4160" h="3957" extrusionOk="0">
                    <a:moveTo>
                      <a:pt x="2309" y="0"/>
                    </a:moveTo>
                    <a:cubicBezTo>
                      <a:pt x="1881" y="0"/>
                      <a:pt x="1444" y="137"/>
                      <a:pt x="1068" y="430"/>
                    </a:cubicBezTo>
                    <a:cubicBezTo>
                      <a:pt x="1" y="1364"/>
                      <a:pt x="134" y="3232"/>
                      <a:pt x="1369" y="3933"/>
                    </a:cubicBezTo>
                    <a:cubicBezTo>
                      <a:pt x="1397" y="3950"/>
                      <a:pt x="1425" y="3957"/>
                      <a:pt x="1452" y="3957"/>
                    </a:cubicBezTo>
                    <a:cubicBezTo>
                      <a:pt x="1583" y="3957"/>
                      <a:pt x="1679" y="3782"/>
                      <a:pt x="1569" y="3699"/>
                    </a:cubicBezTo>
                    <a:cubicBezTo>
                      <a:pt x="802" y="2932"/>
                      <a:pt x="301" y="1764"/>
                      <a:pt x="1202" y="864"/>
                    </a:cubicBezTo>
                    <a:cubicBezTo>
                      <a:pt x="1538" y="527"/>
                      <a:pt x="1940" y="377"/>
                      <a:pt x="2337" y="377"/>
                    </a:cubicBezTo>
                    <a:cubicBezTo>
                      <a:pt x="2963" y="377"/>
                      <a:pt x="3577" y="752"/>
                      <a:pt x="3904" y="1364"/>
                    </a:cubicBezTo>
                    <a:cubicBezTo>
                      <a:pt x="3937" y="1386"/>
                      <a:pt x="3978" y="1397"/>
                      <a:pt x="4016" y="1397"/>
                    </a:cubicBezTo>
                    <a:cubicBezTo>
                      <a:pt x="4093" y="1397"/>
                      <a:pt x="4159" y="1353"/>
                      <a:pt x="4137" y="1264"/>
                    </a:cubicBezTo>
                    <a:cubicBezTo>
                      <a:pt x="3856" y="464"/>
                      <a:pt x="3098" y="0"/>
                      <a:pt x="23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5" name="Google Shape;2465;p60"/>
              <p:cNvSpPr/>
              <p:nvPr/>
            </p:nvSpPr>
            <p:spPr>
              <a:xfrm>
                <a:off x="2160468" y="1331779"/>
                <a:ext cx="517844" cy="752718"/>
              </a:xfrm>
              <a:custGeom>
                <a:avLst/>
                <a:gdLst/>
                <a:ahLst/>
                <a:cxnLst/>
                <a:rect l="l" t="t" r="r" b="b"/>
                <a:pathLst>
                  <a:path w="22050" h="32051" extrusionOk="0">
                    <a:moveTo>
                      <a:pt x="11311" y="1"/>
                    </a:moveTo>
                    <a:cubicBezTo>
                      <a:pt x="11095" y="1"/>
                      <a:pt x="10853" y="59"/>
                      <a:pt x="10574" y="194"/>
                    </a:cubicBezTo>
                    <a:cubicBezTo>
                      <a:pt x="10007" y="495"/>
                      <a:pt x="9507" y="895"/>
                      <a:pt x="8840" y="1062"/>
                    </a:cubicBezTo>
                    <a:cubicBezTo>
                      <a:pt x="8685" y="1093"/>
                      <a:pt x="8531" y="1105"/>
                      <a:pt x="8376" y="1105"/>
                    </a:cubicBezTo>
                    <a:cubicBezTo>
                      <a:pt x="7697" y="1105"/>
                      <a:pt x="7017" y="862"/>
                      <a:pt x="6338" y="862"/>
                    </a:cubicBezTo>
                    <a:cubicBezTo>
                      <a:pt x="4270" y="895"/>
                      <a:pt x="2502" y="2162"/>
                      <a:pt x="1434" y="3864"/>
                    </a:cubicBezTo>
                    <a:cubicBezTo>
                      <a:pt x="467" y="5465"/>
                      <a:pt x="0" y="7566"/>
                      <a:pt x="100" y="9468"/>
                    </a:cubicBezTo>
                    <a:cubicBezTo>
                      <a:pt x="200" y="10235"/>
                      <a:pt x="400" y="11035"/>
                      <a:pt x="934" y="11636"/>
                    </a:cubicBezTo>
                    <a:cubicBezTo>
                      <a:pt x="1535" y="12236"/>
                      <a:pt x="2168" y="12203"/>
                      <a:pt x="2969" y="12336"/>
                    </a:cubicBezTo>
                    <a:cubicBezTo>
                      <a:pt x="3503" y="12403"/>
                      <a:pt x="3970" y="12436"/>
                      <a:pt x="4370" y="12803"/>
                    </a:cubicBezTo>
                    <a:cubicBezTo>
                      <a:pt x="5232" y="13450"/>
                      <a:pt x="5327" y="14323"/>
                      <a:pt x="6542" y="14323"/>
                    </a:cubicBezTo>
                    <a:cubicBezTo>
                      <a:pt x="6644" y="14323"/>
                      <a:pt x="6753" y="14317"/>
                      <a:pt x="6872" y="14304"/>
                    </a:cubicBezTo>
                    <a:cubicBezTo>
                      <a:pt x="7806" y="14204"/>
                      <a:pt x="8740" y="13804"/>
                      <a:pt x="9674" y="13637"/>
                    </a:cubicBezTo>
                    <a:cubicBezTo>
                      <a:pt x="10023" y="13581"/>
                      <a:pt x="10399" y="13532"/>
                      <a:pt x="10765" y="13532"/>
                    </a:cubicBezTo>
                    <a:cubicBezTo>
                      <a:pt x="11484" y="13532"/>
                      <a:pt x="12167" y="13720"/>
                      <a:pt x="12542" y="14405"/>
                    </a:cubicBezTo>
                    <a:cubicBezTo>
                      <a:pt x="12576" y="14505"/>
                      <a:pt x="12542" y="14538"/>
                      <a:pt x="12509" y="14571"/>
                    </a:cubicBezTo>
                    <a:cubicBezTo>
                      <a:pt x="12009" y="15672"/>
                      <a:pt x="12009" y="16873"/>
                      <a:pt x="12642" y="17907"/>
                    </a:cubicBezTo>
                    <a:cubicBezTo>
                      <a:pt x="12876" y="18407"/>
                      <a:pt x="13343" y="18808"/>
                      <a:pt x="13510" y="19341"/>
                    </a:cubicBezTo>
                    <a:cubicBezTo>
                      <a:pt x="13910" y="20576"/>
                      <a:pt x="12876" y="21543"/>
                      <a:pt x="12709" y="22711"/>
                    </a:cubicBezTo>
                    <a:cubicBezTo>
                      <a:pt x="12509" y="24312"/>
                      <a:pt x="13877" y="25579"/>
                      <a:pt x="14210" y="27080"/>
                    </a:cubicBezTo>
                    <a:cubicBezTo>
                      <a:pt x="14344" y="27681"/>
                      <a:pt x="14344" y="28315"/>
                      <a:pt x="14244" y="28882"/>
                    </a:cubicBezTo>
                    <a:cubicBezTo>
                      <a:pt x="14077" y="29882"/>
                      <a:pt x="13176" y="31350"/>
                      <a:pt x="14377" y="32051"/>
                    </a:cubicBezTo>
                    <a:cubicBezTo>
                      <a:pt x="17346" y="28381"/>
                      <a:pt x="19414" y="24045"/>
                      <a:pt x="20581" y="19508"/>
                    </a:cubicBezTo>
                    <a:cubicBezTo>
                      <a:pt x="22049" y="13737"/>
                      <a:pt x="21982" y="7566"/>
                      <a:pt x="20248" y="1896"/>
                    </a:cubicBezTo>
                    <a:cubicBezTo>
                      <a:pt x="20215" y="1929"/>
                      <a:pt x="20190" y="1946"/>
                      <a:pt x="20177" y="1946"/>
                    </a:cubicBezTo>
                    <a:cubicBezTo>
                      <a:pt x="20165" y="1946"/>
                      <a:pt x="20165" y="1929"/>
                      <a:pt x="20181" y="1896"/>
                    </a:cubicBezTo>
                    <a:cubicBezTo>
                      <a:pt x="19784" y="1543"/>
                      <a:pt x="19341" y="1419"/>
                      <a:pt x="18871" y="1419"/>
                    </a:cubicBezTo>
                    <a:cubicBezTo>
                      <a:pt x="17748" y="1419"/>
                      <a:pt x="16472" y="2127"/>
                      <a:pt x="15310" y="2127"/>
                    </a:cubicBezTo>
                    <a:cubicBezTo>
                      <a:pt x="15118" y="2127"/>
                      <a:pt x="14929" y="2108"/>
                      <a:pt x="14744" y="2062"/>
                    </a:cubicBezTo>
                    <a:cubicBezTo>
                      <a:pt x="14177" y="1962"/>
                      <a:pt x="13677" y="1695"/>
                      <a:pt x="13210" y="1329"/>
                    </a:cubicBezTo>
                    <a:cubicBezTo>
                      <a:pt x="12554" y="778"/>
                      <a:pt x="12105" y="1"/>
                      <a:pt x="113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6" name="Google Shape;2466;p60"/>
              <p:cNvSpPr/>
              <p:nvPr/>
            </p:nvSpPr>
            <p:spPr>
              <a:xfrm>
                <a:off x="2285009" y="1229784"/>
                <a:ext cx="348635" cy="144691"/>
              </a:xfrm>
              <a:custGeom>
                <a:avLst/>
                <a:gdLst/>
                <a:ahLst/>
                <a:cxnLst/>
                <a:rect l="l" t="t" r="r" b="b"/>
                <a:pathLst>
                  <a:path w="14845" h="6161" extrusionOk="0">
                    <a:moveTo>
                      <a:pt x="6272" y="1"/>
                    </a:moveTo>
                    <a:lnTo>
                      <a:pt x="6272" y="68"/>
                    </a:lnTo>
                    <a:cubicBezTo>
                      <a:pt x="5938" y="835"/>
                      <a:pt x="5405" y="1535"/>
                      <a:pt x="4604" y="1869"/>
                    </a:cubicBezTo>
                    <a:cubicBezTo>
                      <a:pt x="4271" y="2036"/>
                      <a:pt x="3937" y="2036"/>
                      <a:pt x="3603" y="2069"/>
                    </a:cubicBezTo>
                    <a:cubicBezTo>
                      <a:pt x="3203" y="2169"/>
                      <a:pt x="2669" y="2236"/>
                      <a:pt x="2336" y="2503"/>
                    </a:cubicBezTo>
                    <a:cubicBezTo>
                      <a:pt x="2102" y="2669"/>
                      <a:pt x="2002" y="3036"/>
                      <a:pt x="1836" y="3303"/>
                    </a:cubicBezTo>
                    <a:cubicBezTo>
                      <a:pt x="1435" y="3970"/>
                      <a:pt x="735" y="4704"/>
                      <a:pt x="1" y="4838"/>
                    </a:cubicBezTo>
                    <a:lnTo>
                      <a:pt x="34" y="5004"/>
                    </a:lnTo>
                    <a:cubicBezTo>
                      <a:pt x="320" y="4933"/>
                      <a:pt x="606" y="4900"/>
                      <a:pt x="903" y="4900"/>
                    </a:cubicBezTo>
                    <a:cubicBezTo>
                      <a:pt x="1159" y="4900"/>
                      <a:pt x="1423" y="4925"/>
                      <a:pt x="1702" y="4971"/>
                    </a:cubicBezTo>
                    <a:cubicBezTo>
                      <a:pt x="2159" y="5013"/>
                      <a:pt x="2564" y="5106"/>
                      <a:pt x="2983" y="5106"/>
                    </a:cubicBezTo>
                    <a:cubicBezTo>
                      <a:pt x="3236" y="5106"/>
                      <a:pt x="3493" y="5072"/>
                      <a:pt x="3770" y="4971"/>
                    </a:cubicBezTo>
                    <a:cubicBezTo>
                      <a:pt x="4070" y="4838"/>
                      <a:pt x="4371" y="4637"/>
                      <a:pt x="4671" y="4471"/>
                    </a:cubicBezTo>
                    <a:cubicBezTo>
                      <a:pt x="5125" y="4194"/>
                      <a:pt x="5592" y="3976"/>
                      <a:pt x="6063" y="3976"/>
                    </a:cubicBezTo>
                    <a:cubicBezTo>
                      <a:pt x="6387" y="3976"/>
                      <a:pt x="6713" y="4079"/>
                      <a:pt x="7039" y="4337"/>
                    </a:cubicBezTo>
                    <a:cubicBezTo>
                      <a:pt x="7773" y="4904"/>
                      <a:pt x="8207" y="5705"/>
                      <a:pt x="9174" y="6005"/>
                    </a:cubicBezTo>
                    <a:cubicBezTo>
                      <a:pt x="9485" y="6116"/>
                      <a:pt x="9793" y="6161"/>
                      <a:pt x="10098" y="6161"/>
                    </a:cubicBezTo>
                    <a:cubicBezTo>
                      <a:pt x="10709" y="6161"/>
                      <a:pt x="11309" y="5983"/>
                      <a:pt x="11909" y="5805"/>
                    </a:cubicBezTo>
                    <a:cubicBezTo>
                      <a:pt x="12449" y="5625"/>
                      <a:pt x="13017" y="5465"/>
                      <a:pt x="13557" y="5465"/>
                    </a:cubicBezTo>
                    <a:cubicBezTo>
                      <a:pt x="14019" y="5465"/>
                      <a:pt x="14460" y="5582"/>
                      <a:pt x="14845" y="5905"/>
                    </a:cubicBezTo>
                    <a:cubicBezTo>
                      <a:pt x="14678" y="5371"/>
                      <a:pt x="14511" y="4871"/>
                      <a:pt x="14278" y="4371"/>
                    </a:cubicBezTo>
                    <a:cubicBezTo>
                      <a:pt x="14111" y="3870"/>
                      <a:pt x="13911" y="3403"/>
                      <a:pt x="13711" y="3003"/>
                    </a:cubicBezTo>
                    <a:cubicBezTo>
                      <a:pt x="13444" y="2970"/>
                      <a:pt x="13210" y="2903"/>
                      <a:pt x="13010" y="2803"/>
                    </a:cubicBezTo>
                    <a:cubicBezTo>
                      <a:pt x="12885" y="3204"/>
                      <a:pt x="12533" y="3511"/>
                      <a:pt x="12139" y="3511"/>
                    </a:cubicBezTo>
                    <a:cubicBezTo>
                      <a:pt x="12009" y="3511"/>
                      <a:pt x="11875" y="3478"/>
                      <a:pt x="11743" y="3403"/>
                    </a:cubicBezTo>
                    <a:cubicBezTo>
                      <a:pt x="11442" y="3236"/>
                      <a:pt x="11276" y="2903"/>
                      <a:pt x="11176" y="2636"/>
                    </a:cubicBezTo>
                    <a:cubicBezTo>
                      <a:pt x="11009" y="2236"/>
                      <a:pt x="10875" y="1869"/>
                      <a:pt x="10709" y="1502"/>
                    </a:cubicBezTo>
                    <a:cubicBezTo>
                      <a:pt x="10608" y="1335"/>
                      <a:pt x="10575" y="1202"/>
                      <a:pt x="10508" y="1068"/>
                    </a:cubicBezTo>
                    <a:cubicBezTo>
                      <a:pt x="10398" y="826"/>
                      <a:pt x="10216" y="715"/>
                      <a:pt x="9961" y="715"/>
                    </a:cubicBezTo>
                    <a:cubicBezTo>
                      <a:pt x="9829" y="715"/>
                      <a:pt x="9678" y="745"/>
                      <a:pt x="9508" y="801"/>
                    </a:cubicBezTo>
                    <a:cubicBezTo>
                      <a:pt x="9207" y="1202"/>
                      <a:pt x="9908" y="1869"/>
                      <a:pt x="10041" y="2236"/>
                    </a:cubicBezTo>
                    <a:cubicBezTo>
                      <a:pt x="10175" y="2569"/>
                      <a:pt x="10175" y="2970"/>
                      <a:pt x="10041" y="3303"/>
                    </a:cubicBezTo>
                    <a:cubicBezTo>
                      <a:pt x="9851" y="3685"/>
                      <a:pt x="9447" y="4006"/>
                      <a:pt x="9005" y="4006"/>
                    </a:cubicBezTo>
                    <a:cubicBezTo>
                      <a:pt x="8984" y="4006"/>
                      <a:pt x="8962" y="4005"/>
                      <a:pt x="8941" y="4004"/>
                    </a:cubicBezTo>
                    <a:cubicBezTo>
                      <a:pt x="8941" y="4004"/>
                      <a:pt x="8941" y="4037"/>
                      <a:pt x="8907" y="4037"/>
                    </a:cubicBezTo>
                    <a:cubicBezTo>
                      <a:pt x="8796" y="4066"/>
                      <a:pt x="8688" y="4080"/>
                      <a:pt x="8586" y="4080"/>
                    </a:cubicBezTo>
                    <a:cubicBezTo>
                      <a:pt x="8106" y="4080"/>
                      <a:pt x="7732" y="3776"/>
                      <a:pt x="7540" y="3337"/>
                    </a:cubicBezTo>
                    <a:cubicBezTo>
                      <a:pt x="7006" y="2102"/>
                      <a:pt x="7907" y="501"/>
                      <a:pt x="627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7" name="Google Shape;2467;p60"/>
              <p:cNvSpPr/>
              <p:nvPr/>
            </p:nvSpPr>
            <p:spPr>
              <a:xfrm>
                <a:off x="2230970" y="1031594"/>
                <a:ext cx="372918" cy="309086"/>
              </a:xfrm>
              <a:custGeom>
                <a:avLst/>
                <a:gdLst/>
                <a:ahLst/>
                <a:cxnLst/>
                <a:rect l="l" t="t" r="r" b="b"/>
                <a:pathLst>
                  <a:path w="15879" h="13161" extrusionOk="0">
                    <a:moveTo>
                      <a:pt x="7606" y="0"/>
                    </a:moveTo>
                    <a:cubicBezTo>
                      <a:pt x="6438" y="634"/>
                      <a:pt x="6405" y="1969"/>
                      <a:pt x="7606" y="2669"/>
                    </a:cubicBezTo>
                    <a:cubicBezTo>
                      <a:pt x="7939" y="2903"/>
                      <a:pt x="8373" y="2936"/>
                      <a:pt x="8573" y="3303"/>
                    </a:cubicBezTo>
                    <a:cubicBezTo>
                      <a:pt x="8840" y="3736"/>
                      <a:pt x="8673" y="4137"/>
                      <a:pt x="8273" y="4404"/>
                    </a:cubicBezTo>
                    <a:cubicBezTo>
                      <a:pt x="7439" y="5004"/>
                      <a:pt x="6238" y="4604"/>
                      <a:pt x="5504" y="5471"/>
                    </a:cubicBezTo>
                    <a:cubicBezTo>
                      <a:pt x="5004" y="6105"/>
                      <a:pt x="4937" y="6905"/>
                      <a:pt x="4237" y="7306"/>
                    </a:cubicBezTo>
                    <a:lnTo>
                      <a:pt x="4103" y="7306"/>
                    </a:lnTo>
                    <a:cubicBezTo>
                      <a:pt x="3770" y="7439"/>
                      <a:pt x="3336" y="7406"/>
                      <a:pt x="3002" y="7506"/>
                    </a:cubicBezTo>
                    <a:cubicBezTo>
                      <a:pt x="2402" y="7773"/>
                      <a:pt x="2602" y="8473"/>
                      <a:pt x="2535" y="8974"/>
                    </a:cubicBezTo>
                    <a:lnTo>
                      <a:pt x="2535" y="9007"/>
                    </a:lnTo>
                    <a:cubicBezTo>
                      <a:pt x="2569" y="9407"/>
                      <a:pt x="2469" y="9674"/>
                      <a:pt x="1902" y="9807"/>
                    </a:cubicBezTo>
                    <a:cubicBezTo>
                      <a:pt x="1468" y="9908"/>
                      <a:pt x="1068" y="9774"/>
                      <a:pt x="667" y="10074"/>
                    </a:cubicBezTo>
                    <a:cubicBezTo>
                      <a:pt x="334" y="10308"/>
                      <a:pt x="0" y="10808"/>
                      <a:pt x="0" y="11275"/>
                    </a:cubicBezTo>
                    <a:cubicBezTo>
                      <a:pt x="0" y="11909"/>
                      <a:pt x="467" y="12343"/>
                      <a:pt x="968" y="12743"/>
                    </a:cubicBezTo>
                    <a:lnTo>
                      <a:pt x="1001" y="12743"/>
                    </a:lnTo>
                    <a:cubicBezTo>
                      <a:pt x="1401" y="13038"/>
                      <a:pt x="1737" y="13161"/>
                      <a:pt x="2027" y="13161"/>
                    </a:cubicBezTo>
                    <a:cubicBezTo>
                      <a:pt x="3211" y="13161"/>
                      <a:pt x="3632" y="11124"/>
                      <a:pt x="4570" y="10508"/>
                    </a:cubicBezTo>
                    <a:cubicBezTo>
                      <a:pt x="5071" y="10241"/>
                      <a:pt x="5638" y="10274"/>
                      <a:pt x="6171" y="10174"/>
                    </a:cubicBezTo>
                    <a:cubicBezTo>
                      <a:pt x="7205" y="9974"/>
                      <a:pt x="7806" y="9340"/>
                      <a:pt x="8239" y="8406"/>
                    </a:cubicBezTo>
                    <a:cubicBezTo>
                      <a:pt x="8306" y="8340"/>
                      <a:pt x="8340" y="8306"/>
                      <a:pt x="8373" y="8306"/>
                    </a:cubicBezTo>
                    <a:cubicBezTo>
                      <a:pt x="8373" y="8273"/>
                      <a:pt x="8373" y="8273"/>
                      <a:pt x="8406" y="8273"/>
                    </a:cubicBezTo>
                    <a:cubicBezTo>
                      <a:pt x="8417" y="8273"/>
                      <a:pt x="8427" y="8273"/>
                      <a:pt x="8438" y="8273"/>
                    </a:cubicBezTo>
                    <a:cubicBezTo>
                      <a:pt x="10827" y="8273"/>
                      <a:pt x="9181" y="12077"/>
                      <a:pt x="10875" y="12276"/>
                    </a:cubicBezTo>
                    <a:cubicBezTo>
                      <a:pt x="10908" y="12243"/>
                      <a:pt x="10908" y="12243"/>
                      <a:pt x="10975" y="12243"/>
                    </a:cubicBezTo>
                    <a:cubicBezTo>
                      <a:pt x="10996" y="12244"/>
                      <a:pt x="11016" y="12244"/>
                      <a:pt x="11037" y="12244"/>
                    </a:cubicBezTo>
                    <a:cubicBezTo>
                      <a:pt x="11708" y="12244"/>
                      <a:pt x="12237" y="11719"/>
                      <a:pt x="12076" y="10975"/>
                    </a:cubicBezTo>
                    <a:cubicBezTo>
                      <a:pt x="12009" y="10575"/>
                      <a:pt x="11742" y="10308"/>
                      <a:pt x="11542" y="9974"/>
                    </a:cubicBezTo>
                    <a:cubicBezTo>
                      <a:pt x="11342" y="9607"/>
                      <a:pt x="11342" y="9240"/>
                      <a:pt x="11675" y="8974"/>
                    </a:cubicBezTo>
                    <a:cubicBezTo>
                      <a:pt x="11775" y="8790"/>
                      <a:pt x="11959" y="8707"/>
                      <a:pt x="12159" y="8707"/>
                    </a:cubicBezTo>
                    <a:cubicBezTo>
                      <a:pt x="12359" y="8707"/>
                      <a:pt x="12576" y="8790"/>
                      <a:pt x="12743" y="8940"/>
                    </a:cubicBezTo>
                    <a:cubicBezTo>
                      <a:pt x="13143" y="9274"/>
                      <a:pt x="13343" y="9807"/>
                      <a:pt x="13510" y="10274"/>
                    </a:cubicBezTo>
                    <a:cubicBezTo>
                      <a:pt x="13677" y="10608"/>
                      <a:pt x="13843" y="11475"/>
                      <a:pt x="14210" y="11575"/>
                    </a:cubicBezTo>
                    <a:cubicBezTo>
                      <a:pt x="14260" y="11586"/>
                      <a:pt x="14308" y="11591"/>
                      <a:pt x="14352" y="11591"/>
                    </a:cubicBezTo>
                    <a:cubicBezTo>
                      <a:pt x="14728" y="11591"/>
                      <a:pt x="14939" y="11243"/>
                      <a:pt x="15178" y="10975"/>
                    </a:cubicBezTo>
                    <a:cubicBezTo>
                      <a:pt x="15194" y="10958"/>
                      <a:pt x="15211" y="10950"/>
                      <a:pt x="15232" y="10950"/>
                    </a:cubicBezTo>
                    <a:cubicBezTo>
                      <a:pt x="15253" y="10950"/>
                      <a:pt x="15278" y="10958"/>
                      <a:pt x="15311" y="10975"/>
                    </a:cubicBezTo>
                    <a:cubicBezTo>
                      <a:pt x="15478" y="11075"/>
                      <a:pt x="15678" y="11108"/>
                      <a:pt x="15878" y="11108"/>
                    </a:cubicBezTo>
                    <a:cubicBezTo>
                      <a:pt x="14010" y="6905"/>
                      <a:pt x="11175" y="3103"/>
                      <a:pt x="760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8" name="Google Shape;2468;p60"/>
              <p:cNvSpPr/>
              <p:nvPr/>
            </p:nvSpPr>
            <p:spPr>
              <a:xfrm>
                <a:off x="1127950" y="842798"/>
                <a:ext cx="1366263" cy="1513984"/>
              </a:xfrm>
              <a:custGeom>
                <a:avLst/>
                <a:gdLst/>
                <a:ahLst/>
                <a:cxnLst/>
                <a:rect l="l" t="t" r="r" b="b"/>
                <a:pathLst>
                  <a:path w="58176" h="64466" extrusionOk="0">
                    <a:moveTo>
                      <a:pt x="29655" y="0"/>
                    </a:moveTo>
                    <a:cubicBezTo>
                      <a:pt x="26353" y="367"/>
                      <a:pt x="23117" y="1268"/>
                      <a:pt x="20048" y="2602"/>
                    </a:cubicBezTo>
                    <a:cubicBezTo>
                      <a:pt x="20515" y="3703"/>
                      <a:pt x="22116" y="2969"/>
                      <a:pt x="22950" y="3536"/>
                    </a:cubicBezTo>
                    <a:cubicBezTo>
                      <a:pt x="23150" y="3703"/>
                      <a:pt x="23217" y="3870"/>
                      <a:pt x="23350" y="4137"/>
                    </a:cubicBezTo>
                    <a:cubicBezTo>
                      <a:pt x="23484" y="4470"/>
                      <a:pt x="23450" y="4871"/>
                      <a:pt x="23651" y="5171"/>
                    </a:cubicBezTo>
                    <a:cubicBezTo>
                      <a:pt x="23784" y="5338"/>
                      <a:pt x="23884" y="5438"/>
                      <a:pt x="24018" y="5471"/>
                    </a:cubicBezTo>
                    <a:cubicBezTo>
                      <a:pt x="24162" y="5515"/>
                      <a:pt x="24307" y="5535"/>
                      <a:pt x="24450" y="5535"/>
                    </a:cubicBezTo>
                    <a:cubicBezTo>
                      <a:pt x="25498" y="5535"/>
                      <a:pt x="26507" y="4473"/>
                      <a:pt x="27387" y="4003"/>
                    </a:cubicBezTo>
                    <a:cubicBezTo>
                      <a:pt x="28187" y="3603"/>
                      <a:pt x="29054" y="3303"/>
                      <a:pt x="29955" y="3169"/>
                    </a:cubicBezTo>
                    <a:cubicBezTo>
                      <a:pt x="30212" y="3133"/>
                      <a:pt x="30477" y="3114"/>
                      <a:pt x="30744" y="3114"/>
                    </a:cubicBezTo>
                    <a:cubicBezTo>
                      <a:pt x="31936" y="3114"/>
                      <a:pt x="33186" y="3486"/>
                      <a:pt x="34058" y="4303"/>
                    </a:cubicBezTo>
                    <a:cubicBezTo>
                      <a:pt x="34892" y="5104"/>
                      <a:pt x="35226" y="6538"/>
                      <a:pt x="34225" y="7372"/>
                    </a:cubicBezTo>
                    <a:cubicBezTo>
                      <a:pt x="33665" y="7823"/>
                      <a:pt x="32921" y="8031"/>
                      <a:pt x="32175" y="8031"/>
                    </a:cubicBezTo>
                    <a:cubicBezTo>
                      <a:pt x="31542" y="8031"/>
                      <a:pt x="30909" y="7881"/>
                      <a:pt x="30389" y="7606"/>
                    </a:cubicBezTo>
                    <a:cubicBezTo>
                      <a:pt x="30155" y="7472"/>
                      <a:pt x="29888" y="7306"/>
                      <a:pt x="29855" y="7005"/>
                    </a:cubicBezTo>
                    <a:cubicBezTo>
                      <a:pt x="29788" y="6605"/>
                      <a:pt x="29988" y="6205"/>
                      <a:pt x="29888" y="5838"/>
                    </a:cubicBezTo>
                    <a:cubicBezTo>
                      <a:pt x="29826" y="5487"/>
                      <a:pt x="29624" y="5379"/>
                      <a:pt x="29368" y="5379"/>
                    </a:cubicBezTo>
                    <a:cubicBezTo>
                      <a:pt x="29211" y="5379"/>
                      <a:pt x="29032" y="5420"/>
                      <a:pt x="28854" y="5471"/>
                    </a:cubicBezTo>
                    <a:cubicBezTo>
                      <a:pt x="28054" y="5805"/>
                      <a:pt x="28020" y="6638"/>
                      <a:pt x="27520" y="7206"/>
                    </a:cubicBezTo>
                    <a:cubicBezTo>
                      <a:pt x="27287" y="7539"/>
                      <a:pt x="26886" y="7773"/>
                      <a:pt x="26519" y="7939"/>
                    </a:cubicBezTo>
                    <a:cubicBezTo>
                      <a:pt x="25519" y="8373"/>
                      <a:pt x="22850" y="8473"/>
                      <a:pt x="22683" y="9941"/>
                    </a:cubicBezTo>
                    <a:cubicBezTo>
                      <a:pt x="22850" y="10441"/>
                      <a:pt x="23651" y="10374"/>
                      <a:pt x="23851" y="10875"/>
                    </a:cubicBezTo>
                    <a:cubicBezTo>
                      <a:pt x="24018" y="11275"/>
                      <a:pt x="23984" y="11642"/>
                      <a:pt x="24284" y="11976"/>
                    </a:cubicBezTo>
                    <a:cubicBezTo>
                      <a:pt x="24501" y="12246"/>
                      <a:pt x="24806" y="12319"/>
                      <a:pt x="25109" y="12319"/>
                    </a:cubicBezTo>
                    <a:cubicBezTo>
                      <a:pt x="25179" y="12319"/>
                      <a:pt x="25249" y="12315"/>
                      <a:pt x="25318" y="12309"/>
                    </a:cubicBezTo>
                    <a:cubicBezTo>
                      <a:pt x="26853" y="12009"/>
                      <a:pt x="27186" y="10341"/>
                      <a:pt x="28454" y="9607"/>
                    </a:cubicBezTo>
                    <a:cubicBezTo>
                      <a:pt x="29101" y="9219"/>
                      <a:pt x="29867" y="9072"/>
                      <a:pt x="30630" y="9072"/>
                    </a:cubicBezTo>
                    <a:cubicBezTo>
                      <a:pt x="30851" y="9072"/>
                      <a:pt x="31072" y="9084"/>
                      <a:pt x="31289" y="9107"/>
                    </a:cubicBezTo>
                    <a:cubicBezTo>
                      <a:pt x="32057" y="9174"/>
                      <a:pt x="33124" y="9207"/>
                      <a:pt x="33624" y="9974"/>
                    </a:cubicBezTo>
                    <a:cubicBezTo>
                      <a:pt x="34191" y="10841"/>
                      <a:pt x="33324" y="11308"/>
                      <a:pt x="33291" y="12142"/>
                    </a:cubicBezTo>
                    <a:cubicBezTo>
                      <a:pt x="33524" y="12509"/>
                      <a:pt x="34325" y="12376"/>
                      <a:pt x="34692" y="12676"/>
                    </a:cubicBezTo>
                    <a:cubicBezTo>
                      <a:pt x="34892" y="12810"/>
                      <a:pt x="35059" y="13010"/>
                      <a:pt x="35159" y="13277"/>
                    </a:cubicBezTo>
                    <a:cubicBezTo>
                      <a:pt x="35392" y="13877"/>
                      <a:pt x="35192" y="14611"/>
                      <a:pt x="34692" y="15044"/>
                    </a:cubicBezTo>
                    <a:cubicBezTo>
                      <a:pt x="34285" y="15477"/>
                      <a:pt x="33703" y="15715"/>
                      <a:pt x="33109" y="15715"/>
                    </a:cubicBezTo>
                    <a:cubicBezTo>
                      <a:pt x="32925" y="15715"/>
                      <a:pt x="32739" y="15692"/>
                      <a:pt x="32557" y="15645"/>
                    </a:cubicBezTo>
                    <a:cubicBezTo>
                      <a:pt x="32223" y="15545"/>
                      <a:pt x="31957" y="15445"/>
                      <a:pt x="31723" y="15178"/>
                    </a:cubicBezTo>
                    <a:cubicBezTo>
                      <a:pt x="31523" y="14978"/>
                      <a:pt x="31223" y="14110"/>
                      <a:pt x="30889" y="14010"/>
                    </a:cubicBezTo>
                    <a:cubicBezTo>
                      <a:pt x="30556" y="14277"/>
                      <a:pt x="30389" y="14511"/>
                      <a:pt x="30622" y="14978"/>
                    </a:cubicBezTo>
                    <a:cubicBezTo>
                      <a:pt x="30722" y="15178"/>
                      <a:pt x="30856" y="15378"/>
                      <a:pt x="30822" y="15645"/>
                    </a:cubicBezTo>
                    <a:cubicBezTo>
                      <a:pt x="30746" y="15924"/>
                      <a:pt x="30574" y="16048"/>
                      <a:pt x="30349" y="16048"/>
                    </a:cubicBezTo>
                    <a:cubicBezTo>
                      <a:pt x="30278" y="16048"/>
                      <a:pt x="30202" y="16036"/>
                      <a:pt x="30122" y="16012"/>
                    </a:cubicBezTo>
                    <a:lnTo>
                      <a:pt x="30022" y="16012"/>
                    </a:lnTo>
                    <a:cubicBezTo>
                      <a:pt x="29336" y="15824"/>
                      <a:pt x="28650" y="15702"/>
                      <a:pt x="28002" y="15702"/>
                    </a:cubicBezTo>
                    <a:cubicBezTo>
                      <a:pt x="26696" y="15702"/>
                      <a:pt x="25543" y="16197"/>
                      <a:pt x="24851" y="17646"/>
                    </a:cubicBezTo>
                    <a:cubicBezTo>
                      <a:pt x="24218" y="18947"/>
                      <a:pt x="23684" y="20115"/>
                      <a:pt x="22550" y="21015"/>
                    </a:cubicBezTo>
                    <a:cubicBezTo>
                      <a:pt x="22049" y="21382"/>
                      <a:pt x="21549" y="21683"/>
                      <a:pt x="21149" y="22150"/>
                    </a:cubicBezTo>
                    <a:cubicBezTo>
                      <a:pt x="20482" y="22883"/>
                      <a:pt x="20682" y="23651"/>
                      <a:pt x="20315" y="24451"/>
                    </a:cubicBezTo>
                    <a:cubicBezTo>
                      <a:pt x="20060" y="24865"/>
                      <a:pt x="19715" y="25187"/>
                      <a:pt x="19278" y="25187"/>
                    </a:cubicBezTo>
                    <a:cubicBezTo>
                      <a:pt x="19257" y="25187"/>
                      <a:pt x="19236" y="25187"/>
                      <a:pt x="19214" y="25185"/>
                    </a:cubicBezTo>
                    <a:cubicBezTo>
                      <a:pt x="19181" y="25218"/>
                      <a:pt x="19181" y="25218"/>
                      <a:pt x="19147" y="25218"/>
                    </a:cubicBezTo>
                    <a:cubicBezTo>
                      <a:pt x="18780" y="25185"/>
                      <a:pt x="18614" y="25052"/>
                      <a:pt x="18347" y="24785"/>
                    </a:cubicBezTo>
                    <a:cubicBezTo>
                      <a:pt x="17947" y="24218"/>
                      <a:pt x="17947" y="23617"/>
                      <a:pt x="17279" y="23217"/>
                    </a:cubicBezTo>
                    <a:cubicBezTo>
                      <a:pt x="17023" y="23076"/>
                      <a:pt x="16732" y="23019"/>
                      <a:pt x="16437" y="23019"/>
                    </a:cubicBezTo>
                    <a:cubicBezTo>
                      <a:pt x="15964" y="23019"/>
                      <a:pt x="15481" y="23166"/>
                      <a:pt x="15111" y="23350"/>
                    </a:cubicBezTo>
                    <a:cubicBezTo>
                      <a:pt x="14010" y="23851"/>
                      <a:pt x="10208" y="26386"/>
                      <a:pt x="11542" y="27987"/>
                    </a:cubicBezTo>
                    <a:cubicBezTo>
                      <a:pt x="11737" y="28138"/>
                      <a:pt x="11989" y="28197"/>
                      <a:pt x="12266" y="28197"/>
                    </a:cubicBezTo>
                    <a:cubicBezTo>
                      <a:pt x="13031" y="28197"/>
                      <a:pt x="13988" y="27749"/>
                      <a:pt x="14477" y="27553"/>
                    </a:cubicBezTo>
                    <a:cubicBezTo>
                      <a:pt x="14716" y="27454"/>
                      <a:pt x="14919" y="27390"/>
                      <a:pt x="15122" y="27390"/>
                    </a:cubicBezTo>
                    <a:cubicBezTo>
                      <a:pt x="15259" y="27390"/>
                      <a:pt x="15397" y="27419"/>
                      <a:pt x="15545" y="27487"/>
                    </a:cubicBezTo>
                    <a:cubicBezTo>
                      <a:pt x="15612" y="27487"/>
                      <a:pt x="15645" y="27487"/>
                      <a:pt x="15678" y="27520"/>
                    </a:cubicBezTo>
                    <a:cubicBezTo>
                      <a:pt x="15845" y="27653"/>
                      <a:pt x="15978" y="27820"/>
                      <a:pt x="16012" y="27987"/>
                    </a:cubicBezTo>
                    <a:cubicBezTo>
                      <a:pt x="16045" y="28120"/>
                      <a:pt x="16045" y="28287"/>
                      <a:pt x="16012" y="28387"/>
                    </a:cubicBezTo>
                    <a:cubicBezTo>
                      <a:pt x="15978" y="28554"/>
                      <a:pt x="15845" y="28788"/>
                      <a:pt x="15878" y="28888"/>
                    </a:cubicBezTo>
                    <a:cubicBezTo>
                      <a:pt x="15878" y="28888"/>
                      <a:pt x="15945" y="28888"/>
                      <a:pt x="15978" y="28954"/>
                    </a:cubicBezTo>
                    <a:cubicBezTo>
                      <a:pt x="16028" y="28979"/>
                      <a:pt x="16095" y="28985"/>
                      <a:pt x="16169" y="28985"/>
                    </a:cubicBezTo>
                    <a:cubicBezTo>
                      <a:pt x="16250" y="28985"/>
                      <a:pt x="16339" y="28978"/>
                      <a:pt x="16419" y="28978"/>
                    </a:cubicBezTo>
                    <a:cubicBezTo>
                      <a:pt x="16465" y="28978"/>
                      <a:pt x="16508" y="28980"/>
                      <a:pt x="16546" y="28988"/>
                    </a:cubicBezTo>
                    <a:cubicBezTo>
                      <a:pt x="16712" y="29021"/>
                      <a:pt x="16946" y="29155"/>
                      <a:pt x="17046" y="29288"/>
                    </a:cubicBezTo>
                    <a:cubicBezTo>
                      <a:pt x="17313" y="29521"/>
                      <a:pt x="17513" y="29855"/>
                      <a:pt x="17446" y="30189"/>
                    </a:cubicBezTo>
                    <a:cubicBezTo>
                      <a:pt x="17643" y="31273"/>
                      <a:pt x="18035" y="32358"/>
                      <a:pt x="19322" y="32358"/>
                    </a:cubicBezTo>
                    <a:cubicBezTo>
                      <a:pt x="19342" y="32358"/>
                      <a:pt x="19361" y="32357"/>
                      <a:pt x="19381" y="32357"/>
                    </a:cubicBezTo>
                    <a:cubicBezTo>
                      <a:pt x="20348" y="32323"/>
                      <a:pt x="21115" y="31690"/>
                      <a:pt x="21983" y="31389"/>
                    </a:cubicBezTo>
                    <a:cubicBezTo>
                      <a:pt x="22362" y="31260"/>
                      <a:pt x="22735" y="31204"/>
                      <a:pt x="23102" y="31204"/>
                    </a:cubicBezTo>
                    <a:cubicBezTo>
                      <a:pt x="24154" y="31204"/>
                      <a:pt x="25155" y="31662"/>
                      <a:pt x="26119" y="32157"/>
                    </a:cubicBezTo>
                    <a:cubicBezTo>
                      <a:pt x="26786" y="32490"/>
                      <a:pt x="27387" y="32857"/>
                      <a:pt x="27887" y="33391"/>
                    </a:cubicBezTo>
                    <a:cubicBezTo>
                      <a:pt x="28554" y="34125"/>
                      <a:pt x="28988" y="34825"/>
                      <a:pt x="29888" y="35326"/>
                    </a:cubicBezTo>
                    <a:cubicBezTo>
                      <a:pt x="30556" y="35359"/>
                      <a:pt x="31156" y="35826"/>
                      <a:pt x="31556" y="36326"/>
                    </a:cubicBezTo>
                    <a:cubicBezTo>
                      <a:pt x="32290" y="36860"/>
                      <a:pt x="32657" y="37661"/>
                      <a:pt x="33358" y="38161"/>
                    </a:cubicBezTo>
                    <a:cubicBezTo>
                      <a:pt x="33822" y="38506"/>
                      <a:pt x="34329" y="38608"/>
                      <a:pt x="34855" y="38608"/>
                    </a:cubicBezTo>
                    <a:cubicBezTo>
                      <a:pt x="35618" y="38608"/>
                      <a:pt x="36421" y="38393"/>
                      <a:pt x="37194" y="38393"/>
                    </a:cubicBezTo>
                    <a:cubicBezTo>
                      <a:pt x="37227" y="38393"/>
                      <a:pt x="37261" y="38394"/>
                      <a:pt x="37294" y="38394"/>
                    </a:cubicBezTo>
                    <a:cubicBezTo>
                      <a:pt x="38928" y="38461"/>
                      <a:pt x="40196" y="39729"/>
                      <a:pt x="40029" y="41397"/>
                    </a:cubicBezTo>
                    <a:cubicBezTo>
                      <a:pt x="39962" y="42231"/>
                      <a:pt x="39529" y="42864"/>
                      <a:pt x="38962" y="43465"/>
                    </a:cubicBezTo>
                    <a:cubicBezTo>
                      <a:pt x="38428" y="43999"/>
                      <a:pt x="37927" y="44466"/>
                      <a:pt x="37761" y="45233"/>
                    </a:cubicBezTo>
                    <a:cubicBezTo>
                      <a:pt x="37661" y="45800"/>
                      <a:pt x="37694" y="46334"/>
                      <a:pt x="37594" y="46867"/>
                    </a:cubicBezTo>
                    <a:cubicBezTo>
                      <a:pt x="37405" y="47571"/>
                      <a:pt x="36798" y="48296"/>
                      <a:pt x="36149" y="48296"/>
                    </a:cubicBezTo>
                    <a:cubicBezTo>
                      <a:pt x="35998" y="48296"/>
                      <a:pt x="35844" y="48256"/>
                      <a:pt x="35693" y="48168"/>
                    </a:cubicBezTo>
                    <a:cubicBezTo>
                      <a:pt x="35359" y="48135"/>
                      <a:pt x="35092" y="48035"/>
                      <a:pt x="34725" y="48035"/>
                    </a:cubicBezTo>
                    <a:cubicBezTo>
                      <a:pt x="34292" y="48135"/>
                      <a:pt x="33891" y="48368"/>
                      <a:pt x="33658" y="48835"/>
                    </a:cubicBezTo>
                    <a:cubicBezTo>
                      <a:pt x="33191" y="49669"/>
                      <a:pt x="33524" y="50570"/>
                      <a:pt x="33658" y="51471"/>
                    </a:cubicBezTo>
                    <a:cubicBezTo>
                      <a:pt x="33791" y="52304"/>
                      <a:pt x="33791" y="53238"/>
                      <a:pt x="33424" y="54039"/>
                    </a:cubicBezTo>
                    <a:cubicBezTo>
                      <a:pt x="32524" y="56007"/>
                      <a:pt x="29188" y="55540"/>
                      <a:pt x="28487" y="57408"/>
                    </a:cubicBezTo>
                    <a:cubicBezTo>
                      <a:pt x="28454" y="57742"/>
                      <a:pt x="28554" y="58142"/>
                      <a:pt x="28821" y="58476"/>
                    </a:cubicBezTo>
                    <a:cubicBezTo>
                      <a:pt x="28888" y="58542"/>
                      <a:pt x="29021" y="58642"/>
                      <a:pt x="29121" y="58742"/>
                    </a:cubicBezTo>
                    <a:cubicBezTo>
                      <a:pt x="29155" y="58876"/>
                      <a:pt x="29221" y="59009"/>
                      <a:pt x="29288" y="59143"/>
                    </a:cubicBezTo>
                    <a:cubicBezTo>
                      <a:pt x="29622" y="60377"/>
                      <a:pt x="28487" y="60310"/>
                      <a:pt x="29521" y="61845"/>
                    </a:cubicBezTo>
                    <a:cubicBezTo>
                      <a:pt x="29822" y="62312"/>
                      <a:pt x="30155" y="62812"/>
                      <a:pt x="29822" y="63179"/>
                    </a:cubicBezTo>
                    <a:cubicBezTo>
                      <a:pt x="29822" y="63212"/>
                      <a:pt x="29788" y="63312"/>
                      <a:pt x="29722" y="63346"/>
                    </a:cubicBezTo>
                    <a:cubicBezTo>
                      <a:pt x="29688" y="63479"/>
                      <a:pt x="29622" y="63512"/>
                      <a:pt x="29488" y="63546"/>
                    </a:cubicBezTo>
                    <a:cubicBezTo>
                      <a:pt x="29488" y="63579"/>
                      <a:pt x="29488" y="63579"/>
                      <a:pt x="29455" y="63579"/>
                    </a:cubicBezTo>
                    <a:cubicBezTo>
                      <a:pt x="29335" y="63594"/>
                      <a:pt x="29216" y="63602"/>
                      <a:pt x="29097" y="63602"/>
                    </a:cubicBezTo>
                    <a:cubicBezTo>
                      <a:pt x="27916" y="63602"/>
                      <a:pt x="26768" y="62872"/>
                      <a:pt x="26252" y="61811"/>
                    </a:cubicBezTo>
                    <a:cubicBezTo>
                      <a:pt x="25852" y="61011"/>
                      <a:pt x="25986" y="60344"/>
                      <a:pt x="25886" y="59543"/>
                    </a:cubicBezTo>
                    <a:cubicBezTo>
                      <a:pt x="25785" y="58409"/>
                      <a:pt x="24952" y="57875"/>
                      <a:pt x="24585" y="56874"/>
                    </a:cubicBezTo>
                    <a:cubicBezTo>
                      <a:pt x="24318" y="56207"/>
                      <a:pt x="24384" y="55507"/>
                      <a:pt x="24518" y="54806"/>
                    </a:cubicBezTo>
                    <a:cubicBezTo>
                      <a:pt x="24751" y="53505"/>
                      <a:pt x="24918" y="52605"/>
                      <a:pt x="24018" y="51537"/>
                    </a:cubicBezTo>
                    <a:cubicBezTo>
                      <a:pt x="23484" y="50870"/>
                      <a:pt x="23350" y="50503"/>
                      <a:pt x="23417" y="49603"/>
                    </a:cubicBezTo>
                    <a:cubicBezTo>
                      <a:pt x="23450" y="48535"/>
                      <a:pt x="23517" y="47434"/>
                      <a:pt x="23684" y="46367"/>
                    </a:cubicBezTo>
                    <a:lnTo>
                      <a:pt x="23684" y="46367"/>
                    </a:lnTo>
                    <a:cubicBezTo>
                      <a:pt x="23659" y="46392"/>
                      <a:pt x="23595" y="46456"/>
                      <a:pt x="23536" y="46456"/>
                    </a:cubicBezTo>
                    <a:cubicBezTo>
                      <a:pt x="23518" y="46456"/>
                      <a:pt x="23500" y="46450"/>
                      <a:pt x="23484" y="46434"/>
                    </a:cubicBezTo>
                    <a:cubicBezTo>
                      <a:pt x="22350" y="46167"/>
                      <a:pt x="21182" y="45700"/>
                      <a:pt x="20482" y="44732"/>
                    </a:cubicBezTo>
                    <a:cubicBezTo>
                      <a:pt x="20181" y="44332"/>
                      <a:pt x="20115" y="43932"/>
                      <a:pt x="20015" y="43498"/>
                    </a:cubicBezTo>
                    <a:cubicBezTo>
                      <a:pt x="19915" y="42698"/>
                      <a:pt x="19681" y="42231"/>
                      <a:pt x="19281" y="41563"/>
                    </a:cubicBezTo>
                    <a:cubicBezTo>
                      <a:pt x="18680" y="40629"/>
                      <a:pt x="18380" y="39495"/>
                      <a:pt x="18514" y="38361"/>
                    </a:cubicBezTo>
                    <a:cubicBezTo>
                      <a:pt x="18680" y="36827"/>
                      <a:pt x="19448" y="35492"/>
                      <a:pt x="19614" y="33925"/>
                    </a:cubicBezTo>
                    <a:lnTo>
                      <a:pt x="19614" y="33891"/>
                    </a:lnTo>
                    <a:lnTo>
                      <a:pt x="19514" y="33891"/>
                    </a:lnTo>
                    <a:cubicBezTo>
                      <a:pt x="17079" y="33491"/>
                      <a:pt x="13944" y="32857"/>
                      <a:pt x="12810" y="30355"/>
                    </a:cubicBezTo>
                    <a:cubicBezTo>
                      <a:pt x="12275" y="30450"/>
                      <a:pt x="11701" y="30524"/>
                      <a:pt x="11139" y="30524"/>
                    </a:cubicBezTo>
                    <a:cubicBezTo>
                      <a:pt x="9913" y="30524"/>
                      <a:pt x="8745" y="30169"/>
                      <a:pt x="8173" y="28888"/>
                    </a:cubicBezTo>
                    <a:cubicBezTo>
                      <a:pt x="7739" y="27920"/>
                      <a:pt x="7773" y="26820"/>
                      <a:pt x="7472" y="25819"/>
                    </a:cubicBezTo>
                    <a:cubicBezTo>
                      <a:pt x="7105" y="24485"/>
                      <a:pt x="6405" y="23350"/>
                      <a:pt x="5171" y="22583"/>
                    </a:cubicBezTo>
                    <a:lnTo>
                      <a:pt x="5171" y="22583"/>
                    </a:lnTo>
                    <a:cubicBezTo>
                      <a:pt x="4937" y="23984"/>
                      <a:pt x="5304" y="24918"/>
                      <a:pt x="6138" y="26019"/>
                    </a:cubicBezTo>
                    <a:lnTo>
                      <a:pt x="6171" y="26052"/>
                    </a:lnTo>
                    <a:cubicBezTo>
                      <a:pt x="6238" y="26086"/>
                      <a:pt x="6272" y="26186"/>
                      <a:pt x="6272" y="26252"/>
                    </a:cubicBezTo>
                    <a:cubicBezTo>
                      <a:pt x="6272" y="26353"/>
                      <a:pt x="6238" y="26419"/>
                      <a:pt x="6138" y="26486"/>
                    </a:cubicBezTo>
                    <a:lnTo>
                      <a:pt x="6071" y="26486"/>
                    </a:lnTo>
                    <a:cubicBezTo>
                      <a:pt x="5846" y="26571"/>
                      <a:pt x="5617" y="26612"/>
                      <a:pt x="5393" y="26612"/>
                    </a:cubicBezTo>
                    <a:cubicBezTo>
                      <a:pt x="4656" y="26612"/>
                      <a:pt x="3977" y="26176"/>
                      <a:pt x="3670" y="25485"/>
                    </a:cubicBezTo>
                    <a:cubicBezTo>
                      <a:pt x="3136" y="24251"/>
                      <a:pt x="4237" y="21883"/>
                      <a:pt x="2602" y="21249"/>
                    </a:cubicBezTo>
                    <a:cubicBezTo>
                      <a:pt x="434" y="27353"/>
                      <a:pt x="0" y="34058"/>
                      <a:pt x="1668" y="40496"/>
                    </a:cubicBezTo>
                    <a:cubicBezTo>
                      <a:pt x="5004" y="53405"/>
                      <a:pt x="16579" y="62745"/>
                      <a:pt x="29622" y="64413"/>
                    </a:cubicBezTo>
                    <a:cubicBezTo>
                      <a:pt x="30513" y="64433"/>
                      <a:pt x="31393" y="64466"/>
                      <a:pt x="32275" y="64466"/>
                    </a:cubicBezTo>
                    <a:cubicBezTo>
                      <a:pt x="32845" y="64466"/>
                      <a:pt x="33415" y="64452"/>
                      <a:pt x="33991" y="64413"/>
                    </a:cubicBezTo>
                    <a:cubicBezTo>
                      <a:pt x="40996" y="64046"/>
                      <a:pt x="48101" y="61878"/>
                      <a:pt x="53639" y="57475"/>
                    </a:cubicBezTo>
                    <a:cubicBezTo>
                      <a:pt x="55307" y="56174"/>
                      <a:pt x="56841" y="54673"/>
                      <a:pt x="58175" y="53005"/>
                    </a:cubicBezTo>
                    <a:cubicBezTo>
                      <a:pt x="56974" y="52671"/>
                      <a:pt x="57541" y="51004"/>
                      <a:pt x="57775" y="50136"/>
                    </a:cubicBezTo>
                    <a:cubicBezTo>
                      <a:pt x="58109" y="48735"/>
                      <a:pt x="57808" y="47568"/>
                      <a:pt x="57175" y="46334"/>
                    </a:cubicBezTo>
                    <a:cubicBezTo>
                      <a:pt x="56808" y="45666"/>
                      <a:pt x="56374" y="44966"/>
                      <a:pt x="56341" y="44232"/>
                    </a:cubicBezTo>
                    <a:cubicBezTo>
                      <a:pt x="56307" y="43632"/>
                      <a:pt x="56407" y="43065"/>
                      <a:pt x="56674" y="42531"/>
                    </a:cubicBezTo>
                    <a:cubicBezTo>
                      <a:pt x="56874" y="41997"/>
                      <a:pt x="57241" y="41463"/>
                      <a:pt x="57241" y="40830"/>
                    </a:cubicBezTo>
                    <a:cubicBezTo>
                      <a:pt x="57241" y="40129"/>
                      <a:pt x="56808" y="39695"/>
                      <a:pt x="56474" y="39195"/>
                    </a:cubicBezTo>
                    <a:cubicBezTo>
                      <a:pt x="55673" y="38028"/>
                      <a:pt x="55540" y="36627"/>
                      <a:pt x="56207" y="35326"/>
                    </a:cubicBezTo>
                    <a:cubicBezTo>
                      <a:pt x="55813" y="34806"/>
                      <a:pt x="55282" y="34625"/>
                      <a:pt x="54686" y="34625"/>
                    </a:cubicBezTo>
                    <a:cubicBezTo>
                      <a:pt x="53319" y="34625"/>
                      <a:pt x="51607" y="35576"/>
                      <a:pt x="50400" y="35576"/>
                    </a:cubicBezTo>
                    <a:cubicBezTo>
                      <a:pt x="50309" y="35576"/>
                      <a:pt x="50221" y="35571"/>
                      <a:pt x="50136" y="35559"/>
                    </a:cubicBezTo>
                    <a:cubicBezTo>
                      <a:pt x="49569" y="35492"/>
                      <a:pt x="49202" y="35159"/>
                      <a:pt x="48835" y="34725"/>
                    </a:cubicBezTo>
                    <a:cubicBezTo>
                      <a:pt x="48502" y="34325"/>
                      <a:pt x="48168" y="33858"/>
                      <a:pt x="47634" y="33658"/>
                    </a:cubicBezTo>
                    <a:cubicBezTo>
                      <a:pt x="47234" y="33524"/>
                      <a:pt x="46800" y="33558"/>
                      <a:pt x="46367" y="33491"/>
                    </a:cubicBezTo>
                    <a:cubicBezTo>
                      <a:pt x="43465" y="32991"/>
                      <a:pt x="43732" y="29321"/>
                      <a:pt x="44299" y="27153"/>
                    </a:cubicBezTo>
                    <a:cubicBezTo>
                      <a:pt x="44899" y="24618"/>
                      <a:pt x="46567" y="22150"/>
                      <a:pt x="49302" y="21549"/>
                    </a:cubicBezTo>
                    <a:lnTo>
                      <a:pt x="49336" y="21549"/>
                    </a:lnTo>
                    <a:lnTo>
                      <a:pt x="49302" y="21382"/>
                    </a:lnTo>
                    <a:cubicBezTo>
                      <a:pt x="49236" y="21416"/>
                      <a:pt x="49160" y="21432"/>
                      <a:pt x="49081" y="21432"/>
                    </a:cubicBezTo>
                    <a:cubicBezTo>
                      <a:pt x="49002" y="21432"/>
                      <a:pt x="48919" y="21416"/>
                      <a:pt x="48835" y="21382"/>
                    </a:cubicBezTo>
                    <a:cubicBezTo>
                      <a:pt x="48835" y="21449"/>
                      <a:pt x="48802" y="21449"/>
                      <a:pt x="48735" y="21449"/>
                    </a:cubicBezTo>
                    <a:cubicBezTo>
                      <a:pt x="47768" y="21182"/>
                      <a:pt x="46367" y="20115"/>
                      <a:pt x="46800" y="18947"/>
                    </a:cubicBezTo>
                    <a:cubicBezTo>
                      <a:pt x="46934" y="18480"/>
                      <a:pt x="47401" y="17880"/>
                      <a:pt x="47835" y="17680"/>
                    </a:cubicBezTo>
                    <a:cubicBezTo>
                      <a:pt x="48035" y="17546"/>
                      <a:pt x="48302" y="17646"/>
                      <a:pt x="48535" y="17546"/>
                    </a:cubicBezTo>
                    <a:cubicBezTo>
                      <a:pt x="49002" y="17446"/>
                      <a:pt x="49236" y="17179"/>
                      <a:pt x="49369" y="16712"/>
                    </a:cubicBezTo>
                    <a:cubicBezTo>
                      <a:pt x="49302" y="16279"/>
                      <a:pt x="49369" y="15778"/>
                      <a:pt x="49669" y="15478"/>
                    </a:cubicBezTo>
                    <a:cubicBezTo>
                      <a:pt x="49836" y="15311"/>
                      <a:pt x="50069" y="15278"/>
                      <a:pt x="50336" y="15211"/>
                    </a:cubicBezTo>
                    <a:cubicBezTo>
                      <a:pt x="50525" y="15184"/>
                      <a:pt x="50780" y="15135"/>
                      <a:pt x="51029" y="15135"/>
                    </a:cubicBezTo>
                    <a:cubicBezTo>
                      <a:pt x="51088" y="15135"/>
                      <a:pt x="51146" y="15138"/>
                      <a:pt x="51204" y="15145"/>
                    </a:cubicBezTo>
                    <a:cubicBezTo>
                      <a:pt x="52038" y="14611"/>
                      <a:pt x="51971" y="13377"/>
                      <a:pt x="52871" y="12876"/>
                    </a:cubicBezTo>
                    <a:cubicBezTo>
                      <a:pt x="53305" y="12676"/>
                      <a:pt x="53739" y="12643"/>
                      <a:pt x="54172" y="12543"/>
                    </a:cubicBezTo>
                    <a:cubicBezTo>
                      <a:pt x="54539" y="12476"/>
                      <a:pt x="56074" y="12276"/>
                      <a:pt x="54873" y="11175"/>
                    </a:cubicBezTo>
                    <a:cubicBezTo>
                      <a:pt x="54806" y="11108"/>
                      <a:pt x="54573" y="11042"/>
                      <a:pt x="54473" y="11008"/>
                    </a:cubicBezTo>
                    <a:cubicBezTo>
                      <a:pt x="53138" y="10374"/>
                      <a:pt x="53138" y="8340"/>
                      <a:pt x="54539" y="7939"/>
                    </a:cubicBezTo>
                    <a:cubicBezTo>
                      <a:pt x="53705" y="7172"/>
                      <a:pt x="52805" y="6472"/>
                      <a:pt x="51871" y="5805"/>
                    </a:cubicBezTo>
                    <a:cubicBezTo>
                      <a:pt x="51537" y="5538"/>
                      <a:pt x="51204" y="5338"/>
                      <a:pt x="50837" y="5104"/>
                    </a:cubicBezTo>
                    <a:cubicBezTo>
                      <a:pt x="50837" y="5137"/>
                      <a:pt x="50837" y="5137"/>
                      <a:pt x="50803" y="5137"/>
                    </a:cubicBezTo>
                    <a:cubicBezTo>
                      <a:pt x="50313" y="5241"/>
                      <a:pt x="49837" y="5283"/>
                      <a:pt x="49368" y="5283"/>
                    </a:cubicBezTo>
                    <a:cubicBezTo>
                      <a:pt x="48178" y="5283"/>
                      <a:pt x="47039" y="5010"/>
                      <a:pt x="45866" y="4770"/>
                    </a:cubicBezTo>
                    <a:cubicBezTo>
                      <a:pt x="45539" y="4708"/>
                      <a:pt x="45218" y="4653"/>
                      <a:pt x="44902" y="4653"/>
                    </a:cubicBezTo>
                    <a:cubicBezTo>
                      <a:pt x="44542" y="4653"/>
                      <a:pt x="44187" y="4724"/>
                      <a:pt x="43832" y="4937"/>
                    </a:cubicBezTo>
                    <a:cubicBezTo>
                      <a:pt x="43531" y="5037"/>
                      <a:pt x="43331" y="5271"/>
                      <a:pt x="43031" y="5371"/>
                    </a:cubicBezTo>
                    <a:cubicBezTo>
                      <a:pt x="42802" y="5473"/>
                      <a:pt x="42631" y="5516"/>
                      <a:pt x="42459" y="5516"/>
                    </a:cubicBezTo>
                    <a:cubicBezTo>
                      <a:pt x="42406" y="5516"/>
                      <a:pt x="42352" y="5512"/>
                      <a:pt x="42297" y="5504"/>
                    </a:cubicBezTo>
                    <a:lnTo>
                      <a:pt x="42231" y="5504"/>
                    </a:lnTo>
                    <a:cubicBezTo>
                      <a:pt x="42179" y="5510"/>
                      <a:pt x="42128" y="5513"/>
                      <a:pt x="42079" y="5513"/>
                    </a:cubicBezTo>
                    <a:cubicBezTo>
                      <a:pt x="41015" y="5513"/>
                      <a:pt x="40484" y="4192"/>
                      <a:pt x="39495" y="3936"/>
                    </a:cubicBezTo>
                    <a:cubicBezTo>
                      <a:pt x="38795" y="3703"/>
                      <a:pt x="38061" y="3836"/>
                      <a:pt x="37394" y="3603"/>
                    </a:cubicBezTo>
                    <a:cubicBezTo>
                      <a:pt x="36860" y="3369"/>
                      <a:pt x="36360" y="3036"/>
                      <a:pt x="35893" y="2702"/>
                    </a:cubicBezTo>
                    <a:cubicBezTo>
                      <a:pt x="35226" y="2269"/>
                      <a:pt x="34625" y="1835"/>
                      <a:pt x="33825" y="1668"/>
                    </a:cubicBezTo>
                    <a:cubicBezTo>
                      <a:pt x="33124" y="1501"/>
                      <a:pt x="32357" y="1601"/>
                      <a:pt x="31623" y="1468"/>
                    </a:cubicBezTo>
                    <a:cubicBezTo>
                      <a:pt x="30722" y="1301"/>
                      <a:pt x="29955" y="868"/>
                      <a:pt x="296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9" name="Google Shape;2469;p60"/>
              <p:cNvSpPr/>
              <p:nvPr/>
            </p:nvSpPr>
            <p:spPr>
              <a:xfrm>
                <a:off x="1828296" y="838101"/>
                <a:ext cx="484167" cy="126913"/>
              </a:xfrm>
              <a:custGeom>
                <a:avLst/>
                <a:gdLst/>
                <a:ahLst/>
                <a:cxnLst/>
                <a:rect l="l" t="t" r="r" b="b"/>
                <a:pathLst>
                  <a:path w="20616" h="5404" extrusionOk="0">
                    <a:moveTo>
                      <a:pt x="3970" y="0"/>
                    </a:moveTo>
                    <a:cubicBezTo>
                      <a:pt x="2636" y="0"/>
                      <a:pt x="1335" y="67"/>
                      <a:pt x="1" y="200"/>
                    </a:cubicBezTo>
                    <a:cubicBezTo>
                      <a:pt x="768" y="1701"/>
                      <a:pt x="2669" y="1234"/>
                      <a:pt x="4037" y="1535"/>
                    </a:cubicBezTo>
                    <a:cubicBezTo>
                      <a:pt x="5038" y="1735"/>
                      <a:pt x="5805" y="2335"/>
                      <a:pt x="6605" y="2869"/>
                    </a:cubicBezTo>
                    <a:cubicBezTo>
                      <a:pt x="7273" y="3303"/>
                      <a:pt x="7873" y="3569"/>
                      <a:pt x="8707" y="3669"/>
                    </a:cubicBezTo>
                    <a:cubicBezTo>
                      <a:pt x="9174" y="3703"/>
                      <a:pt x="9641" y="3703"/>
                      <a:pt x="10041" y="3903"/>
                    </a:cubicBezTo>
                    <a:cubicBezTo>
                      <a:pt x="10808" y="4237"/>
                      <a:pt x="11209" y="5004"/>
                      <a:pt x="11943" y="5337"/>
                    </a:cubicBezTo>
                    <a:lnTo>
                      <a:pt x="12009" y="5337"/>
                    </a:lnTo>
                    <a:cubicBezTo>
                      <a:pt x="12158" y="5384"/>
                      <a:pt x="12296" y="5404"/>
                      <a:pt x="12425" y="5404"/>
                    </a:cubicBezTo>
                    <a:cubicBezTo>
                      <a:pt x="13136" y="5404"/>
                      <a:pt x="13590" y="4796"/>
                      <a:pt x="14211" y="4570"/>
                    </a:cubicBezTo>
                    <a:cubicBezTo>
                      <a:pt x="14475" y="4464"/>
                      <a:pt x="14739" y="4424"/>
                      <a:pt x="15004" y="4424"/>
                    </a:cubicBezTo>
                    <a:cubicBezTo>
                      <a:pt x="15240" y="4424"/>
                      <a:pt x="15476" y="4456"/>
                      <a:pt x="15712" y="4503"/>
                    </a:cubicBezTo>
                    <a:cubicBezTo>
                      <a:pt x="16646" y="4670"/>
                      <a:pt x="17513" y="4970"/>
                      <a:pt x="18481" y="5037"/>
                    </a:cubicBezTo>
                    <a:cubicBezTo>
                      <a:pt x="18755" y="5076"/>
                      <a:pt x="19030" y="5090"/>
                      <a:pt x="19307" y="5090"/>
                    </a:cubicBezTo>
                    <a:cubicBezTo>
                      <a:pt x="19736" y="5090"/>
                      <a:pt x="20169" y="5057"/>
                      <a:pt x="20615" y="5037"/>
                    </a:cubicBezTo>
                    <a:cubicBezTo>
                      <a:pt x="15645" y="1868"/>
                      <a:pt x="9941" y="34"/>
                      <a:pt x="397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0" name="Google Shape;2470;p60"/>
              <p:cNvSpPr/>
              <p:nvPr/>
            </p:nvSpPr>
            <p:spPr>
              <a:xfrm>
                <a:off x="1190443" y="902332"/>
                <a:ext cx="877587" cy="1424224"/>
              </a:xfrm>
              <a:custGeom>
                <a:avLst/>
                <a:gdLst/>
                <a:ahLst/>
                <a:cxnLst/>
                <a:rect l="l" t="t" r="r" b="b"/>
                <a:pathLst>
                  <a:path w="37368" h="60644" extrusionOk="0">
                    <a:moveTo>
                      <a:pt x="17120" y="0"/>
                    </a:moveTo>
                    <a:cubicBezTo>
                      <a:pt x="15519" y="734"/>
                      <a:pt x="13985" y="1568"/>
                      <a:pt x="12517" y="2502"/>
                    </a:cubicBezTo>
                    <a:cubicBezTo>
                      <a:pt x="6646" y="6338"/>
                      <a:pt x="2343" y="12009"/>
                      <a:pt x="8" y="18414"/>
                    </a:cubicBezTo>
                    <a:cubicBezTo>
                      <a:pt x="2324" y="19196"/>
                      <a:pt x="1" y="23678"/>
                      <a:pt x="2680" y="23678"/>
                    </a:cubicBezTo>
                    <a:cubicBezTo>
                      <a:pt x="2856" y="23678"/>
                      <a:pt x="3054" y="23659"/>
                      <a:pt x="3277" y="23617"/>
                    </a:cubicBezTo>
                    <a:lnTo>
                      <a:pt x="3310" y="23617"/>
                    </a:lnTo>
                    <a:cubicBezTo>
                      <a:pt x="2143" y="22850"/>
                      <a:pt x="1709" y="21116"/>
                      <a:pt x="2176" y="19848"/>
                    </a:cubicBezTo>
                    <a:cubicBezTo>
                      <a:pt x="2176" y="19785"/>
                      <a:pt x="2230" y="19761"/>
                      <a:pt x="2286" y="19761"/>
                    </a:cubicBezTo>
                    <a:cubicBezTo>
                      <a:pt x="2319" y="19761"/>
                      <a:pt x="2352" y="19769"/>
                      <a:pt x="2376" y="19781"/>
                    </a:cubicBezTo>
                    <a:lnTo>
                      <a:pt x="2476" y="19781"/>
                    </a:lnTo>
                    <a:cubicBezTo>
                      <a:pt x="4011" y="20415"/>
                      <a:pt x="4811" y="21916"/>
                      <a:pt x="5178" y="23451"/>
                    </a:cubicBezTo>
                    <a:cubicBezTo>
                      <a:pt x="5479" y="24485"/>
                      <a:pt x="5445" y="25752"/>
                      <a:pt x="6112" y="26653"/>
                    </a:cubicBezTo>
                    <a:cubicBezTo>
                      <a:pt x="6659" y="27382"/>
                      <a:pt x="7501" y="27582"/>
                      <a:pt x="8370" y="27582"/>
                    </a:cubicBezTo>
                    <a:cubicBezTo>
                      <a:pt x="8932" y="27582"/>
                      <a:pt x="9504" y="27499"/>
                      <a:pt x="10015" y="27420"/>
                    </a:cubicBezTo>
                    <a:cubicBezTo>
                      <a:pt x="10115" y="27420"/>
                      <a:pt x="10182" y="27487"/>
                      <a:pt x="10215" y="27587"/>
                    </a:cubicBezTo>
                    <a:cubicBezTo>
                      <a:pt x="11716" y="29955"/>
                      <a:pt x="14218" y="30522"/>
                      <a:pt x="16853" y="30989"/>
                    </a:cubicBezTo>
                    <a:cubicBezTo>
                      <a:pt x="16887" y="30989"/>
                      <a:pt x="16953" y="31023"/>
                      <a:pt x="16953" y="31023"/>
                    </a:cubicBezTo>
                    <a:cubicBezTo>
                      <a:pt x="17120" y="31089"/>
                      <a:pt x="17220" y="31323"/>
                      <a:pt x="17120" y="31456"/>
                    </a:cubicBezTo>
                    <a:cubicBezTo>
                      <a:pt x="17053" y="31490"/>
                      <a:pt x="17053" y="31590"/>
                      <a:pt x="17053" y="31623"/>
                    </a:cubicBezTo>
                    <a:lnTo>
                      <a:pt x="17053" y="31757"/>
                    </a:lnTo>
                    <a:cubicBezTo>
                      <a:pt x="17053" y="32624"/>
                      <a:pt x="16720" y="33491"/>
                      <a:pt x="16486" y="34325"/>
                    </a:cubicBezTo>
                    <a:cubicBezTo>
                      <a:pt x="16019" y="35759"/>
                      <a:pt x="15953" y="37160"/>
                      <a:pt x="16653" y="38495"/>
                    </a:cubicBezTo>
                    <a:cubicBezTo>
                      <a:pt x="16887" y="38928"/>
                      <a:pt x="17220" y="39329"/>
                      <a:pt x="17454" y="39796"/>
                    </a:cubicBezTo>
                    <a:cubicBezTo>
                      <a:pt x="17621" y="40196"/>
                      <a:pt x="17554" y="40630"/>
                      <a:pt x="17687" y="41097"/>
                    </a:cubicBezTo>
                    <a:cubicBezTo>
                      <a:pt x="18054" y="42531"/>
                      <a:pt x="19622" y="42998"/>
                      <a:pt x="20856" y="43465"/>
                    </a:cubicBezTo>
                    <a:cubicBezTo>
                      <a:pt x="20990" y="43465"/>
                      <a:pt x="20990" y="43532"/>
                      <a:pt x="20990" y="43632"/>
                    </a:cubicBezTo>
                    <a:cubicBezTo>
                      <a:pt x="21002" y="43595"/>
                      <a:pt x="21032" y="43581"/>
                      <a:pt x="21066" y="43581"/>
                    </a:cubicBezTo>
                    <a:cubicBezTo>
                      <a:pt x="21123" y="43581"/>
                      <a:pt x="21190" y="43623"/>
                      <a:pt x="21190" y="43665"/>
                    </a:cubicBezTo>
                    <a:cubicBezTo>
                      <a:pt x="21223" y="44666"/>
                      <a:pt x="21123" y="45700"/>
                      <a:pt x="21056" y="46701"/>
                    </a:cubicBezTo>
                    <a:cubicBezTo>
                      <a:pt x="20990" y="47201"/>
                      <a:pt x="21023" y="47701"/>
                      <a:pt x="21190" y="48168"/>
                    </a:cubicBezTo>
                    <a:cubicBezTo>
                      <a:pt x="21357" y="48435"/>
                      <a:pt x="21557" y="48669"/>
                      <a:pt x="21790" y="48869"/>
                    </a:cubicBezTo>
                    <a:cubicBezTo>
                      <a:pt x="21924" y="49102"/>
                      <a:pt x="22090" y="49202"/>
                      <a:pt x="22157" y="49436"/>
                    </a:cubicBezTo>
                    <a:cubicBezTo>
                      <a:pt x="22657" y="50403"/>
                      <a:pt x="22257" y="51604"/>
                      <a:pt x="22124" y="52638"/>
                    </a:cubicBezTo>
                    <a:cubicBezTo>
                      <a:pt x="21990" y="53706"/>
                      <a:pt x="22291" y="54373"/>
                      <a:pt x="22924" y="55207"/>
                    </a:cubicBezTo>
                    <a:cubicBezTo>
                      <a:pt x="23258" y="55640"/>
                      <a:pt x="23458" y="56007"/>
                      <a:pt x="23525" y="56508"/>
                    </a:cubicBezTo>
                    <a:cubicBezTo>
                      <a:pt x="23758" y="57642"/>
                      <a:pt x="23391" y="58576"/>
                      <a:pt x="24225" y="59543"/>
                    </a:cubicBezTo>
                    <a:cubicBezTo>
                      <a:pt x="24892" y="60310"/>
                      <a:pt x="25726" y="60611"/>
                      <a:pt x="26694" y="60644"/>
                    </a:cubicBezTo>
                    <a:cubicBezTo>
                      <a:pt x="27361" y="60110"/>
                      <a:pt x="26027" y="59043"/>
                      <a:pt x="25960" y="58509"/>
                    </a:cubicBezTo>
                    <a:cubicBezTo>
                      <a:pt x="25860" y="58009"/>
                      <a:pt x="26193" y="57575"/>
                      <a:pt x="26293" y="57141"/>
                    </a:cubicBezTo>
                    <a:cubicBezTo>
                      <a:pt x="26427" y="56207"/>
                      <a:pt x="25760" y="56041"/>
                      <a:pt x="25593" y="55307"/>
                    </a:cubicBezTo>
                    <a:cubicBezTo>
                      <a:pt x="25493" y="54873"/>
                      <a:pt x="25593" y="54540"/>
                      <a:pt x="25793" y="54173"/>
                    </a:cubicBezTo>
                    <a:cubicBezTo>
                      <a:pt x="25793" y="54139"/>
                      <a:pt x="25860" y="54139"/>
                      <a:pt x="25926" y="54139"/>
                    </a:cubicBezTo>
                    <a:cubicBezTo>
                      <a:pt x="26260" y="53639"/>
                      <a:pt x="26827" y="53305"/>
                      <a:pt x="27428" y="53038"/>
                    </a:cubicBezTo>
                    <a:cubicBezTo>
                      <a:pt x="28295" y="52705"/>
                      <a:pt x="29296" y="52605"/>
                      <a:pt x="29996" y="51938"/>
                    </a:cubicBezTo>
                    <a:cubicBezTo>
                      <a:pt x="30763" y="51204"/>
                      <a:pt x="30830" y="50103"/>
                      <a:pt x="30763" y="49136"/>
                    </a:cubicBezTo>
                    <a:cubicBezTo>
                      <a:pt x="30630" y="48002"/>
                      <a:pt x="30029" y="46534"/>
                      <a:pt x="30997" y="45600"/>
                    </a:cubicBezTo>
                    <a:cubicBezTo>
                      <a:pt x="31164" y="45433"/>
                      <a:pt x="31364" y="45300"/>
                      <a:pt x="31597" y="45200"/>
                    </a:cubicBezTo>
                    <a:cubicBezTo>
                      <a:pt x="31770" y="45049"/>
                      <a:pt x="32012" y="45009"/>
                      <a:pt x="32261" y="45009"/>
                    </a:cubicBezTo>
                    <a:cubicBezTo>
                      <a:pt x="32397" y="45009"/>
                      <a:pt x="32535" y="45021"/>
                      <a:pt x="32665" y="45033"/>
                    </a:cubicBezTo>
                    <a:lnTo>
                      <a:pt x="32765" y="45033"/>
                    </a:lnTo>
                    <a:cubicBezTo>
                      <a:pt x="32781" y="45016"/>
                      <a:pt x="32798" y="45008"/>
                      <a:pt x="32815" y="45008"/>
                    </a:cubicBezTo>
                    <a:cubicBezTo>
                      <a:pt x="32831" y="45008"/>
                      <a:pt x="32848" y="45016"/>
                      <a:pt x="32865" y="45033"/>
                    </a:cubicBezTo>
                    <a:lnTo>
                      <a:pt x="32931" y="45099"/>
                    </a:lnTo>
                    <a:cubicBezTo>
                      <a:pt x="33120" y="45126"/>
                      <a:pt x="33331" y="45175"/>
                      <a:pt x="33528" y="45175"/>
                    </a:cubicBezTo>
                    <a:cubicBezTo>
                      <a:pt x="33575" y="45175"/>
                      <a:pt x="33621" y="45173"/>
                      <a:pt x="33665" y="45166"/>
                    </a:cubicBezTo>
                    <a:cubicBezTo>
                      <a:pt x="33999" y="45133"/>
                      <a:pt x="34199" y="44966"/>
                      <a:pt x="34366" y="44699"/>
                    </a:cubicBezTo>
                    <a:cubicBezTo>
                      <a:pt x="34633" y="44099"/>
                      <a:pt x="34766" y="43198"/>
                      <a:pt x="34799" y="42865"/>
                    </a:cubicBezTo>
                    <a:cubicBezTo>
                      <a:pt x="34866" y="42331"/>
                      <a:pt x="35000" y="41864"/>
                      <a:pt x="35333" y="41430"/>
                    </a:cubicBezTo>
                    <a:cubicBezTo>
                      <a:pt x="35867" y="40696"/>
                      <a:pt x="36667" y="40229"/>
                      <a:pt x="36968" y="39362"/>
                    </a:cubicBezTo>
                    <a:cubicBezTo>
                      <a:pt x="37368" y="38195"/>
                      <a:pt x="36868" y="36927"/>
                      <a:pt x="35767" y="36360"/>
                    </a:cubicBezTo>
                    <a:cubicBezTo>
                      <a:pt x="35388" y="36192"/>
                      <a:pt x="35001" y="36134"/>
                      <a:pt x="34610" y="36134"/>
                    </a:cubicBezTo>
                    <a:cubicBezTo>
                      <a:pt x="33748" y="36134"/>
                      <a:pt x="32867" y="36416"/>
                      <a:pt x="32021" y="36416"/>
                    </a:cubicBezTo>
                    <a:cubicBezTo>
                      <a:pt x="31730" y="36416"/>
                      <a:pt x="31444" y="36382"/>
                      <a:pt x="31164" y="36293"/>
                    </a:cubicBezTo>
                    <a:cubicBezTo>
                      <a:pt x="30830" y="36160"/>
                      <a:pt x="30563" y="35960"/>
                      <a:pt x="30330" y="35693"/>
                    </a:cubicBezTo>
                    <a:cubicBezTo>
                      <a:pt x="29629" y="34959"/>
                      <a:pt x="28962" y="34158"/>
                      <a:pt x="28061" y="33625"/>
                    </a:cubicBezTo>
                    <a:cubicBezTo>
                      <a:pt x="27461" y="33258"/>
                      <a:pt x="26660" y="32991"/>
                      <a:pt x="26127" y="32457"/>
                    </a:cubicBezTo>
                    <a:cubicBezTo>
                      <a:pt x="25359" y="31690"/>
                      <a:pt x="24892" y="30923"/>
                      <a:pt x="23992" y="30322"/>
                    </a:cubicBezTo>
                    <a:cubicBezTo>
                      <a:pt x="23058" y="29788"/>
                      <a:pt x="21990" y="29255"/>
                      <a:pt x="20890" y="29121"/>
                    </a:cubicBezTo>
                    <a:cubicBezTo>
                      <a:pt x="20820" y="29114"/>
                      <a:pt x="20750" y="29111"/>
                      <a:pt x="20680" y="29111"/>
                    </a:cubicBezTo>
                    <a:cubicBezTo>
                      <a:pt x="19368" y="29111"/>
                      <a:pt x="18057" y="30259"/>
                      <a:pt x="16762" y="30259"/>
                    </a:cubicBezTo>
                    <a:cubicBezTo>
                      <a:pt x="16447" y="30259"/>
                      <a:pt x="16132" y="30191"/>
                      <a:pt x="15819" y="30022"/>
                    </a:cubicBezTo>
                    <a:cubicBezTo>
                      <a:pt x="14819" y="29522"/>
                      <a:pt x="14618" y="28287"/>
                      <a:pt x="14485" y="27287"/>
                    </a:cubicBezTo>
                    <a:cubicBezTo>
                      <a:pt x="14318" y="27087"/>
                      <a:pt x="14118" y="26920"/>
                      <a:pt x="13851" y="26853"/>
                    </a:cubicBezTo>
                    <a:cubicBezTo>
                      <a:pt x="13819" y="26848"/>
                      <a:pt x="13784" y="26846"/>
                      <a:pt x="13748" y="26846"/>
                    </a:cubicBezTo>
                    <a:cubicBezTo>
                      <a:pt x="13656" y="26846"/>
                      <a:pt x="13554" y="26858"/>
                      <a:pt x="13457" y="26858"/>
                    </a:cubicBezTo>
                    <a:cubicBezTo>
                      <a:pt x="13354" y="26858"/>
                      <a:pt x="13256" y="26844"/>
                      <a:pt x="13184" y="26786"/>
                    </a:cubicBezTo>
                    <a:cubicBezTo>
                      <a:pt x="13017" y="26753"/>
                      <a:pt x="12884" y="26586"/>
                      <a:pt x="12884" y="26453"/>
                    </a:cubicBezTo>
                    <a:cubicBezTo>
                      <a:pt x="12850" y="26253"/>
                      <a:pt x="13017" y="26086"/>
                      <a:pt x="13051" y="25852"/>
                    </a:cubicBezTo>
                    <a:cubicBezTo>
                      <a:pt x="13117" y="25585"/>
                      <a:pt x="12951" y="25352"/>
                      <a:pt x="12684" y="25252"/>
                    </a:cubicBezTo>
                    <a:cubicBezTo>
                      <a:pt x="11848" y="25365"/>
                      <a:pt x="10552" y="26090"/>
                      <a:pt x="9576" y="26090"/>
                    </a:cubicBezTo>
                    <a:cubicBezTo>
                      <a:pt x="9110" y="26090"/>
                      <a:pt x="8717" y="25926"/>
                      <a:pt x="8481" y="25452"/>
                    </a:cubicBezTo>
                    <a:lnTo>
                      <a:pt x="8481" y="25419"/>
                    </a:lnTo>
                    <a:cubicBezTo>
                      <a:pt x="7613" y="24318"/>
                      <a:pt x="10015" y="21983"/>
                      <a:pt x="10716" y="21449"/>
                    </a:cubicBezTo>
                    <a:cubicBezTo>
                      <a:pt x="11550" y="20823"/>
                      <a:pt x="12625" y="20117"/>
                      <a:pt x="13725" y="20117"/>
                    </a:cubicBezTo>
                    <a:cubicBezTo>
                      <a:pt x="13856" y="20117"/>
                      <a:pt x="13987" y="20127"/>
                      <a:pt x="14118" y="20148"/>
                    </a:cubicBezTo>
                    <a:cubicBezTo>
                      <a:pt x="14518" y="20248"/>
                      <a:pt x="14885" y="20415"/>
                      <a:pt x="15185" y="20682"/>
                    </a:cubicBezTo>
                    <a:cubicBezTo>
                      <a:pt x="15719" y="21282"/>
                      <a:pt x="15686" y="22083"/>
                      <a:pt x="16453" y="22450"/>
                    </a:cubicBezTo>
                    <a:cubicBezTo>
                      <a:pt x="16464" y="22450"/>
                      <a:pt x="16475" y="22450"/>
                      <a:pt x="16486" y="22450"/>
                    </a:cubicBezTo>
                    <a:cubicBezTo>
                      <a:pt x="17552" y="22450"/>
                      <a:pt x="17456" y="20842"/>
                      <a:pt x="17721" y="20148"/>
                    </a:cubicBezTo>
                    <a:cubicBezTo>
                      <a:pt x="17887" y="19648"/>
                      <a:pt x="18288" y="19314"/>
                      <a:pt x="18655" y="18981"/>
                    </a:cubicBezTo>
                    <a:cubicBezTo>
                      <a:pt x="19822" y="17980"/>
                      <a:pt x="20856" y="17146"/>
                      <a:pt x="21523" y="15645"/>
                    </a:cubicBezTo>
                    <a:cubicBezTo>
                      <a:pt x="22057" y="14511"/>
                      <a:pt x="22524" y="13577"/>
                      <a:pt x="23725" y="13077"/>
                    </a:cubicBezTo>
                    <a:cubicBezTo>
                      <a:pt x="24182" y="12894"/>
                      <a:pt x="24660" y="12818"/>
                      <a:pt x="25143" y="12818"/>
                    </a:cubicBezTo>
                    <a:cubicBezTo>
                      <a:pt x="25891" y="12818"/>
                      <a:pt x="26651" y="13000"/>
                      <a:pt x="27361" y="13243"/>
                    </a:cubicBezTo>
                    <a:cubicBezTo>
                      <a:pt x="27561" y="13243"/>
                      <a:pt x="27661" y="13110"/>
                      <a:pt x="27694" y="12776"/>
                    </a:cubicBezTo>
                    <a:cubicBezTo>
                      <a:pt x="27694" y="12610"/>
                      <a:pt x="27528" y="12476"/>
                      <a:pt x="27494" y="12343"/>
                    </a:cubicBezTo>
                    <a:cubicBezTo>
                      <a:pt x="27394" y="12143"/>
                      <a:pt x="27394" y="11976"/>
                      <a:pt x="27461" y="11809"/>
                    </a:cubicBezTo>
                    <a:cubicBezTo>
                      <a:pt x="27522" y="11502"/>
                      <a:pt x="27809" y="11167"/>
                      <a:pt x="28140" y="11167"/>
                    </a:cubicBezTo>
                    <a:cubicBezTo>
                      <a:pt x="28169" y="11167"/>
                      <a:pt x="28199" y="11170"/>
                      <a:pt x="28228" y="11175"/>
                    </a:cubicBezTo>
                    <a:lnTo>
                      <a:pt x="28295" y="11175"/>
                    </a:lnTo>
                    <a:cubicBezTo>
                      <a:pt x="28495" y="11175"/>
                      <a:pt x="28662" y="11342"/>
                      <a:pt x="28795" y="11609"/>
                    </a:cubicBezTo>
                    <a:cubicBezTo>
                      <a:pt x="29029" y="12009"/>
                      <a:pt x="29062" y="12409"/>
                      <a:pt x="29562" y="12643"/>
                    </a:cubicBezTo>
                    <a:cubicBezTo>
                      <a:pt x="29789" y="12750"/>
                      <a:pt x="30037" y="12798"/>
                      <a:pt x="30286" y="12798"/>
                    </a:cubicBezTo>
                    <a:cubicBezTo>
                      <a:pt x="30658" y="12798"/>
                      <a:pt x="31030" y="12690"/>
                      <a:pt x="31330" y="12509"/>
                    </a:cubicBezTo>
                    <a:cubicBezTo>
                      <a:pt x="31964" y="12143"/>
                      <a:pt x="32531" y="11275"/>
                      <a:pt x="31997" y="10608"/>
                    </a:cubicBezTo>
                    <a:cubicBezTo>
                      <a:pt x="31631" y="10108"/>
                      <a:pt x="31164" y="10275"/>
                      <a:pt x="30697" y="10074"/>
                    </a:cubicBezTo>
                    <a:cubicBezTo>
                      <a:pt x="30363" y="9941"/>
                      <a:pt x="30196" y="9741"/>
                      <a:pt x="30230" y="9341"/>
                    </a:cubicBezTo>
                    <a:lnTo>
                      <a:pt x="30230" y="9307"/>
                    </a:lnTo>
                    <a:cubicBezTo>
                      <a:pt x="30230" y="9240"/>
                      <a:pt x="30230" y="9174"/>
                      <a:pt x="30296" y="9074"/>
                    </a:cubicBezTo>
                    <a:cubicBezTo>
                      <a:pt x="30330" y="8907"/>
                      <a:pt x="30496" y="8773"/>
                      <a:pt x="30530" y="8607"/>
                    </a:cubicBezTo>
                    <a:cubicBezTo>
                      <a:pt x="30697" y="7806"/>
                      <a:pt x="30396" y="7239"/>
                      <a:pt x="29662" y="7006"/>
                    </a:cubicBezTo>
                    <a:cubicBezTo>
                      <a:pt x="29228" y="6890"/>
                      <a:pt x="28712" y="6830"/>
                      <a:pt x="28191" y="6830"/>
                    </a:cubicBezTo>
                    <a:cubicBezTo>
                      <a:pt x="27511" y="6830"/>
                      <a:pt x="26822" y="6931"/>
                      <a:pt x="26293" y="7139"/>
                    </a:cubicBezTo>
                    <a:cubicBezTo>
                      <a:pt x="24959" y="7639"/>
                      <a:pt x="24359" y="9674"/>
                      <a:pt x="22891" y="9908"/>
                    </a:cubicBezTo>
                    <a:cubicBezTo>
                      <a:pt x="22706" y="10008"/>
                      <a:pt x="22509" y="10054"/>
                      <a:pt x="22314" y="10054"/>
                    </a:cubicBezTo>
                    <a:cubicBezTo>
                      <a:pt x="21732" y="10054"/>
                      <a:pt x="21164" y="9648"/>
                      <a:pt x="20990" y="9074"/>
                    </a:cubicBezTo>
                    <a:cubicBezTo>
                      <a:pt x="20856" y="8607"/>
                      <a:pt x="20990" y="8306"/>
                      <a:pt x="20456" y="8106"/>
                    </a:cubicBezTo>
                    <a:cubicBezTo>
                      <a:pt x="20289" y="8073"/>
                      <a:pt x="20122" y="8073"/>
                      <a:pt x="19989" y="7940"/>
                    </a:cubicBezTo>
                    <a:cubicBezTo>
                      <a:pt x="19855" y="7839"/>
                      <a:pt x="19822" y="7773"/>
                      <a:pt x="19789" y="7673"/>
                    </a:cubicBezTo>
                    <a:cubicBezTo>
                      <a:pt x="19722" y="7673"/>
                      <a:pt x="19722" y="7639"/>
                      <a:pt x="19722" y="7639"/>
                    </a:cubicBezTo>
                    <a:cubicBezTo>
                      <a:pt x="19222" y="6272"/>
                      <a:pt x="21523" y="5671"/>
                      <a:pt x="22391" y="5471"/>
                    </a:cubicBezTo>
                    <a:cubicBezTo>
                      <a:pt x="22958" y="5338"/>
                      <a:pt x="23491" y="5171"/>
                      <a:pt x="23958" y="4937"/>
                    </a:cubicBezTo>
                    <a:cubicBezTo>
                      <a:pt x="24626" y="4570"/>
                      <a:pt x="24826" y="4003"/>
                      <a:pt x="25193" y="3403"/>
                    </a:cubicBezTo>
                    <a:cubicBezTo>
                      <a:pt x="25293" y="3169"/>
                      <a:pt x="25393" y="3069"/>
                      <a:pt x="25526" y="2936"/>
                    </a:cubicBezTo>
                    <a:cubicBezTo>
                      <a:pt x="25526" y="2903"/>
                      <a:pt x="25526" y="2903"/>
                      <a:pt x="25560" y="2836"/>
                    </a:cubicBezTo>
                    <a:cubicBezTo>
                      <a:pt x="25806" y="2589"/>
                      <a:pt x="26194" y="2429"/>
                      <a:pt x="26568" y="2429"/>
                    </a:cubicBezTo>
                    <a:cubicBezTo>
                      <a:pt x="26851" y="2429"/>
                      <a:pt x="27126" y="2520"/>
                      <a:pt x="27327" y="2736"/>
                    </a:cubicBezTo>
                    <a:cubicBezTo>
                      <a:pt x="27528" y="2969"/>
                      <a:pt x="27561" y="3303"/>
                      <a:pt x="27528" y="3636"/>
                    </a:cubicBezTo>
                    <a:cubicBezTo>
                      <a:pt x="27494" y="3970"/>
                      <a:pt x="27361" y="4170"/>
                      <a:pt x="27561" y="4470"/>
                    </a:cubicBezTo>
                    <a:cubicBezTo>
                      <a:pt x="27794" y="4771"/>
                      <a:pt x="28028" y="4804"/>
                      <a:pt x="28362" y="4937"/>
                    </a:cubicBezTo>
                    <a:lnTo>
                      <a:pt x="28395" y="4971"/>
                    </a:lnTo>
                    <a:cubicBezTo>
                      <a:pt x="28732" y="5046"/>
                      <a:pt x="29059" y="5089"/>
                      <a:pt x="29393" y="5089"/>
                    </a:cubicBezTo>
                    <a:cubicBezTo>
                      <a:pt x="29653" y="5089"/>
                      <a:pt x="29918" y="5063"/>
                      <a:pt x="30196" y="5004"/>
                    </a:cubicBezTo>
                    <a:cubicBezTo>
                      <a:pt x="31397" y="4771"/>
                      <a:pt x="32298" y="3636"/>
                      <a:pt x="31564" y="2469"/>
                    </a:cubicBezTo>
                    <a:cubicBezTo>
                      <a:pt x="30909" y="1302"/>
                      <a:pt x="29356" y="864"/>
                      <a:pt x="28003" y="864"/>
                    </a:cubicBezTo>
                    <a:cubicBezTo>
                      <a:pt x="27770" y="864"/>
                      <a:pt x="27543" y="877"/>
                      <a:pt x="27327" y="901"/>
                    </a:cubicBezTo>
                    <a:cubicBezTo>
                      <a:pt x="25826" y="1068"/>
                      <a:pt x="24559" y="1768"/>
                      <a:pt x="23325" y="2602"/>
                    </a:cubicBezTo>
                    <a:cubicBezTo>
                      <a:pt x="22891" y="2892"/>
                      <a:pt x="22482" y="3156"/>
                      <a:pt x="22033" y="3156"/>
                    </a:cubicBezTo>
                    <a:cubicBezTo>
                      <a:pt x="21964" y="3156"/>
                      <a:pt x="21895" y="3149"/>
                      <a:pt x="21824" y="3136"/>
                    </a:cubicBezTo>
                    <a:cubicBezTo>
                      <a:pt x="21738" y="3156"/>
                      <a:pt x="21655" y="3165"/>
                      <a:pt x="21575" y="3165"/>
                    </a:cubicBezTo>
                    <a:cubicBezTo>
                      <a:pt x="21248" y="3165"/>
                      <a:pt x="20964" y="3010"/>
                      <a:pt x="20723" y="2769"/>
                    </a:cubicBezTo>
                    <a:cubicBezTo>
                      <a:pt x="20322" y="2302"/>
                      <a:pt x="20523" y="1668"/>
                      <a:pt x="20156" y="1268"/>
                    </a:cubicBezTo>
                    <a:cubicBezTo>
                      <a:pt x="19455" y="467"/>
                      <a:pt x="17354" y="1401"/>
                      <a:pt x="1712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1" name="Google Shape;2471;p60"/>
              <p:cNvSpPr/>
              <p:nvPr/>
            </p:nvSpPr>
            <p:spPr>
              <a:xfrm>
                <a:off x="2232520" y="911726"/>
                <a:ext cx="79943" cy="44692"/>
              </a:xfrm>
              <a:custGeom>
                <a:avLst/>
                <a:gdLst/>
                <a:ahLst/>
                <a:cxnLst/>
                <a:rect l="l" t="t" r="r" b="b"/>
                <a:pathLst>
                  <a:path w="3404" h="1903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835" y="668"/>
                      <a:pt x="1669" y="1268"/>
                      <a:pt x="2503" y="1902"/>
                    </a:cubicBezTo>
                    <a:cubicBezTo>
                      <a:pt x="2803" y="1902"/>
                      <a:pt x="3103" y="1902"/>
                      <a:pt x="3403" y="1869"/>
                    </a:cubicBezTo>
                    <a:cubicBezTo>
                      <a:pt x="2303" y="1168"/>
                      <a:pt x="1168" y="534"/>
                      <a:pt x="1" y="1"/>
                    </a:cubicBezTo>
                    <a:close/>
                  </a:path>
                </a:pathLst>
              </a:custGeom>
              <a:solidFill>
                <a:srgbClr val="7ABB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2" name="Google Shape;2472;p60"/>
              <p:cNvSpPr/>
              <p:nvPr/>
            </p:nvSpPr>
            <p:spPr>
              <a:xfrm>
                <a:off x="1206296" y="935000"/>
                <a:ext cx="457511" cy="471180"/>
              </a:xfrm>
              <a:custGeom>
                <a:avLst/>
                <a:gdLst/>
                <a:ahLst/>
                <a:cxnLst/>
                <a:rect l="l" t="t" r="r" b="b"/>
                <a:pathLst>
                  <a:path w="19481" h="20063" extrusionOk="0">
                    <a:moveTo>
                      <a:pt x="18176" y="0"/>
                    </a:moveTo>
                    <a:cubicBezTo>
                      <a:pt x="17096" y="0"/>
                      <a:pt x="15931" y="652"/>
                      <a:pt x="14977" y="1045"/>
                    </a:cubicBezTo>
                    <a:cubicBezTo>
                      <a:pt x="13677" y="1578"/>
                      <a:pt x="12476" y="2212"/>
                      <a:pt x="11308" y="2946"/>
                    </a:cubicBezTo>
                    <a:cubicBezTo>
                      <a:pt x="9273" y="4247"/>
                      <a:pt x="7339" y="5781"/>
                      <a:pt x="5771" y="7583"/>
                    </a:cubicBezTo>
                    <a:cubicBezTo>
                      <a:pt x="2769" y="10918"/>
                      <a:pt x="334" y="15388"/>
                      <a:pt x="0" y="19958"/>
                    </a:cubicBezTo>
                    <a:cubicBezTo>
                      <a:pt x="0" y="20030"/>
                      <a:pt x="48" y="20063"/>
                      <a:pt x="103" y="20063"/>
                    </a:cubicBezTo>
                    <a:cubicBezTo>
                      <a:pt x="150" y="20063"/>
                      <a:pt x="203" y="20038"/>
                      <a:pt x="234" y="19991"/>
                    </a:cubicBezTo>
                    <a:cubicBezTo>
                      <a:pt x="1501" y="15555"/>
                      <a:pt x="3469" y="11652"/>
                      <a:pt x="6772" y="8383"/>
                    </a:cubicBezTo>
                    <a:cubicBezTo>
                      <a:pt x="8339" y="6782"/>
                      <a:pt x="10141" y="5448"/>
                      <a:pt x="12109" y="4314"/>
                    </a:cubicBezTo>
                    <a:cubicBezTo>
                      <a:pt x="13310" y="3646"/>
                      <a:pt x="14510" y="3079"/>
                      <a:pt x="15811" y="2612"/>
                    </a:cubicBezTo>
                    <a:cubicBezTo>
                      <a:pt x="16845" y="2245"/>
                      <a:pt x="18280" y="2112"/>
                      <a:pt x="19080" y="1311"/>
                    </a:cubicBezTo>
                    <a:cubicBezTo>
                      <a:pt x="19481" y="911"/>
                      <a:pt x="19314" y="244"/>
                      <a:pt x="18780" y="77"/>
                    </a:cubicBezTo>
                    <a:cubicBezTo>
                      <a:pt x="18583" y="24"/>
                      <a:pt x="18381" y="0"/>
                      <a:pt x="1817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3" name="Google Shape;2473;p60"/>
              <p:cNvSpPr/>
              <p:nvPr/>
            </p:nvSpPr>
            <p:spPr>
              <a:xfrm>
                <a:off x="1124028" y="829318"/>
                <a:ext cx="1569150" cy="1537633"/>
              </a:xfrm>
              <a:custGeom>
                <a:avLst/>
                <a:gdLst/>
                <a:ahLst/>
                <a:cxnLst/>
                <a:rect l="l" t="t" r="r" b="b"/>
                <a:pathLst>
                  <a:path w="66815" h="65473" extrusionOk="0">
                    <a:moveTo>
                      <a:pt x="34025" y="341"/>
                    </a:moveTo>
                    <a:cubicBezTo>
                      <a:pt x="39929" y="408"/>
                      <a:pt x="45667" y="2242"/>
                      <a:pt x="50603" y="5411"/>
                    </a:cubicBezTo>
                    <a:cubicBezTo>
                      <a:pt x="50157" y="5431"/>
                      <a:pt x="49724" y="5464"/>
                      <a:pt x="49295" y="5464"/>
                    </a:cubicBezTo>
                    <a:cubicBezTo>
                      <a:pt x="49018" y="5464"/>
                      <a:pt x="48743" y="5450"/>
                      <a:pt x="48469" y="5411"/>
                    </a:cubicBezTo>
                    <a:cubicBezTo>
                      <a:pt x="47535" y="5344"/>
                      <a:pt x="46634" y="5011"/>
                      <a:pt x="45800" y="4844"/>
                    </a:cubicBezTo>
                    <a:cubicBezTo>
                      <a:pt x="45568" y="4813"/>
                      <a:pt x="45336" y="4789"/>
                      <a:pt x="45104" y="4789"/>
                    </a:cubicBezTo>
                    <a:cubicBezTo>
                      <a:pt x="44836" y="4789"/>
                      <a:pt x="44567" y="4821"/>
                      <a:pt x="44299" y="4911"/>
                    </a:cubicBezTo>
                    <a:cubicBezTo>
                      <a:pt x="43614" y="5139"/>
                      <a:pt x="43173" y="5734"/>
                      <a:pt x="42455" y="5734"/>
                    </a:cubicBezTo>
                    <a:cubicBezTo>
                      <a:pt x="42333" y="5734"/>
                      <a:pt x="42204" y="5717"/>
                      <a:pt x="42064" y="5678"/>
                    </a:cubicBezTo>
                    <a:lnTo>
                      <a:pt x="41997" y="5678"/>
                    </a:lnTo>
                    <a:cubicBezTo>
                      <a:pt x="41297" y="5344"/>
                      <a:pt x="40863" y="4577"/>
                      <a:pt x="40129" y="4244"/>
                    </a:cubicBezTo>
                    <a:cubicBezTo>
                      <a:pt x="39696" y="4043"/>
                      <a:pt x="39229" y="4043"/>
                      <a:pt x="38795" y="4010"/>
                    </a:cubicBezTo>
                    <a:cubicBezTo>
                      <a:pt x="37961" y="3910"/>
                      <a:pt x="37327" y="3677"/>
                      <a:pt x="36660" y="3210"/>
                    </a:cubicBezTo>
                    <a:cubicBezTo>
                      <a:pt x="35826" y="2676"/>
                      <a:pt x="35059" y="2075"/>
                      <a:pt x="34125" y="1875"/>
                    </a:cubicBezTo>
                    <a:cubicBezTo>
                      <a:pt x="32757" y="1575"/>
                      <a:pt x="30823" y="2042"/>
                      <a:pt x="30055" y="541"/>
                    </a:cubicBezTo>
                    <a:cubicBezTo>
                      <a:pt x="31390" y="374"/>
                      <a:pt x="32691" y="341"/>
                      <a:pt x="34025" y="341"/>
                    </a:cubicBezTo>
                    <a:close/>
                    <a:moveTo>
                      <a:pt x="54840" y="8613"/>
                    </a:moveTo>
                    <a:cubicBezTo>
                      <a:pt x="58309" y="11716"/>
                      <a:pt x="61144" y="15518"/>
                      <a:pt x="63012" y="19721"/>
                    </a:cubicBezTo>
                    <a:cubicBezTo>
                      <a:pt x="62812" y="19721"/>
                      <a:pt x="62645" y="19688"/>
                      <a:pt x="62445" y="19588"/>
                    </a:cubicBezTo>
                    <a:cubicBezTo>
                      <a:pt x="62412" y="19571"/>
                      <a:pt x="62387" y="19563"/>
                      <a:pt x="62374" y="19563"/>
                    </a:cubicBezTo>
                    <a:cubicBezTo>
                      <a:pt x="62362" y="19563"/>
                      <a:pt x="62362" y="19571"/>
                      <a:pt x="62378" y="19588"/>
                    </a:cubicBezTo>
                    <a:cubicBezTo>
                      <a:pt x="62172" y="19883"/>
                      <a:pt x="61939" y="20205"/>
                      <a:pt x="61587" y="20205"/>
                    </a:cubicBezTo>
                    <a:cubicBezTo>
                      <a:pt x="61541" y="20205"/>
                      <a:pt x="61494" y="20200"/>
                      <a:pt x="61444" y="20188"/>
                    </a:cubicBezTo>
                    <a:cubicBezTo>
                      <a:pt x="61011" y="20088"/>
                      <a:pt x="60844" y="19221"/>
                      <a:pt x="60711" y="18887"/>
                    </a:cubicBezTo>
                    <a:cubicBezTo>
                      <a:pt x="60510" y="18420"/>
                      <a:pt x="60344" y="17887"/>
                      <a:pt x="59977" y="17553"/>
                    </a:cubicBezTo>
                    <a:cubicBezTo>
                      <a:pt x="59810" y="17403"/>
                      <a:pt x="59593" y="17320"/>
                      <a:pt x="59389" y="17320"/>
                    </a:cubicBezTo>
                    <a:cubicBezTo>
                      <a:pt x="59185" y="17320"/>
                      <a:pt x="58993" y="17403"/>
                      <a:pt x="58876" y="17587"/>
                    </a:cubicBezTo>
                    <a:cubicBezTo>
                      <a:pt x="58509" y="17853"/>
                      <a:pt x="58542" y="18220"/>
                      <a:pt x="58776" y="18587"/>
                    </a:cubicBezTo>
                    <a:cubicBezTo>
                      <a:pt x="58976" y="18921"/>
                      <a:pt x="59210" y="19188"/>
                      <a:pt x="59310" y="19588"/>
                    </a:cubicBezTo>
                    <a:cubicBezTo>
                      <a:pt x="59471" y="20363"/>
                      <a:pt x="58913" y="20857"/>
                      <a:pt x="58241" y="20857"/>
                    </a:cubicBezTo>
                    <a:cubicBezTo>
                      <a:pt x="58219" y="20857"/>
                      <a:pt x="58198" y="20857"/>
                      <a:pt x="58175" y="20856"/>
                    </a:cubicBezTo>
                    <a:cubicBezTo>
                      <a:pt x="58142" y="20856"/>
                      <a:pt x="58109" y="20889"/>
                      <a:pt x="58109" y="20889"/>
                    </a:cubicBezTo>
                    <a:cubicBezTo>
                      <a:pt x="56382" y="20690"/>
                      <a:pt x="57995" y="16886"/>
                      <a:pt x="55671" y="16886"/>
                    </a:cubicBezTo>
                    <a:cubicBezTo>
                      <a:pt x="55661" y="16886"/>
                      <a:pt x="55651" y="16886"/>
                      <a:pt x="55640" y="16886"/>
                    </a:cubicBezTo>
                    <a:lnTo>
                      <a:pt x="55607" y="16919"/>
                    </a:lnTo>
                    <a:cubicBezTo>
                      <a:pt x="55540" y="16919"/>
                      <a:pt x="55507" y="16953"/>
                      <a:pt x="55474" y="17019"/>
                    </a:cubicBezTo>
                    <a:cubicBezTo>
                      <a:pt x="55007" y="17953"/>
                      <a:pt x="54439" y="18587"/>
                      <a:pt x="53372" y="18787"/>
                    </a:cubicBezTo>
                    <a:cubicBezTo>
                      <a:pt x="52838" y="18887"/>
                      <a:pt x="52271" y="18821"/>
                      <a:pt x="51804" y="19121"/>
                    </a:cubicBezTo>
                    <a:cubicBezTo>
                      <a:pt x="50872" y="19733"/>
                      <a:pt x="50451" y="21769"/>
                      <a:pt x="49267" y="21769"/>
                    </a:cubicBezTo>
                    <a:cubicBezTo>
                      <a:pt x="48967" y="21769"/>
                      <a:pt x="48619" y="21639"/>
                      <a:pt x="48202" y="21323"/>
                    </a:cubicBezTo>
                    <a:lnTo>
                      <a:pt x="48168" y="21323"/>
                    </a:lnTo>
                    <a:cubicBezTo>
                      <a:pt x="47668" y="20956"/>
                      <a:pt x="47201" y="20489"/>
                      <a:pt x="47201" y="19888"/>
                    </a:cubicBezTo>
                    <a:cubicBezTo>
                      <a:pt x="47201" y="19421"/>
                      <a:pt x="47501" y="18921"/>
                      <a:pt x="47868" y="18654"/>
                    </a:cubicBezTo>
                    <a:cubicBezTo>
                      <a:pt x="48302" y="18387"/>
                      <a:pt x="48669" y="18521"/>
                      <a:pt x="49136" y="18420"/>
                    </a:cubicBezTo>
                    <a:cubicBezTo>
                      <a:pt x="49636" y="18287"/>
                      <a:pt x="49769" y="17987"/>
                      <a:pt x="49769" y="17620"/>
                    </a:cubicBezTo>
                    <a:lnTo>
                      <a:pt x="49769" y="17587"/>
                    </a:lnTo>
                    <a:cubicBezTo>
                      <a:pt x="49836" y="17086"/>
                      <a:pt x="49603" y="16386"/>
                      <a:pt x="50203" y="16119"/>
                    </a:cubicBezTo>
                    <a:cubicBezTo>
                      <a:pt x="50537" y="15952"/>
                      <a:pt x="50970" y="16052"/>
                      <a:pt x="51337" y="15919"/>
                    </a:cubicBezTo>
                    <a:cubicBezTo>
                      <a:pt x="51354" y="15935"/>
                      <a:pt x="51379" y="15944"/>
                      <a:pt x="51404" y="15944"/>
                    </a:cubicBezTo>
                    <a:cubicBezTo>
                      <a:pt x="51429" y="15944"/>
                      <a:pt x="51454" y="15935"/>
                      <a:pt x="51471" y="15919"/>
                    </a:cubicBezTo>
                    <a:cubicBezTo>
                      <a:pt x="52171" y="15485"/>
                      <a:pt x="52205" y="14651"/>
                      <a:pt x="52705" y="14084"/>
                    </a:cubicBezTo>
                    <a:cubicBezTo>
                      <a:pt x="53439" y="13183"/>
                      <a:pt x="54640" y="13617"/>
                      <a:pt x="55507" y="12983"/>
                    </a:cubicBezTo>
                    <a:cubicBezTo>
                      <a:pt x="55874" y="12750"/>
                      <a:pt x="56041" y="12349"/>
                      <a:pt x="55807" y="11916"/>
                    </a:cubicBezTo>
                    <a:cubicBezTo>
                      <a:pt x="55607" y="11549"/>
                      <a:pt x="55173" y="11516"/>
                      <a:pt x="54840" y="11282"/>
                    </a:cubicBezTo>
                    <a:cubicBezTo>
                      <a:pt x="53639" y="10582"/>
                      <a:pt x="53672" y="9247"/>
                      <a:pt x="54840" y="8613"/>
                    </a:cubicBezTo>
                    <a:close/>
                    <a:moveTo>
                      <a:pt x="55313" y="21372"/>
                    </a:moveTo>
                    <a:cubicBezTo>
                      <a:pt x="56083" y="21372"/>
                      <a:pt x="56553" y="22114"/>
                      <a:pt x="57208" y="22690"/>
                    </a:cubicBezTo>
                    <a:cubicBezTo>
                      <a:pt x="57675" y="23057"/>
                      <a:pt x="58209" y="23291"/>
                      <a:pt x="58776" y="23424"/>
                    </a:cubicBezTo>
                    <a:cubicBezTo>
                      <a:pt x="58961" y="23469"/>
                      <a:pt x="59150" y="23489"/>
                      <a:pt x="59341" y="23489"/>
                    </a:cubicBezTo>
                    <a:cubicBezTo>
                      <a:pt x="60499" y="23489"/>
                      <a:pt x="61760" y="22780"/>
                      <a:pt x="62875" y="22780"/>
                    </a:cubicBezTo>
                    <a:cubicBezTo>
                      <a:pt x="63342" y="22780"/>
                      <a:pt x="63783" y="22905"/>
                      <a:pt x="64180" y="23257"/>
                    </a:cubicBezTo>
                    <a:cubicBezTo>
                      <a:pt x="64280" y="23291"/>
                      <a:pt x="64313" y="23291"/>
                      <a:pt x="64347" y="23291"/>
                    </a:cubicBezTo>
                    <a:cubicBezTo>
                      <a:pt x="66114" y="29028"/>
                      <a:pt x="66148" y="35132"/>
                      <a:pt x="64680" y="40903"/>
                    </a:cubicBezTo>
                    <a:cubicBezTo>
                      <a:pt x="63546" y="45440"/>
                      <a:pt x="61444" y="49776"/>
                      <a:pt x="58376" y="53412"/>
                    </a:cubicBezTo>
                    <a:cubicBezTo>
                      <a:pt x="57208" y="52745"/>
                      <a:pt x="58109" y="51277"/>
                      <a:pt x="58276" y="50243"/>
                    </a:cubicBezTo>
                    <a:cubicBezTo>
                      <a:pt x="58342" y="49643"/>
                      <a:pt x="58342" y="49042"/>
                      <a:pt x="58209" y="48442"/>
                    </a:cubicBezTo>
                    <a:cubicBezTo>
                      <a:pt x="57875" y="46941"/>
                      <a:pt x="56508" y="45640"/>
                      <a:pt x="56708" y="44072"/>
                    </a:cubicBezTo>
                    <a:cubicBezTo>
                      <a:pt x="56875" y="42905"/>
                      <a:pt x="57942" y="41937"/>
                      <a:pt x="57508" y="40703"/>
                    </a:cubicBezTo>
                    <a:cubicBezTo>
                      <a:pt x="57342" y="40136"/>
                      <a:pt x="56941" y="39736"/>
                      <a:pt x="56641" y="39269"/>
                    </a:cubicBezTo>
                    <a:cubicBezTo>
                      <a:pt x="56007" y="38235"/>
                      <a:pt x="56007" y="37067"/>
                      <a:pt x="56508" y="35933"/>
                    </a:cubicBezTo>
                    <a:cubicBezTo>
                      <a:pt x="56541" y="35900"/>
                      <a:pt x="56608" y="35833"/>
                      <a:pt x="56541" y="35766"/>
                    </a:cubicBezTo>
                    <a:cubicBezTo>
                      <a:pt x="56156" y="35063"/>
                      <a:pt x="55447" y="34869"/>
                      <a:pt x="54707" y="34869"/>
                    </a:cubicBezTo>
                    <a:cubicBezTo>
                      <a:pt x="54359" y="34869"/>
                      <a:pt x="54003" y="34912"/>
                      <a:pt x="53672" y="34966"/>
                    </a:cubicBezTo>
                    <a:cubicBezTo>
                      <a:pt x="52705" y="35099"/>
                      <a:pt x="51804" y="35499"/>
                      <a:pt x="50870" y="35633"/>
                    </a:cubicBezTo>
                    <a:cubicBezTo>
                      <a:pt x="50752" y="35646"/>
                      <a:pt x="50642" y="35652"/>
                      <a:pt x="50541" y="35652"/>
                    </a:cubicBezTo>
                    <a:cubicBezTo>
                      <a:pt x="49325" y="35652"/>
                      <a:pt x="49230" y="34778"/>
                      <a:pt x="48368" y="34132"/>
                    </a:cubicBezTo>
                    <a:cubicBezTo>
                      <a:pt x="47935" y="33798"/>
                      <a:pt x="47468" y="33765"/>
                      <a:pt x="46967" y="33665"/>
                    </a:cubicBezTo>
                    <a:cubicBezTo>
                      <a:pt x="46167" y="33565"/>
                      <a:pt x="45533" y="33598"/>
                      <a:pt x="44966" y="32964"/>
                    </a:cubicBezTo>
                    <a:cubicBezTo>
                      <a:pt x="44366" y="32397"/>
                      <a:pt x="44165" y="31597"/>
                      <a:pt x="44132" y="30796"/>
                    </a:cubicBezTo>
                    <a:cubicBezTo>
                      <a:pt x="43999" y="28928"/>
                      <a:pt x="44499" y="26860"/>
                      <a:pt x="45466" y="25225"/>
                    </a:cubicBezTo>
                    <a:cubicBezTo>
                      <a:pt x="46500" y="23524"/>
                      <a:pt x="48302" y="22223"/>
                      <a:pt x="50337" y="22223"/>
                    </a:cubicBezTo>
                    <a:cubicBezTo>
                      <a:pt x="51004" y="22223"/>
                      <a:pt x="51671" y="22479"/>
                      <a:pt x="52338" y="22479"/>
                    </a:cubicBezTo>
                    <a:cubicBezTo>
                      <a:pt x="52505" y="22479"/>
                      <a:pt x="52672" y="22463"/>
                      <a:pt x="52838" y="22423"/>
                    </a:cubicBezTo>
                    <a:cubicBezTo>
                      <a:pt x="53505" y="22257"/>
                      <a:pt x="54006" y="21856"/>
                      <a:pt x="54606" y="21556"/>
                    </a:cubicBezTo>
                    <a:cubicBezTo>
                      <a:pt x="54871" y="21427"/>
                      <a:pt x="55103" y="21372"/>
                      <a:pt x="55313" y="21372"/>
                    </a:cubicBezTo>
                    <a:close/>
                    <a:moveTo>
                      <a:pt x="19948" y="3009"/>
                    </a:moveTo>
                    <a:cubicBezTo>
                      <a:pt x="20248" y="4377"/>
                      <a:pt x="22283" y="3443"/>
                      <a:pt x="22984" y="4244"/>
                    </a:cubicBezTo>
                    <a:cubicBezTo>
                      <a:pt x="23351" y="4677"/>
                      <a:pt x="23150" y="5344"/>
                      <a:pt x="23584" y="5745"/>
                    </a:cubicBezTo>
                    <a:cubicBezTo>
                      <a:pt x="23798" y="5986"/>
                      <a:pt x="24099" y="6141"/>
                      <a:pt x="24416" y="6141"/>
                    </a:cubicBezTo>
                    <a:cubicBezTo>
                      <a:pt x="24494" y="6141"/>
                      <a:pt x="24573" y="6131"/>
                      <a:pt x="24652" y="6112"/>
                    </a:cubicBezTo>
                    <a:cubicBezTo>
                      <a:pt x="24704" y="6119"/>
                      <a:pt x="24756" y="6122"/>
                      <a:pt x="24808" y="6122"/>
                    </a:cubicBezTo>
                    <a:cubicBezTo>
                      <a:pt x="25256" y="6122"/>
                      <a:pt x="25704" y="5877"/>
                      <a:pt x="26153" y="5578"/>
                    </a:cubicBezTo>
                    <a:cubicBezTo>
                      <a:pt x="27420" y="4777"/>
                      <a:pt x="28654" y="4043"/>
                      <a:pt x="30155" y="3877"/>
                    </a:cubicBezTo>
                    <a:cubicBezTo>
                      <a:pt x="30381" y="3851"/>
                      <a:pt x="30617" y="3837"/>
                      <a:pt x="30860" y="3837"/>
                    </a:cubicBezTo>
                    <a:cubicBezTo>
                      <a:pt x="32200" y="3837"/>
                      <a:pt x="33719" y="4258"/>
                      <a:pt x="34425" y="5445"/>
                    </a:cubicBezTo>
                    <a:cubicBezTo>
                      <a:pt x="35092" y="6612"/>
                      <a:pt x="34192" y="7713"/>
                      <a:pt x="33024" y="8013"/>
                    </a:cubicBezTo>
                    <a:cubicBezTo>
                      <a:pt x="32800" y="8075"/>
                      <a:pt x="32576" y="8100"/>
                      <a:pt x="32353" y="8100"/>
                    </a:cubicBezTo>
                    <a:cubicBezTo>
                      <a:pt x="31980" y="8100"/>
                      <a:pt x="31611" y="8030"/>
                      <a:pt x="31256" y="7946"/>
                    </a:cubicBezTo>
                    <a:lnTo>
                      <a:pt x="31190" y="7913"/>
                    </a:lnTo>
                    <a:cubicBezTo>
                      <a:pt x="30856" y="7780"/>
                      <a:pt x="30622" y="7746"/>
                      <a:pt x="30422" y="7446"/>
                    </a:cubicBezTo>
                    <a:cubicBezTo>
                      <a:pt x="30189" y="7179"/>
                      <a:pt x="30322" y="6946"/>
                      <a:pt x="30356" y="6612"/>
                    </a:cubicBezTo>
                    <a:cubicBezTo>
                      <a:pt x="30422" y="6345"/>
                      <a:pt x="30356" y="5945"/>
                      <a:pt x="30155" y="5711"/>
                    </a:cubicBezTo>
                    <a:cubicBezTo>
                      <a:pt x="29962" y="5504"/>
                      <a:pt x="29700" y="5417"/>
                      <a:pt x="29430" y="5417"/>
                    </a:cubicBezTo>
                    <a:cubicBezTo>
                      <a:pt x="29050" y="5417"/>
                      <a:pt x="28655" y="5591"/>
                      <a:pt x="28421" y="5845"/>
                    </a:cubicBezTo>
                    <a:cubicBezTo>
                      <a:pt x="28354" y="5878"/>
                      <a:pt x="28354" y="5878"/>
                      <a:pt x="28354" y="5912"/>
                    </a:cubicBezTo>
                    <a:cubicBezTo>
                      <a:pt x="28254" y="6045"/>
                      <a:pt x="28154" y="6212"/>
                      <a:pt x="28021" y="6379"/>
                    </a:cubicBezTo>
                    <a:cubicBezTo>
                      <a:pt x="27654" y="7012"/>
                      <a:pt x="27454" y="7546"/>
                      <a:pt x="26786" y="7913"/>
                    </a:cubicBezTo>
                    <a:cubicBezTo>
                      <a:pt x="26319" y="8213"/>
                      <a:pt x="25752" y="8347"/>
                      <a:pt x="25252" y="8447"/>
                    </a:cubicBezTo>
                    <a:cubicBezTo>
                      <a:pt x="24351" y="8714"/>
                      <a:pt x="22083" y="9247"/>
                      <a:pt x="22583" y="10615"/>
                    </a:cubicBezTo>
                    <a:lnTo>
                      <a:pt x="22617" y="10682"/>
                    </a:lnTo>
                    <a:cubicBezTo>
                      <a:pt x="22650" y="10748"/>
                      <a:pt x="22750" y="10848"/>
                      <a:pt x="22817" y="10915"/>
                    </a:cubicBezTo>
                    <a:cubicBezTo>
                      <a:pt x="22950" y="11015"/>
                      <a:pt x="23117" y="11015"/>
                      <a:pt x="23284" y="11082"/>
                    </a:cubicBezTo>
                    <a:cubicBezTo>
                      <a:pt x="23784" y="11349"/>
                      <a:pt x="23684" y="11616"/>
                      <a:pt x="23818" y="12049"/>
                    </a:cubicBezTo>
                    <a:cubicBezTo>
                      <a:pt x="24015" y="12643"/>
                      <a:pt x="24580" y="13034"/>
                      <a:pt x="25157" y="13034"/>
                    </a:cubicBezTo>
                    <a:cubicBezTo>
                      <a:pt x="25359" y="13034"/>
                      <a:pt x="25562" y="12987"/>
                      <a:pt x="25752" y="12883"/>
                    </a:cubicBezTo>
                    <a:cubicBezTo>
                      <a:pt x="27187" y="12716"/>
                      <a:pt x="27787" y="10682"/>
                      <a:pt x="29121" y="10115"/>
                    </a:cubicBezTo>
                    <a:cubicBezTo>
                      <a:pt x="29653" y="9913"/>
                      <a:pt x="30317" y="9812"/>
                      <a:pt x="30972" y="9812"/>
                    </a:cubicBezTo>
                    <a:cubicBezTo>
                      <a:pt x="31509" y="9812"/>
                      <a:pt x="32040" y="9879"/>
                      <a:pt x="32490" y="10014"/>
                    </a:cubicBezTo>
                    <a:cubicBezTo>
                      <a:pt x="33258" y="10215"/>
                      <a:pt x="33525" y="10782"/>
                      <a:pt x="33358" y="11582"/>
                    </a:cubicBezTo>
                    <a:cubicBezTo>
                      <a:pt x="33324" y="11749"/>
                      <a:pt x="33158" y="11882"/>
                      <a:pt x="33124" y="12049"/>
                    </a:cubicBezTo>
                    <a:cubicBezTo>
                      <a:pt x="33124" y="12183"/>
                      <a:pt x="33091" y="12216"/>
                      <a:pt x="33091" y="12283"/>
                    </a:cubicBezTo>
                    <a:lnTo>
                      <a:pt x="33091" y="12349"/>
                    </a:lnTo>
                    <a:cubicBezTo>
                      <a:pt x="33024" y="12683"/>
                      <a:pt x="33191" y="12917"/>
                      <a:pt x="33525" y="13050"/>
                    </a:cubicBezTo>
                    <a:cubicBezTo>
                      <a:pt x="33992" y="13250"/>
                      <a:pt x="34459" y="13083"/>
                      <a:pt x="34825" y="13584"/>
                    </a:cubicBezTo>
                    <a:cubicBezTo>
                      <a:pt x="35326" y="14251"/>
                      <a:pt x="34759" y="15185"/>
                      <a:pt x="34158" y="15518"/>
                    </a:cubicBezTo>
                    <a:cubicBezTo>
                      <a:pt x="33859" y="15678"/>
                      <a:pt x="33488" y="15790"/>
                      <a:pt x="33125" y="15790"/>
                    </a:cubicBezTo>
                    <a:cubicBezTo>
                      <a:pt x="32880" y="15790"/>
                      <a:pt x="32638" y="15739"/>
                      <a:pt x="32424" y="15618"/>
                    </a:cubicBezTo>
                    <a:cubicBezTo>
                      <a:pt x="31923" y="15418"/>
                      <a:pt x="31857" y="15018"/>
                      <a:pt x="31623" y="14584"/>
                    </a:cubicBezTo>
                    <a:cubicBezTo>
                      <a:pt x="31490" y="14351"/>
                      <a:pt x="31323" y="14184"/>
                      <a:pt x="31123" y="14184"/>
                    </a:cubicBezTo>
                    <a:lnTo>
                      <a:pt x="31089" y="14184"/>
                    </a:lnTo>
                    <a:cubicBezTo>
                      <a:pt x="31044" y="14173"/>
                      <a:pt x="30999" y="14167"/>
                      <a:pt x="30955" y="14167"/>
                    </a:cubicBezTo>
                    <a:cubicBezTo>
                      <a:pt x="30617" y="14167"/>
                      <a:pt x="30348" y="14489"/>
                      <a:pt x="30289" y="14785"/>
                    </a:cubicBezTo>
                    <a:cubicBezTo>
                      <a:pt x="30256" y="15018"/>
                      <a:pt x="30256" y="15185"/>
                      <a:pt x="30322" y="15352"/>
                    </a:cubicBezTo>
                    <a:cubicBezTo>
                      <a:pt x="30356" y="15518"/>
                      <a:pt x="30489" y="15618"/>
                      <a:pt x="30522" y="15752"/>
                    </a:cubicBezTo>
                    <a:cubicBezTo>
                      <a:pt x="30522" y="16057"/>
                      <a:pt x="30438" y="16223"/>
                      <a:pt x="30245" y="16223"/>
                    </a:cubicBezTo>
                    <a:cubicBezTo>
                      <a:pt x="30227" y="16223"/>
                      <a:pt x="30208" y="16222"/>
                      <a:pt x="30189" y="16219"/>
                    </a:cubicBezTo>
                    <a:cubicBezTo>
                      <a:pt x="29466" y="15992"/>
                      <a:pt x="28705" y="15803"/>
                      <a:pt x="27952" y="15803"/>
                    </a:cubicBezTo>
                    <a:cubicBezTo>
                      <a:pt x="27490" y="15803"/>
                      <a:pt x="27031" y="15874"/>
                      <a:pt x="26586" y="16052"/>
                    </a:cubicBezTo>
                    <a:cubicBezTo>
                      <a:pt x="25352" y="16552"/>
                      <a:pt x="24852" y="17520"/>
                      <a:pt x="24351" y="18621"/>
                    </a:cubicBezTo>
                    <a:cubicBezTo>
                      <a:pt x="23684" y="20122"/>
                      <a:pt x="22683" y="20956"/>
                      <a:pt x="21483" y="21956"/>
                    </a:cubicBezTo>
                    <a:cubicBezTo>
                      <a:pt x="21116" y="22290"/>
                      <a:pt x="20782" y="22690"/>
                      <a:pt x="20582" y="23124"/>
                    </a:cubicBezTo>
                    <a:cubicBezTo>
                      <a:pt x="20252" y="23883"/>
                      <a:pt x="20346" y="25426"/>
                      <a:pt x="19314" y="25426"/>
                    </a:cubicBezTo>
                    <a:cubicBezTo>
                      <a:pt x="19303" y="25426"/>
                      <a:pt x="19292" y="25426"/>
                      <a:pt x="19281" y="25425"/>
                    </a:cubicBezTo>
                    <a:cubicBezTo>
                      <a:pt x="18514" y="25059"/>
                      <a:pt x="18581" y="24225"/>
                      <a:pt x="18013" y="23691"/>
                    </a:cubicBezTo>
                    <a:cubicBezTo>
                      <a:pt x="17747" y="23391"/>
                      <a:pt x="17346" y="23224"/>
                      <a:pt x="16946" y="23124"/>
                    </a:cubicBezTo>
                    <a:cubicBezTo>
                      <a:pt x="16822" y="23103"/>
                      <a:pt x="16698" y="23094"/>
                      <a:pt x="16574" y="23094"/>
                    </a:cubicBezTo>
                    <a:cubicBezTo>
                      <a:pt x="15488" y="23094"/>
                      <a:pt x="14385" y="23826"/>
                      <a:pt x="13577" y="24425"/>
                    </a:cubicBezTo>
                    <a:cubicBezTo>
                      <a:pt x="12843" y="24958"/>
                      <a:pt x="10441" y="27293"/>
                      <a:pt x="11309" y="28394"/>
                    </a:cubicBezTo>
                    <a:lnTo>
                      <a:pt x="11309" y="28428"/>
                    </a:lnTo>
                    <a:cubicBezTo>
                      <a:pt x="11559" y="28917"/>
                      <a:pt x="11962" y="29088"/>
                      <a:pt x="12434" y="29088"/>
                    </a:cubicBezTo>
                    <a:cubicBezTo>
                      <a:pt x="13410" y="29088"/>
                      <a:pt x="14680" y="28362"/>
                      <a:pt x="15512" y="28227"/>
                    </a:cubicBezTo>
                    <a:cubicBezTo>
                      <a:pt x="15779" y="28361"/>
                      <a:pt x="15979" y="28561"/>
                      <a:pt x="15912" y="28828"/>
                    </a:cubicBezTo>
                    <a:cubicBezTo>
                      <a:pt x="15845" y="29061"/>
                      <a:pt x="15678" y="29228"/>
                      <a:pt x="15745" y="29428"/>
                    </a:cubicBezTo>
                    <a:cubicBezTo>
                      <a:pt x="15779" y="29562"/>
                      <a:pt x="15912" y="29729"/>
                      <a:pt x="16012" y="29762"/>
                    </a:cubicBezTo>
                    <a:cubicBezTo>
                      <a:pt x="16095" y="29829"/>
                      <a:pt x="16212" y="29837"/>
                      <a:pt x="16333" y="29837"/>
                    </a:cubicBezTo>
                    <a:cubicBezTo>
                      <a:pt x="16373" y="29837"/>
                      <a:pt x="16414" y="29836"/>
                      <a:pt x="16454" y="29836"/>
                    </a:cubicBezTo>
                    <a:cubicBezTo>
                      <a:pt x="16535" y="29836"/>
                      <a:pt x="16612" y="29840"/>
                      <a:pt x="16679" y="29862"/>
                    </a:cubicBezTo>
                    <a:cubicBezTo>
                      <a:pt x="16979" y="29895"/>
                      <a:pt x="17180" y="30062"/>
                      <a:pt x="17313" y="30262"/>
                    </a:cubicBezTo>
                    <a:cubicBezTo>
                      <a:pt x="17446" y="31263"/>
                      <a:pt x="17647" y="32531"/>
                      <a:pt x="18647" y="32998"/>
                    </a:cubicBezTo>
                    <a:cubicBezTo>
                      <a:pt x="18967" y="33167"/>
                      <a:pt x="19285" y="33235"/>
                      <a:pt x="19602" y="33235"/>
                    </a:cubicBezTo>
                    <a:cubicBezTo>
                      <a:pt x="20906" y="33235"/>
                      <a:pt x="22198" y="32087"/>
                      <a:pt x="23508" y="32087"/>
                    </a:cubicBezTo>
                    <a:cubicBezTo>
                      <a:pt x="23578" y="32087"/>
                      <a:pt x="23648" y="32090"/>
                      <a:pt x="23718" y="32097"/>
                    </a:cubicBezTo>
                    <a:cubicBezTo>
                      <a:pt x="24818" y="32197"/>
                      <a:pt x="25919" y="32764"/>
                      <a:pt x="26820" y="33298"/>
                    </a:cubicBezTo>
                    <a:cubicBezTo>
                      <a:pt x="27720" y="33898"/>
                      <a:pt x="28187" y="34665"/>
                      <a:pt x="28955" y="35433"/>
                    </a:cubicBezTo>
                    <a:cubicBezTo>
                      <a:pt x="29488" y="35966"/>
                      <a:pt x="30222" y="36200"/>
                      <a:pt x="30889" y="36600"/>
                    </a:cubicBezTo>
                    <a:cubicBezTo>
                      <a:pt x="31790" y="37134"/>
                      <a:pt x="32457" y="37934"/>
                      <a:pt x="33158" y="38702"/>
                    </a:cubicBezTo>
                    <a:cubicBezTo>
                      <a:pt x="33391" y="38935"/>
                      <a:pt x="33658" y="39135"/>
                      <a:pt x="33992" y="39269"/>
                    </a:cubicBezTo>
                    <a:cubicBezTo>
                      <a:pt x="34339" y="39408"/>
                      <a:pt x="34694" y="39456"/>
                      <a:pt x="35053" y="39456"/>
                    </a:cubicBezTo>
                    <a:cubicBezTo>
                      <a:pt x="35839" y="39456"/>
                      <a:pt x="36641" y="39226"/>
                      <a:pt x="37420" y="39226"/>
                    </a:cubicBezTo>
                    <a:cubicBezTo>
                      <a:pt x="37819" y="39226"/>
                      <a:pt x="38213" y="39286"/>
                      <a:pt x="38595" y="39469"/>
                    </a:cubicBezTo>
                    <a:cubicBezTo>
                      <a:pt x="39696" y="40036"/>
                      <a:pt x="40163" y="41304"/>
                      <a:pt x="39796" y="42471"/>
                    </a:cubicBezTo>
                    <a:cubicBezTo>
                      <a:pt x="39495" y="43372"/>
                      <a:pt x="38695" y="43805"/>
                      <a:pt x="38161" y="44406"/>
                    </a:cubicBezTo>
                    <a:cubicBezTo>
                      <a:pt x="37828" y="44806"/>
                      <a:pt x="37694" y="45306"/>
                      <a:pt x="37627" y="45873"/>
                    </a:cubicBezTo>
                    <a:cubicBezTo>
                      <a:pt x="37594" y="46207"/>
                      <a:pt x="37461" y="47041"/>
                      <a:pt x="37194" y="47708"/>
                    </a:cubicBezTo>
                    <a:cubicBezTo>
                      <a:pt x="37027" y="47942"/>
                      <a:pt x="36827" y="48108"/>
                      <a:pt x="36493" y="48142"/>
                    </a:cubicBezTo>
                    <a:cubicBezTo>
                      <a:pt x="36260" y="48142"/>
                      <a:pt x="35993" y="48108"/>
                      <a:pt x="35759" y="48075"/>
                    </a:cubicBezTo>
                    <a:lnTo>
                      <a:pt x="35693" y="48042"/>
                    </a:lnTo>
                    <a:cubicBezTo>
                      <a:pt x="35676" y="48008"/>
                      <a:pt x="35659" y="47992"/>
                      <a:pt x="35643" y="47992"/>
                    </a:cubicBezTo>
                    <a:cubicBezTo>
                      <a:pt x="35626" y="47992"/>
                      <a:pt x="35609" y="48008"/>
                      <a:pt x="35593" y="48042"/>
                    </a:cubicBezTo>
                    <a:lnTo>
                      <a:pt x="35493" y="48042"/>
                    </a:lnTo>
                    <a:cubicBezTo>
                      <a:pt x="35353" y="48004"/>
                      <a:pt x="35204" y="47980"/>
                      <a:pt x="35058" y="47980"/>
                    </a:cubicBezTo>
                    <a:cubicBezTo>
                      <a:pt x="34820" y="47980"/>
                      <a:pt x="34591" y="48043"/>
                      <a:pt x="34425" y="48208"/>
                    </a:cubicBezTo>
                    <a:cubicBezTo>
                      <a:pt x="34192" y="48275"/>
                      <a:pt x="33992" y="48409"/>
                      <a:pt x="33825" y="48575"/>
                    </a:cubicBezTo>
                    <a:cubicBezTo>
                      <a:pt x="32857" y="49543"/>
                      <a:pt x="33491" y="50977"/>
                      <a:pt x="33591" y="52111"/>
                    </a:cubicBezTo>
                    <a:cubicBezTo>
                      <a:pt x="33658" y="53079"/>
                      <a:pt x="33591" y="54213"/>
                      <a:pt x="32824" y="54913"/>
                    </a:cubicBezTo>
                    <a:cubicBezTo>
                      <a:pt x="32124" y="55580"/>
                      <a:pt x="31123" y="55714"/>
                      <a:pt x="30256" y="56047"/>
                    </a:cubicBezTo>
                    <a:cubicBezTo>
                      <a:pt x="29655" y="56281"/>
                      <a:pt x="29088" y="56614"/>
                      <a:pt x="28754" y="57115"/>
                    </a:cubicBezTo>
                    <a:cubicBezTo>
                      <a:pt x="28735" y="57105"/>
                      <a:pt x="28718" y="57101"/>
                      <a:pt x="28704" y="57101"/>
                    </a:cubicBezTo>
                    <a:cubicBezTo>
                      <a:pt x="28668" y="57101"/>
                      <a:pt x="28645" y="57125"/>
                      <a:pt x="28621" y="57148"/>
                    </a:cubicBezTo>
                    <a:cubicBezTo>
                      <a:pt x="28421" y="57515"/>
                      <a:pt x="28321" y="57882"/>
                      <a:pt x="28421" y="58282"/>
                    </a:cubicBezTo>
                    <a:cubicBezTo>
                      <a:pt x="28588" y="59050"/>
                      <a:pt x="29255" y="59216"/>
                      <a:pt x="29121" y="60117"/>
                    </a:cubicBezTo>
                    <a:cubicBezTo>
                      <a:pt x="29021" y="60584"/>
                      <a:pt x="28688" y="60984"/>
                      <a:pt x="28788" y="61485"/>
                    </a:cubicBezTo>
                    <a:cubicBezTo>
                      <a:pt x="28921" y="62052"/>
                      <a:pt x="30189" y="63119"/>
                      <a:pt x="29522" y="63619"/>
                    </a:cubicBezTo>
                    <a:cubicBezTo>
                      <a:pt x="28588" y="63586"/>
                      <a:pt x="27687" y="63286"/>
                      <a:pt x="27087" y="62552"/>
                    </a:cubicBezTo>
                    <a:cubicBezTo>
                      <a:pt x="26253" y="61551"/>
                      <a:pt x="26520" y="60617"/>
                      <a:pt x="26353" y="59483"/>
                    </a:cubicBezTo>
                    <a:cubicBezTo>
                      <a:pt x="26286" y="58983"/>
                      <a:pt x="26019" y="58616"/>
                      <a:pt x="25752" y="58216"/>
                    </a:cubicBezTo>
                    <a:cubicBezTo>
                      <a:pt x="25152" y="57382"/>
                      <a:pt x="24818" y="56715"/>
                      <a:pt x="24952" y="55614"/>
                    </a:cubicBezTo>
                    <a:cubicBezTo>
                      <a:pt x="25085" y="54580"/>
                      <a:pt x="25485" y="53412"/>
                      <a:pt x="24985" y="52411"/>
                    </a:cubicBezTo>
                    <a:cubicBezTo>
                      <a:pt x="24852" y="52211"/>
                      <a:pt x="24752" y="52045"/>
                      <a:pt x="24618" y="51878"/>
                    </a:cubicBezTo>
                    <a:cubicBezTo>
                      <a:pt x="24418" y="51611"/>
                      <a:pt x="24251" y="51411"/>
                      <a:pt x="24018" y="51144"/>
                    </a:cubicBezTo>
                    <a:cubicBezTo>
                      <a:pt x="23851" y="50644"/>
                      <a:pt x="23818" y="50210"/>
                      <a:pt x="23918" y="49710"/>
                    </a:cubicBezTo>
                    <a:cubicBezTo>
                      <a:pt x="23918" y="48709"/>
                      <a:pt x="24084" y="47641"/>
                      <a:pt x="24018" y="46641"/>
                    </a:cubicBezTo>
                    <a:cubicBezTo>
                      <a:pt x="24018" y="46586"/>
                      <a:pt x="23967" y="46561"/>
                      <a:pt x="23916" y="46561"/>
                    </a:cubicBezTo>
                    <a:cubicBezTo>
                      <a:pt x="23875" y="46561"/>
                      <a:pt x="23833" y="46577"/>
                      <a:pt x="23818" y="46607"/>
                    </a:cubicBezTo>
                    <a:cubicBezTo>
                      <a:pt x="23818" y="46574"/>
                      <a:pt x="23784" y="46474"/>
                      <a:pt x="23684" y="46441"/>
                    </a:cubicBezTo>
                    <a:cubicBezTo>
                      <a:pt x="22417" y="46040"/>
                      <a:pt x="20849" y="45573"/>
                      <a:pt x="20515" y="44072"/>
                    </a:cubicBezTo>
                    <a:cubicBezTo>
                      <a:pt x="20415" y="43605"/>
                      <a:pt x="20449" y="43238"/>
                      <a:pt x="20282" y="42771"/>
                    </a:cubicBezTo>
                    <a:cubicBezTo>
                      <a:pt x="20082" y="42304"/>
                      <a:pt x="19748" y="41937"/>
                      <a:pt x="19481" y="41470"/>
                    </a:cubicBezTo>
                    <a:cubicBezTo>
                      <a:pt x="18781" y="40136"/>
                      <a:pt x="18847" y="38735"/>
                      <a:pt x="19314" y="37301"/>
                    </a:cubicBezTo>
                    <a:cubicBezTo>
                      <a:pt x="19581" y="36467"/>
                      <a:pt x="19915" y="35599"/>
                      <a:pt x="19915" y="34732"/>
                    </a:cubicBezTo>
                    <a:lnTo>
                      <a:pt x="19915" y="34599"/>
                    </a:lnTo>
                    <a:cubicBezTo>
                      <a:pt x="19948" y="34565"/>
                      <a:pt x="19948" y="34465"/>
                      <a:pt x="19948" y="34432"/>
                    </a:cubicBezTo>
                    <a:cubicBezTo>
                      <a:pt x="20015" y="34298"/>
                      <a:pt x="19948" y="34065"/>
                      <a:pt x="19781" y="34032"/>
                    </a:cubicBezTo>
                    <a:cubicBezTo>
                      <a:pt x="19748" y="33965"/>
                      <a:pt x="19748" y="33965"/>
                      <a:pt x="19681" y="33965"/>
                    </a:cubicBezTo>
                    <a:cubicBezTo>
                      <a:pt x="17079" y="33565"/>
                      <a:pt x="14578" y="32931"/>
                      <a:pt x="13077" y="30562"/>
                    </a:cubicBezTo>
                    <a:cubicBezTo>
                      <a:pt x="13077" y="30429"/>
                      <a:pt x="12977" y="30396"/>
                      <a:pt x="12843" y="30396"/>
                    </a:cubicBezTo>
                    <a:cubicBezTo>
                      <a:pt x="12333" y="30476"/>
                      <a:pt x="11747" y="30568"/>
                      <a:pt x="11171" y="30568"/>
                    </a:cubicBezTo>
                    <a:cubicBezTo>
                      <a:pt x="10315" y="30568"/>
                      <a:pt x="9479" y="30366"/>
                      <a:pt x="8940" y="29628"/>
                    </a:cubicBezTo>
                    <a:cubicBezTo>
                      <a:pt x="8240" y="28728"/>
                      <a:pt x="8273" y="27527"/>
                      <a:pt x="8006" y="26426"/>
                    </a:cubicBezTo>
                    <a:cubicBezTo>
                      <a:pt x="7639" y="24892"/>
                      <a:pt x="6839" y="23391"/>
                      <a:pt x="5304" y="22757"/>
                    </a:cubicBezTo>
                    <a:cubicBezTo>
                      <a:pt x="5288" y="22740"/>
                      <a:pt x="5279" y="22732"/>
                      <a:pt x="5271" y="22732"/>
                    </a:cubicBezTo>
                    <a:cubicBezTo>
                      <a:pt x="5263" y="22732"/>
                      <a:pt x="5254" y="22740"/>
                      <a:pt x="5238" y="22757"/>
                    </a:cubicBezTo>
                    <a:cubicBezTo>
                      <a:pt x="5215" y="22746"/>
                      <a:pt x="5189" y="22738"/>
                      <a:pt x="5162" y="22738"/>
                    </a:cubicBezTo>
                    <a:cubicBezTo>
                      <a:pt x="5108" y="22738"/>
                      <a:pt x="5049" y="22768"/>
                      <a:pt x="5004" y="22857"/>
                    </a:cubicBezTo>
                    <a:cubicBezTo>
                      <a:pt x="4571" y="24091"/>
                      <a:pt x="4971" y="25859"/>
                      <a:pt x="6138" y="26593"/>
                    </a:cubicBezTo>
                    <a:lnTo>
                      <a:pt x="6105" y="26593"/>
                    </a:lnTo>
                    <a:cubicBezTo>
                      <a:pt x="5882" y="26634"/>
                      <a:pt x="5684" y="26654"/>
                      <a:pt x="5508" y="26654"/>
                    </a:cubicBezTo>
                    <a:cubicBezTo>
                      <a:pt x="2832" y="26654"/>
                      <a:pt x="5183" y="22172"/>
                      <a:pt x="2836" y="21389"/>
                    </a:cubicBezTo>
                    <a:cubicBezTo>
                      <a:pt x="5171" y="14951"/>
                      <a:pt x="9474" y="9281"/>
                      <a:pt x="15345" y="5511"/>
                    </a:cubicBezTo>
                    <a:cubicBezTo>
                      <a:pt x="16813" y="4544"/>
                      <a:pt x="18347" y="3710"/>
                      <a:pt x="19948" y="3009"/>
                    </a:cubicBezTo>
                    <a:close/>
                    <a:moveTo>
                      <a:pt x="29789" y="408"/>
                    </a:moveTo>
                    <a:cubicBezTo>
                      <a:pt x="30022" y="1275"/>
                      <a:pt x="30856" y="1708"/>
                      <a:pt x="31723" y="1875"/>
                    </a:cubicBezTo>
                    <a:cubicBezTo>
                      <a:pt x="32457" y="1975"/>
                      <a:pt x="33191" y="1909"/>
                      <a:pt x="33958" y="2075"/>
                    </a:cubicBezTo>
                    <a:cubicBezTo>
                      <a:pt x="34725" y="2242"/>
                      <a:pt x="35359" y="2642"/>
                      <a:pt x="36026" y="3109"/>
                    </a:cubicBezTo>
                    <a:cubicBezTo>
                      <a:pt x="36527" y="3443"/>
                      <a:pt x="36994" y="3777"/>
                      <a:pt x="37527" y="3977"/>
                    </a:cubicBezTo>
                    <a:cubicBezTo>
                      <a:pt x="38228" y="4244"/>
                      <a:pt x="38895" y="4110"/>
                      <a:pt x="39629" y="4310"/>
                    </a:cubicBezTo>
                    <a:cubicBezTo>
                      <a:pt x="40617" y="4597"/>
                      <a:pt x="41148" y="5920"/>
                      <a:pt x="42213" y="5920"/>
                    </a:cubicBezTo>
                    <a:cubicBezTo>
                      <a:pt x="42262" y="5920"/>
                      <a:pt x="42313" y="5917"/>
                      <a:pt x="42364" y="5912"/>
                    </a:cubicBezTo>
                    <a:lnTo>
                      <a:pt x="42398" y="5912"/>
                    </a:lnTo>
                    <a:cubicBezTo>
                      <a:pt x="42461" y="5919"/>
                      <a:pt x="42522" y="5924"/>
                      <a:pt x="42582" y="5924"/>
                    </a:cubicBezTo>
                    <a:cubicBezTo>
                      <a:pt x="42776" y="5924"/>
                      <a:pt x="42961" y="5880"/>
                      <a:pt x="43165" y="5778"/>
                    </a:cubicBezTo>
                    <a:cubicBezTo>
                      <a:pt x="43465" y="5711"/>
                      <a:pt x="43698" y="5445"/>
                      <a:pt x="43965" y="5311"/>
                    </a:cubicBezTo>
                    <a:cubicBezTo>
                      <a:pt x="44342" y="5104"/>
                      <a:pt x="44697" y="5024"/>
                      <a:pt x="45074" y="5024"/>
                    </a:cubicBezTo>
                    <a:cubicBezTo>
                      <a:pt x="45364" y="5024"/>
                      <a:pt x="45666" y="5072"/>
                      <a:pt x="46000" y="5144"/>
                    </a:cubicBezTo>
                    <a:cubicBezTo>
                      <a:pt x="47184" y="5428"/>
                      <a:pt x="48317" y="5696"/>
                      <a:pt x="49472" y="5696"/>
                    </a:cubicBezTo>
                    <a:cubicBezTo>
                      <a:pt x="49944" y="5696"/>
                      <a:pt x="50420" y="5651"/>
                      <a:pt x="50904" y="5545"/>
                    </a:cubicBezTo>
                    <a:lnTo>
                      <a:pt x="50970" y="5478"/>
                    </a:lnTo>
                    <a:cubicBezTo>
                      <a:pt x="51304" y="5711"/>
                      <a:pt x="51671" y="5945"/>
                      <a:pt x="52004" y="6212"/>
                    </a:cubicBezTo>
                    <a:cubicBezTo>
                      <a:pt x="52938" y="6879"/>
                      <a:pt x="53839" y="7579"/>
                      <a:pt x="54673" y="8313"/>
                    </a:cubicBezTo>
                    <a:cubicBezTo>
                      <a:pt x="53272" y="8747"/>
                      <a:pt x="53272" y="10748"/>
                      <a:pt x="54606" y="11415"/>
                    </a:cubicBezTo>
                    <a:cubicBezTo>
                      <a:pt x="54673" y="11449"/>
                      <a:pt x="54940" y="11482"/>
                      <a:pt x="55007" y="11582"/>
                    </a:cubicBezTo>
                    <a:cubicBezTo>
                      <a:pt x="56274" y="12650"/>
                      <a:pt x="54673" y="12883"/>
                      <a:pt x="54306" y="12950"/>
                    </a:cubicBezTo>
                    <a:cubicBezTo>
                      <a:pt x="53839" y="13050"/>
                      <a:pt x="53372" y="13083"/>
                      <a:pt x="53005" y="13283"/>
                    </a:cubicBezTo>
                    <a:cubicBezTo>
                      <a:pt x="52104" y="13784"/>
                      <a:pt x="52171" y="14985"/>
                      <a:pt x="51337" y="15552"/>
                    </a:cubicBezTo>
                    <a:cubicBezTo>
                      <a:pt x="51265" y="15536"/>
                      <a:pt x="51195" y="15529"/>
                      <a:pt x="51126" y="15529"/>
                    </a:cubicBezTo>
                    <a:cubicBezTo>
                      <a:pt x="50907" y="15529"/>
                      <a:pt x="50698" y="15593"/>
                      <a:pt x="50470" y="15618"/>
                    </a:cubicBezTo>
                    <a:cubicBezTo>
                      <a:pt x="50203" y="15618"/>
                      <a:pt x="50003" y="15719"/>
                      <a:pt x="49803" y="15885"/>
                    </a:cubicBezTo>
                    <a:cubicBezTo>
                      <a:pt x="49469" y="16219"/>
                      <a:pt x="49436" y="16719"/>
                      <a:pt x="49503" y="17120"/>
                    </a:cubicBezTo>
                    <a:cubicBezTo>
                      <a:pt x="49369" y="17587"/>
                      <a:pt x="49136" y="17820"/>
                      <a:pt x="48669" y="17953"/>
                    </a:cubicBezTo>
                    <a:cubicBezTo>
                      <a:pt x="48469" y="18054"/>
                      <a:pt x="48202" y="17953"/>
                      <a:pt x="47968" y="18087"/>
                    </a:cubicBezTo>
                    <a:cubicBezTo>
                      <a:pt x="47535" y="18287"/>
                      <a:pt x="47101" y="18887"/>
                      <a:pt x="46934" y="19321"/>
                    </a:cubicBezTo>
                    <a:cubicBezTo>
                      <a:pt x="46500" y="20489"/>
                      <a:pt x="47868" y="21589"/>
                      <a:pt x="48869" y="21823"/>
                    </a:cubicBezTo>
                    <a:cubicBezTo>
                      <a:pt x="48936" y="21823"/>
                      <a:pt x="48969" y="21823"/>
                      <a:pt x="48969" y="21790"/>
                    </a:cubicBezTo>
                    <a:cubicBezTo>
                      <a:pt x="49036" y="21806"/>
                      <a:pt x="49111" y="21815"/>
                      <a:pt x="49190" y="21815"/>
                    </a:cubicBezTo>
                    <a:cubicBezTo>
                      <a:pt x="49269" y="21815"/>
                      <a:pt x="49353" y="21806"/>
                      <a:pt x="49436" y="21790"/>
                    </a:cubicBezTo>
                    <a:cubicBezTo>
                      <a:pt x="50170" y="21656"/>
                      <a:pt x="50837" y="20922"/>
                      <a:pt x="51271" y="20255"/>
                    </a:cubicBezTo>
                    <a:cubicBezTo>
                      <a:pt x="51371" y="19988"/>
                      <a:pt x="51504" y="19621"/>
                      <a:pt x="51771" y="19455"/>
                    </a:cubicBezTo>
                    <a:cubicBezTo>
                      <a:pt x="52104" y="19221"/>
                      <a:pt x="52638" y="19121"/>
                      <a:pt x="53038" y="19054"/>
                    </a:cubicBezTo>
                    <a:cubicBezTo>
                      <a:pt x="53372" y="18954"/>
                      <a:pt x="53706" y="18954"/>
                      <a:pt x="54039" y="18821"/>
                    </a:cubicBezTo>
                    <a:cubicBezTo>
                      <a:pt x="54840" y="18487"/>
                      <a:pt x="55373" y="17787"/>
                      <a:pt x="55707" y="17053"/>
                    </a:cubicBezTo>
                    <a:lnTo>
                      <a:pt x="55707" y="16953"/>
                    </a:lnTo>
                    <a:cubicBezTo>
                      <a:pt x="57342" y="17453"/>
                      <a:pt x="56441" y="19121"/>
                      <a:pt x="56975" y="20288"/>
                    </a:cubicBezTo>
                    <a:cubicBezTo>
                      <a:pt x="57167" y="20728"/>
                      <a:pt x="57586" y="21032"/>
                      <a:pt x="58045" y="21032"/>
                    </a:cubicBezTo>
                    <a:cubicBezTo>
                      <a:pt x="58143" y="21032"/>
                      <a:pt x="58242" y="21018"/>
                      <a:pt x="58342" y="20989"/>
                    </a:cubicBezTo>
                    <a:lnTo>
                      <a:pt x="58376" y="20956"/>
                    </a:lnTo>
                    <a:cubicBezTo>
                      <a:pt x="58397" y="20957"/>
                      <a:pt x="58419" y="20958"/>
                      <a:pt x="58440" y="20958"/>
                    </a:cubicBezTo>
                    <a:cubicBezTo>
                      <a:pt x="58885" y="20958"/>
                      <a:pt x="59317" y="20637"/>
                      <a:pt x="59476" y="20255"/>
                    </a:cubicBezTo>
                    <a:cubicBezTo>
                      <a:pt x="59610" y="19922"/>
                      <a:pt x="59543" y="19555"/>
                      <a:pt x="59476" y="19221"/>
                    </a:cubicBezTo>
                    <a:cubicBezTo>
                      <a:pt x="59343" y="18821"/>
                      <a:pt x="58642" y="18154"/>
                      <a:pt x="58943" y="17753"/>
                    </a:cubicBezTo>
                    <a:cubicBezTo>
                      <a:pt x="59109" y="17698"/>
                      <a:pt x="59258" y="17668"/>
                      <a:pt x="59387" y="17668"/>
                    </a:cubicBezTo>
                    <a:cubicBezTo>
                      <a:pt x="59647" y="17668"/>
                      <a:pt x="59832" y="17787"/>
                      <a:pt x="59943" y="18054"/>
                    </a:cubicBezTo>
                    <a:cubicBezTo>
                      <a:pt x="60010" y="18154"/>
                      <a:pt x="60110" y="18320"/>
                      <a:pt x="60144" y="18454"/>
                    </a:cubicBezTo>
                    <a:cubicBezTo>
                      <a:pt x="60310" y="18821"/>
                      <a:pt x="60444" y="19221"/>
                      <a:pt x="60611" y="19588"/>
                    </a:cubicBezTo>
                    <a:cubicBezTo>
                      <a:pt x="60711" y="19888"/>
                      <a:pt x="60877" y="20222"/>
                      <a:pt x="61178" y="20389"/>
                    </a:cubicBezTo>
                    <a:cubicBezTo>
                      <a:pt x="61307" y="20470"/>
                      <a:pt x="61439" y="20505"/>
                      <a:pt x="61567" y="20505"/>
                    </a:cubicBezTo>
                    <a:cubicBezTo>
                      <a:pt x="61963" y="20505"/>
                      <a:pt x="62319" y="20159"/>
                      <a:pt x="62445" y="19755"/>
                    </a:cubicBezTo>
                    <a:cubicBezTo>
                      <a:pt x="62645" y="19888"/>
                      <a:pt x="62879" y="19955"/>
                      <a:pt x="63146" y="19955"/>
                    </a:cubicBezTo>
                    <a:cubicBezTo>
                      <a:pt x="63346" y="20422"/>
                      <a:pt x="63546" y="20922"/>
                      <a:pt x="63713" y="21389"/>
                    </a:cubicBezTo>
                    <a:cubicBezTo>
                      <a:pt x="63946" y="21890"/>
                      <a:pt x="64113" y="22423"/>
                      <a:pt x="64280" y="22924"/>
                    </a:cubicBezTo>
                    <a:cubicBezTo>
                      <a:pt x="63863" y="22590"/>
                      <a:pt x="63379" y="22490"/>
                      <a:pt x="62870" y="22490"/>
                    </a:cubicBezTo>
                    <a:cubicBezTo>
                      <a:pt x="62362" y="22490"/>
                      <a:pt x="61828" y="22590"/>
                      <a:pt x="61311" y="22657"/>
                    </a:cubicBezTo>
                    <a:cubicBezTo>
                      <a:pt x="60683" y="22859"/>
                      <a:pt x="60086" y="23015"/>
                      <a:pt x="59468" y="23015"/>
                    </a:cubicBezTo>
                    <a:cubicBezTo>
                      <a:pt x="59166" y="23015"/>
                      <a:pt x="58860" y="22978"/>
                      <a:pt x="58542" y="22890"/>
                    </a:cubicBezTo>
                    <a:cubicBezTo>
                      <a:pt x="57608" y="22557"/>
                      <a:pt x="57175" y="21790"/>
                      <a:pt x="56441" y="21222"/>
                    </a:cubicBezTo>
                    <a:cubicBezTo>
                      <a:pt x="56111" y="20961"/>
                      <a:pt x="55781" y="20859"/>
                      <a:pt x="55451" y="20859"/>
                    </a:cubicBezTo>
                    <a:cubicBezTo>
                      <a:pt x="54981" y="20859"/>
                      <a:pt x="54510" y="21068"/>
                      <a:pt x="54039" y="21323"/>
                    </a:cubicBezTo>
                    <a:cubicBezTo>
                      <a:pt x="53772" y="21556"/>
                      <a:pt x="53505" y="21723"/>
                      <a:pt x="53172" y="21823"/>
                    </a:cubicBezTo>
                    <a:cubicBezTo>
                      <a:pt x="52897" y="21941"/>
                      <a:pt x="52632" y="21981"/>
                      <a:pt x="52368" y="21981"/>
                    </a:cubicBezTo>
                    <a:cubicBezTo>
                      <a:pt x="51959" y="21981"/>
                      <a:pt x="51550" y="21884"/>
                      <a:pt x="51104" y="21823"/>
                    </a:cubicBezTo>
                    <a:cubicBezTo>
                      <a:pt x="50869" y="21795"/>
                      <a:pt x="50634" y="21779"/>
                      <a:pt x="50401" y="21779"/>
                    </a:cubicBezTo>
                    <a:cubicBezTo>
                      <a:pt x="50073" y="21779"/>
                      <a:pt x="49749" y="21811"/>
                      <a:pt x="49436" y="21890"/>
                    </a:cubicBezTo>
                    <a:lnTo>
                      <a:pt x="49369" y="21890"/>
                    </a:lnTo>
                    <a:cubicBezTo>
                      <a:pt x="46667" y="22457"/>
                      <a:pt x="44999" y="24925"/>
                      <a:pt x="44366" y="27460"/>
                    </a:cubicBezTo>
                    <a:cubicBezTo>
                      <a:pt x="43832" y="29628"/>
                      <a:pt x="43532" y="33298"/>
                      <a:pt x="46467" y="33798"/>
                    </a:cubicBezTo>
                    <a:cubicBezTo>
                      <a:pt x="46867" y="33831"/>
                      <a:pt x="47334" y="33798"/>
                      <a:pt x="47701" y="33965"/>
                    </a:cubicBezTo>
                    <a:cubicBezTo>
                      <a:pt x="48268" y="34165"/>
                      <a:pt x="48535" y="34632"/>
                      <a:pt x="48936" y="35066"/>
                    </a:cubicBezTo>
                    <a:cubicBezTo>
                      <a:pt x="49269" y="35466"/>
                      <a:pt x="49636" y="35800"/>
                      <a:pt x="50203" y="35900"/>
                    </a:cubicBezTo>
                    <a:cubicBezTo>
                      <a:pt x="50278" y="35908"/>
                      <a:pt x="50355" y="35912"/>
                      <a:pt x="50434" y="35912"/>
                    </a:cubicBezTo>
                    <a:cubicBezTo>
                      <a:pt x="51664" y="35912"/>
                      <a:pt x="53405" y="34933"/>
                      <a:pt x="54789" y="34933"/>
                    </a:cubicBezTo>
                    <a:cubicBezTo>
                      <a:pt x="55385" y="34933"/>
                      <a:pt x="55914" y="35114"/>
                      <a:pt x="56307" y="35633"/>
                    </a:cubicBezTo>
                    <a:cubicBezTo>
                      <a:pt x="55640" y="36934"/>
                      <a:pt x="55774" y="38301"/>
                      <a:pt x="56541" y="39502"/>
                    </a:cubicBezTo>
                    <a:cubicBezTo>
                      <a:pt x="56875" y="40069"/>
                      <a:pt x="57342" y="40470"/>
                      <a:pt x="57342" y="41137"/>
                    </a:cubicBezTo>
                    <a:cubicBezTo>
                      <a:pt x="57342" y="41771"/>
                      <a:pt x="57008" y="42304"/>
                      <a:pt x="56774" y="42838"/>
                    </a:cubicBezTo>
                    <a:cubicBezTo>
                      <a:pt x="56508" y="43438"/>
                      <a:pt x="56341" y="43939"/>
                      <a:pt x="56441" y="44573"/>
                    </a:cubicBezTo>
                    <a:cubicBezTo>
                      <a:pt x="56508" y="45340"/>
                      <a:pt x="56941" y="46007"/>
                      <a:pt x="57308" y="46741"/>
                    </a:cubicBezTo>
                    <a:cubicBezTo>
                      <a:pt x="57942" y="47942"/>
                      <a:pt x="58209" y="49142"/>
                      <a:pt x="57875" y="50510"/>
                    </a:cubicBezTo>
                    <a:cubicBezTo>
                      <a:pt x="57675" y="51411"/>
                      <a:pt x="57041" y="53079"/>
                      <a:pt x="58309" y="53412"/>
                    </a:cubicBezTo>
                    <a:cubicBezTo>
                      <a:pt x="56941" y="55013"/>
                      <a:pt x="55440" y="56514"/>
                      <a:pt x="53772" y="57849"/>
                    </a:cubicBezTo>
                    <a:cubicBezTo>
                      <a:pt x="48202" y="62285"/>
                      <a:pt x="41130" y="64487"/>
                      <a:pt x="34125" y="64820"/>
                    </a:cubicBezTo>
                    <a:cubicBezTo>
                      <a:pt x="33391" y="64870"/>
                      <a:pt x="32657" y="64895"/>
                      <a:pt x="31928" y="64895"/>
                    </a:cubicBezTo>
                    <a:cubicBezTo>
                      <a:pt x="31198" y="64895"/>
                      <a:pt x="30472" y="64870"/>
                      <a:pt x="29755" y="64820"/>
                    </a:cubicBezTo>
                    <a:cubicBezTo>
                      <a:pt x="16679" y="63152"/>
                      <a:pt x="5138" y="53779"/>
                      <a:pt x="1802" y="40903"/>
                    </a:cubicBezTo>
                    <a:cubicBezTo>
                      <a:pt x="134" y="34499"/>
                      <a:pt x="568" y="27760"/>
                      <a:pt x="2736" y="21656"/>
                    </a:cubicBezTo>
                    <a:cubicBezTo>
                      <a:pt x="4337" y="22257"/>
                      <a:pt x="3303" y="24625"/>
                      <a:pt x="3803" y="25892"/>
                    </a:cubicBezTo>
                    <a:cubicBezTo>
                      <a:pt x="4136" y="26583"/>
                      <a:pt x="4822" y="27019"/>
                      <a:pt x="5530" y="27019"/>
                    </a:cubicBezTo>
                    <a:cubicBezTo>
                      <a:pt x="5745" y="27019"/>
                      <a:pt x="5962" y="26979"/>
                      <a:pt x="6172" y="26893"/>
                    </a:cubicBezTo>
                    <a:lnTo>
                      <a:pt x="6272" y="26893"/>
                    </a:lnTo>
                    <a:cubicBezTo>
                      <a:pt x="6338" y="26826"/>
                      <a:pt x="6405" y="26760"/>
                      <a:pt x="6405" y="26660"/>
                    </a:cubicBezTo>
                    <a:cubicBezTo>
                      <a:pt x="6405" y="26593"/>
                      <a:pt x="6338" y="26493"/>
                      <a:pt x="6305" y="26460"/>
                    </a:cubicBezTo>
                    <a:cubicBezTo>
                      <a:pt x="6305" y="26426"/>
                      <a:pt x="6272" y="26426"/>
                      <a:pt x="6272" y="26426"/>
                    </a:cubicBezTo>
                    <a:cubicBezTo>
                      <a:pt x="5404" y="25325"/>
                      <a:pt x="5004" y="24391"/>
                      <a:pt x="5304" y="22990"/>
                    </a:cubicBezTo>
                    <a:lnTo>
                      <a:pt x="5304" y="22990"/>
                    </a:lnTo>
                    <a:cubicBezTo>
                      <a:pt x="6505" y="23724"/>
                      <a:pt x="7239" y="24825"/>
                      <a:pt x="7606" y="26226"/>
                    </a:cubicBezTo>
                    <a:cubicBezTo>
                      <a:pt x="7906" y="27227"/>
                      <a:pt x="7906" y="28328"/>
                      <a:pt x="8307" y="29295"/>
                    </a:cubicBezTo>
                    <a:cubicBezTo>
                      <a:pt x="8878" y="30576"/>
                      <a:pt x="10047" y="30931"/>
                      <a:pt x="11273" y="30931"/>
                    </a:cubicBezTo>
                    <a:cubicBezTo>
                      <a:pt x="11835" y="30931"/>
                      <a:pt x="12409" y="30857"/>
                      <a:pt x="12943" y="30763"/>
                    </a:cubicBezTo>
                    <a:cubicBezTo>
                      <a:pt x="14077" y="33264"/>
                      <a:pt x="17180" y="33898"/>
                      <a:pt x="19648" y="34298"/>
                    </a:cubicBezTo>
                    <a:lnTo>
                      <a:pt x="19748" y="34298"/>
                    </a:lnTo>
                    <a:lnTo>
                      <a:pt x="19748" y="34332"/>
                    </a:lnTo>
                    <a:cubicBezTo>
                      <a:pt x="19581" y="35900"/>
                      <a:pt x="18814" y="37267"/>
                      <a:pt x="18647" y="38768"/>
                    </a:cubicBezTo>
                    <a:cubicBezTo>
                      <a:pt x="18514" y="39903"/>
                      <a:pt x="18814" y="41003"/>
                      <a:pt x="19414" y="41971"/>
                    </a:cubicBezTo>
                    <a:cubicBezTo>
                      <a:pt x="19781" y="42638"/>
                      <a:pt x="20015" y="43105"/>
                      <a:pt x="20148" y="43905"/>
                    </a:cubicBezTo>
                    <a:cubicBezTo>
                      <a:pt x="20248" y="44406"/>
                      <a:pt x="20315" y="44773"/>
                      <a:pt x="20615" y="45140"/>
                    </a:cubicBezTo>
                    <a:cubicBezTo>
                      <a:pt x="21316" y="46140"/>
                      <a:pt x="22517" y="46574"/>
                      <a:pt x="23617" y="46841"/>
                    </a:cubicBezTo>
                    <a:cubicBezTo>
                      <a:pt x="23657" y="46860"/>
                      <a:pt x="23687" y="46868"/>
                      <a:pt x="23711" y="46868"/>
                    </a:cubicBezTo>
                    <a:cubicBezTo>
                      <a:pt x="23770" y="46868"/>
                      <a:pt x="23794" y="46821"/>
                      <a:pt x="23818" y="46774"/>
                    </a:cubicBezTo>
                    <a:lnTo>
                      <a:pt x="23818" y="46774"/>
                    </a:lnTo>
                    <a:cubicBezTo>
                      <a:pt x="23651" y="47842"/>
                      <a:pt x="23617" y="48942"/>
                      <a:pt x="23517" y="50010"/>
                    </a:cubicBezTo>
                    <a:cubicBezTo>
                      <a:pt x="23484" y="50910"/>
                      <a:pt x="23617" y="51277"/>
                      <a:pt x="24151" y="51944"/>
                    </a:cubicBezTo>
                    <a:cubicBezTo>
                      <a:pt x="25018" y="53079"/>
                      <a:pt x="24852" y="53913"/>
                      <a:pt x="24652" y="55180"/>
                    </a:cubicBezTo>
                    <a:cubicBezTo>
                      <a:pt x="24518" y="55847"/>
                      <a:pt x="24451" y="56614"/>
                      <a:pt x="24685" y="57282"/>
                    </a:cubicBezTo>
                    <a:cubicBezTo>
                      <a:pt x="25018" y="58282"/>
                      <a:pt x="25919" y="58783"/>
                      <a:pt x="26019" y="59950"/>
                    </a:cubicBezTo>
                    <a:cubicBezTo>
                      <a:pt x="26119" y="60784"/>
                      <a:pt x="25986" y="61451"/>
                      <a:pt x="26353" y="62185"/>
                    </a:cubicBezTo>
                    <a:cubicBezTo>
                      <a:pt x="26900" y="63249"/>
                      <a:pt x="28029" y="64008"/>
                      <a:pt x="29235" y="64008"/>
                    </a:cubicBezTo>
                    <a:cubicBezTo>
                      <a:pt x="29352" y="64008"/>
                      <a:pt x="29470" y="64001"/>
                      <a:pt x="29588" y="63986"/>
                    </a:cubicBezTo>
                    <a:cubicBezTo>
                      <a:pt x="29588" y="63953"/>
                      <a:pt x="29622" y="63953"/>
                      <a:pt x="29622" y="63953"/>
                    </a:cubicBezTo>
                    <a:cubicBezTo>
                      <a:pt x="29688" y="63920"/>
                      <a:pt x="29789" y="63820"/>
                      <a:pt x="29855" y="63753"/>
                    </a:cubicBezTo>
                    <a:cubicBezTo>
                      <a:pt x="29922" y="63686"/>
                      <a:pt x="29922" y="63619"/>
                      <a:pt x="29955" y="63586"/>
                    </a:cubicBezTo>
                    <a:cubicBezTo>
                      <a:pt x="30289" y="63152"/>
                      <a:pt x="29955" y="62685"/>
                      <a:pt x="29655" y="62252"/>
                    </a:cubicBezTo>
                    <a:cubicBezTo>
                      <a:pt x="28621" y="60684"/>
                      <a:pt x="29688" y="60784"/>
                      <a:pt x="29422" y="59517"/>
                    </a:cubicBezTo>
                    <a:cubicBezTo>
                      <a:pt x="29355" y="59416"/>
                      <a:pt x="29322" y="59283"/>
                      <a:pt x="29255" y="59150"/>
                    </a:cubicBezTo>
                    <a:cubicBezTo>
                      <a:pt x="29155" y="59083"/>
                      <a:pt x="29088" y="58949"/>
                      <a:pt x="28955" y="58849"/>
                    </a:cubicBezTo>
                    <a:cubicBezTo>
                      <a:pt x="28688" y="58516"/>
                      <a:pt x="28588" y="58149"/>
                      <a:pt x="28621" y="57815"/>
                    </a:cubicBezTo>
                    <a:cubicBezTo>
                      <a:pt x="29322" y="55947"/>
                      <a:pt x="32624" y="56448"/>
                      <a:pt x="33525" y="54446"/>
                    </a:cubicBezTo>
                    <a:cubicBezTo>
                      <a:pt x="33925" y="53646"/>
                      <a:pt x="33925" y="52745"/>
                      <a:pt x="33791" y="51844"/>
                    </a:cubicBezTo>
                    <a:cubicBezTo>
                      <a:pt x="33658" y="50977"/>
                      <a:pt x="33324" y="50076"/>
                      <a:pt x="33791" y="49243"/>
                    </a:cubicBezTo>
                    <a:cubicBezTo>
                      <a:pt x="34025" y="48809"/>
                      <a:pt x="34425" y="48509"/>
                      <a:pt x="34859" y="48442"/>
                    </a:cubicBezTo>
                    <a:cubicBezTo>
                      <a:pt x="35192" y="48442"/>
                      <a:pt x="35493" y="48509"/>
                      <a:pt x="35826" y="48575"/>
                    </a:cubicBezTo>
                    <a:cubicBezTo>
                      <a:pt x="35967" y="48655"/>
                      <a:pt x="36112" y="48691"/>
                      <a:pt x="36257" y="48691"/>
                    </a:cubicBezTo>
                    <a:cubicBezTo>
                      <a:pt x="36900" y="48691"/>
                      <a:pt x="37531" y="47983"/>
                      <a:pt x="37694" y="47274"/>
                    </a:cubicBezTo>
                    <a:cubicBezTo>
                      <a:pt x="37828" y="46741"/>
                      <a:pt x="37761" y="46174"/>
                      <a:pt x="37861" y="45640"/>
                    </a:cubicBezTo>
                    <a:cubicBezTo>
                      <a:pt x="38028" y="44839"/>
                      <a:pt x="38528" y="44406"/>
                      <a:pt x="39095" y="43839"/>
                    </a:cubicBezTo>
                    <a:cubicBezTo>
                      <a:pt x="39662" y="43272"/>
                      <a:pt x="40096" y="42638"/>
                      <a:pt x="40163" y="41804"/>
                    </a:cubicBezTo>
                    <a:cubicBezTo>
                      <a:pt x="40296" y="40136"/>
                      <a:pt x="39028" y="38835"/>
                      <a:pt x="37427" y="38802"/>
                    </a:cubicBezTo>
                    <a:cubicBezTo>
                      <a:pt x="37393" y="38801"/>
                      <a:pt x="37359" y="38800"/>
                      <a:pt x="37325" y="38800"/>
                    </a:cubicBezTo>
                    <a:cubicBezTo>
                      <a:pt x="36575" y="38800"/>
                      <a:pt x="35774" y="39001"/>
                      <a:pt x="35011" y="39001"/>
                    </a:cubicBezTo>
                    <a:cubicBezTo>
                      <a:pt x="34476" y="39001"/>
                      <a:pt x="33959" y="38903"/>
                      <a:pt x="33491" y="38568"/>
                    </a:cubicBezTo>
                    <a:cubicBezTo>
                      <a:pt x="32791" y="38068"/>
                      <a:pt x="32424" y="37234"/>
                      <a:pt x="31690" y="36734"/>
                    </a:cubicBezTo>
                    <a:cubicBezTo>
                      <a:pt x="31290" y="36233"/>
                      <a:pt x="30689" y="35800"/>
                      <a:pt x="30022" y="35733"/>
                    </a:cubicBezTo>
                    <a:cubicBezTo>
                      <a:pt x="29121" y="35232"/>
                      <a:pt x="28754" y="34499"/>
                      <a:pt x="28021" y="33798"/>
                    </a:cubicBezTo>
                    <a:cubicBezTo>
                      <a:pt x="27520" y="33264"/>
                      <a:pt x="26853" y="32897"/>
                      <a:pt x="26253" y="32564"/>
                    </a:cubicBezTo>
                    <a:cubicBezTo>
                      <a:pt x="25288" y="32069"/>
                      <a:pt x="24287" y="31611"/>
                      <a:pt x="23236" y="31611"/>
                    </a:cubicBezTo>
                    <a:cubicBezTo>
                      <a:pt x="22869" y="31611"/>
                      <a:pt x="22496" y="31667"/>
                      <a:pt x="22116" y="31797"/>
                    </a:cubicBezTo>
                    <a:cubicBezTo>
                      <a:pt x="21249" y="32097"/>
                      <a:pt x="20482" y="32731"/>
                      <a:pt x="19515" y="32764"/>
                    </a:cubicBezTo>
                    <a:cubicBezTo>
                      <a:pt x="19495" y="32765"/>
                      <a:pt x="19476" y="32765"/>
                      <a:pt x="19457" y="32765"/>
                    </a:cubicBezTo>
                    <a:cubicBezTo>
                      <a:pt x="18169" y="32765"/>
                      <a:pt x="17777" y="31648"/>
                      <a:pt x="17580" y="30596"/>
                    </a:cubicBezTo>
                    <a:cubicBezTo>
                      <a:pt x="17613" y="30262"/>
                      <a:pt x="17446" y="29895"/>
                      <a:pt x="17180" y="29662"/>
                    </a:cubicBezTo>
                    <a:cubicBezTo>
                      <a:pt x="17079" y="29562"/>
                      <a:pt x="16846" y="29428"/>
                      <a:pt x="16679" y="29395"/>
                    </a:cubicBezTo>
                    <a:cubicBezTo>
                      <a:pt x="16630" y="29375"/>
                      <a:pt x="16571" y="29370"/>
                      <a:pt x="16510" y="29370"/>
                    </a:cubicBezTo>
                    <a:cubicBezTo>
                      <a:pt x="16445" y="29370"/>
                      <a:pt x="16378" y="29376"/>
                      <a:pt x="16314" y="29376"/>
                    </a:cubicBezTo>
                    <a:cubicBezTo>
                      <a:pt x="16236" y="29376"/>
                      <a:pt x="16164" y="29367"/>
                      <a:pt x="16112" y="29328"/>
                    </a:cubicBezTo>
                    <a:cubicBezTo>
                      <a:pt x="16112" y="29295"/>
                      <a:pt x="16079" y="29295"/>
                      <a:pt x="16012" y="29295"/>
                    </a:cubicBezTo>
                    <a:cubicBezTo>
                      <a:pt x="15979" y="29128"/>
                      <a:pt x="16112" y="28928"/>
                      <a:pt x="16145" y="28795"/>
                    </a:cubicBezTo>
                    <a:cubicBezTo>
                      <a:pt x="16179" y="28661"/>
                      <a:pt x="16179" y="28494"/>
                      <a:pt x="16145" y="28394"/>
                    </a:cubicBezTo>
                    <a:cubicBezTo>
                      <a:pt x="16079" y="28161"/>
                      <a:pt x="15979" y="27994"/>
                      <a:pt x="15812" y="27927"/>
                    </a:cubicBezTo>
                    <a:cubicBezTo>
                      <a:pt x="15779" y="27927"/>
                      <a:pt x="15745" y="27894"/>
                      <a:pt x="15678" y="27894"/>
                    </a:cubicBezTo>
                    <a:cubicBezTo>
                      <a:pt x="15530" y="27827"/>
                      <a:pt x="15393" y="27797"/>
                      <a:pt x="15256" y="27797"/>
                    </a:cubicBezTo>
                    <a:cubicBezTo>
                      <a:pt x="15053" y="27797"/>
                      <a:pt x="14850" y="27861"/>
                      <a:pt x="14611" y="27961"/>
                    </a:cubicBezTo>
                    <a:cubicBezTo>
                      <a:pt x="14121" y="28156"/>
                      <a:pt x="13165" y="28604"/>
                      <a:pt x="12400" y="28604"/>
                    </a:cubicBezTo>
                    <a:cubicBezTo>
                      <a:pt x="12123" y="28604"/>
                      <a:pt x="11871" y="28545"/>
                      <a:pt x="11676" y="28394"/>
                    </a:cubicBezTo>
                    <a:cubicBezTo>
                      <a:pt x="10341" y="26793"/>
                      <a:pt x="14144" y="24258"/>
                      <a:pt x="15245" y="23758"/>
                    </a:cubicBezTo>
                    <a:cubicBezTo>
                      <a:pt x="15614" y="23573"/>
                      <a:pt x="16098" y="23426"/>
                      <a:pt x="16571" y="23426"/>
                    </a:cubicBezTo>
                    <a:cubicBezTo>
                      <a:pt x="16866" y="23426"/>
                      <a:pt x="17157" y="23483"/>
                      <a:pt x="17413" y="23624"/>
                    </a:cubicBezTo>
                    <a:cubicBezTo>
                      <a:pt x="18080" y="24058"/>
                      <a:pt x="18080" y="24625"/>
                      <a:pt x="18480" y="25159"/>
                    </a:cubicBezTo>
                    <a:cubicBezTo>
                      <a:pt x="18747" y="25459"/>
                      <a:pt x="18914" y="25592"/>
                      <a:pt x="19281" y="25626"/>
                    </a:cubicBezTo>
                    <a:cubicBezTo>
                      <a:pt x="19314" y="25626"/>
                      <a:pt x="19348" y="25592"/>
                      <a:pt x="19348" y="25592"/>
                    </a:cubicBezTo>
                    <a:cubicBezTo>
                      <a:pt x="19369" y="25594"/>
                      <a:pt x="19391" y="25595"/>
                      <a:pt x="19412" y="25595"/>
                    </a:cubicBezTo>
                    <a:cubicBezTo>
                      <a:pt x="19854" y="25595"/>
                      <a:pt x="20258" y="25270"/>
                      <a:pt x="20449" y="24825"/>
                    </a:cubicBezTo>
                    <a:cubicBezTo>
                      <a:pt x="20815" y="23991"/>
                      <a:pt x="20615" y="23257"/>
                      <a:pt x="21282" y="22557"/>
                    </a:cubicBezTo>
                    <a:cubicBezTo>
                      <a:pt x="21683" y="22123"/>
                      <a:pt x="22250" y="21790"/>
                      <a:pt x="22683" y="21423"/>
                    </a:cubicBezTo>
                    <a:cubicBezTo>
                      <a:pt x="23818" y="20455"/>
                      <a:pt x="24351" y="19321"/>
                      <a:pt x="24985" y="18054"/>
                    </a:cubicBezTo>
                    <a:cubicBezTo>
                      <a:pt x="25721" y="16605"/>
                      <a:pt x="26859" y="16094"/>
                      <a:pt x="28150" y="16094"/>
                    </a:cubicBezTo>
                    <a:cubicBezTo>
                      <a:pt x="28791" y="16094"/>
                      <a:pt x="29469" y="16220"/>
                      <a:pt x="30155" y="16419"/>
                    </a:cubicBezTo>
                    <a:lnTo>
                      <a:pt x="30256" y="16419"/>
                    </a:lnTo>
                    <a:cubicBezTo>
                      <a:pt x="30314" y="16434"/>
                      <a:pt x="30376" y="16442"/>
                      <a:pt x="30438" y="16442"/>
                    </a:cubicBezTo>
                    <a:cubicBezTo>
                      <a:pt x="30658" y="16442"/>
                      <a:pt x="30878" y="16338"/>
                      <a:pt x="30956" y="16052"/>
                    </a:cubicBezTo>
                    <a:cubicBezTo>
                      <a:pt x="30989" y="15785"/>
                      <a:pt x="30856" y="15585"/>
                      <a:pt x="30756" y="15385"/>
                    </a:cubicBezTo>
                    <a:cubicBezTo>
                      <a:pt x="30522" y="14918"/>
                      <a:pt x="30689" y="14651"/>
                      <a:pt x="31023" y="14418"/>
                    </a:cubicBezTo>
                    <a:cubicBezTo>
                      <a:pt x="31356" y="14484"/>
                      <a:pt x="31657" y="15385"/>
                      <a:pt x="31857" y="15585"/>
                    </a:cubicBezTo>
                    <a:cubicBezTo>
                      <a:pt x="32124" y="15785"/>
                      <a:pt x="32424" y="15952"/>
                      <a:pt x="32691" y="16052"/>
                    </a:cubicBezTo>
                    <a:cubicBezTo>
                      <a:pt x="32845" y="16086"/>
                      <a:pt x="33003" y="16102"/>
                      <a:pt x="33160" y="16102"/>
                    </a:cubicBezTo>
                    <a:cubicBezTo>
                      <a:pt x="33782" y="16102"/>
                      <a:pt x="34399" y="15851"/>
                      <a:pt x="34825" y="15452"/>
                    </a:cubicBezTo>
                    <a:cubicBezTo>
                      <a:pt x="35326" y="14985"/>
                      <a:pt x="35526" y="14284"/>
                      <a:pt x="35292" y="13650"/>
                    </a:cubicBezTo>
                    <a:cubicBezTo>
                      <a:pt x="35192" y="13450"/>
                      <a:pt x="35026" y="13250"/>
                      <a:pt x="34825" y="13083"/>
                    </a:cubicBezTo>
                    <a:cubicBezTo>
                      <a:pt x="34459" y="12783"/>
                      <a:pt x="33658" y="12917"/>
                      <a:pt x="33391" y="12550"/>
                    </a:cubicBezTo>
                    <a:cubicBezTo>
                      <a:pt x="33458" y="11716"/>
                      <a:pt x="34325" y="11249"/>
                      <a:pt x="33758" y="10381"/>
                    </a:cubicBezTo>
                    <a:cubicBezTo>
                      <a:pt x="33258" y="9614"/>
                      <a:pt x="32190" y="9547"/>
                      <a:pt x="31423" y="9481"/>
                    </a:cubicBezTo>
                    <a:cubicBezTo>
                      <a:pt x="31226" y="9467"/>
                      <a:pt x="31025" y="9459"/>
                      <a:pt x="30823" y="9459"/>
                    </a:cubicBezTo>
                    <a:cubicBezTo>
                      <a:pt x="30031" y="9459"/>
                      <a:pt x="29219" y="9583"/>
                      <a:pt x="28554" y="9981"/>
                    </a:cubicBezTo>
                    <a:cubicBezTo>
                      <a:pt x="27320" y="10715"/>
                      <a:pt x="26987" y="12416"/>
                      <a:pt x="25452" y="12716"/>
                    </a:cubicBezTo>
                    <a:cubicBezTo>
                      <a:pt x="25403" y="12720"/>
                      <a:pt x="25354" y="12723"/>
                      <a:pt x="25306" y="12723"/>
                    </a:cubicBezTo>
                    <a:cubicBezTo>
                      <a:pt x="24962" y="12723"/>
                      <a:pt x="24648" y="12617"/>
                      <a:pt x="24385" y="12383"/>
                    </a:cubicBezTo>
                    <a:cubicBezTo>
                      <a:pt x="24051" y="12049"/>
                      <a:pt x="24151" y="11649"/>
                      <a:pt x="23984" y="11282"/>
                    </a:cubicBezTo>
                    <a:cubicBezTo>
                      <a:pt x="23718" y="10782"/>
                      <a:pt x="22984" y="10782"/>
                      <a:pt x="22817" y="10315"/>
                    </a:cubicBezTo>
                    <a:cubicBezTo>
                      <a:pt x="22984" y="8880"/>
                      <a:pt x="25619" y="8780"/>
                      <a:pt x="26653" y="8313"/>
                    </a:cubicBezTo>
                    <a:cubicBezTo>
                      <a:pt x="27020" y="8146"/>
                      <a:pt x="27353" y="7913"/>
                      <a:pt x="27654" y="7613"/>
                    </a:cubicBezTo>
                    <a:cubicBezTo>
                      <a:pt x="28187" y="7046"/>
                      <a:pt x="28221" y="6212"/>
                      <a:pt x="28988" y="5878"/>
                    </a:cubicBezTo>
                    <a:cubicBezTo>
                      <a:pt x="29175" y="5825"/>
                      <a:pt x="29356" y="5777"/>
                      <a:pt x="29515" y="5777"/>
                    </a:cubicBezTo>
                    <a:cubicBezTo>
                      <a:pt x="29754" y="5777"/>
                      <a:pt x="29942" y="5885"/>
                      <a:pt x="30022" y="6245"/>
                    </a:cubicBezTo>
                    <a:cubicBezTo>
                      <a:pt x="30122" y="6645"/>
                      <a:pt x="29889" y="7046"/>
                      <a:pt x="29989" y="7413"/>
                    </a:cubicBezTo>
                    <a:cubicBezTo>
                      <a:pt x="30055" y="7713"/>
                      <a:pt x="30289" y="7913"/>
                      <a:pt x="30522" y="7980"/>
                    </a:cubicBezTo>
                    <a:cubicBezTo>
                      <a:pt x="31045" y="8287"/>
                      <a:pt x="31689" y="8446"/>
                      <a:pt x="32328" y="8446"/>
                    </a:cubicBezTo>
                    <a:cubicBezTo>
                      <a:pt x="33076" y="8446"/>
                      <a:pt x="33819" y="8229"/>
                      <a:pt x="34358" y="7780"/>
                    </a:cubicBezTo>
                    <a:cubicBezTo>
                      <a:pt x="35393" y="6946"/>
                      <a:pt x="35059" y="5478"/>
                      <a:pt x="34192" y="4711"/>
                    </a:cubicBezTo>
                    <a:cubicBezTo>
                      <a:pt x="33307" y="3881"/>
                      <a:pt x="32033" y="3533"/>
                      <a:pt x="30806" y="3533"/>
                    </a:cubicBezTo>
                    <a:cubicBezTo>
                      <a:pt x="30552" y="3533"/>
                      <a:pt x="30301" y="3548"/>
                      <a:pt x="30055" y="3576"/>
                    </a:cubicBezTo>
                    <a:cubicBezTo>
                      <a:pt x="29155" y="3710"/>
                      <a:pt x="28321" y="3977"/>
                      <a:pt x="27520" y="4410"/>
                    </a:cubicBezTo>
                    <a:cubicBezTo>
                      <a:pt x="26640" y="4880"/>
                      <a:pt x="25657" y="5942"/>
                      <a:pt x="24593" y="5942"/>
                    </a:cubicBezTo>
                    <a:cubicBezTo>
                      <a:pt x="24447" y="5942"/>
                      <a:pt x="24300" y="5922"/>
                      <a:pt x="24151" y="5878"/>
                    </a:cubicBezTo>
                    <a:cubicBezTo>
                      <a:pt x="23984" y="5778"/>
                      <a:pt x="23851" y="5711"/>
                      <a:pt x="23784" y="5578"/>
                    </a:cubicBezTo>
                    <a:cubicBezTo>
                      <a:pt x="23617" y="5278"/>
                      <a:pt x="23617" y="4877"/>
                      <a:pt x="23484" y="4544"/>
                    </a:cubicBezTo>
                    <a:cubicBezTo>
                      <a:pt x="23384" y="4277"/>
                      <a:pt x="23317" y="4110"/>
                      <a:pt x="23050" y="3943"/>
                    </a:cubicBezTo>
                    <a:cubicBezTo>
                      <a:pt x="22216" y="3376"/>
                      <a:pt x="20615" y="4110"/>
                      <a:pt x="20182" y="2976"/>
                    </a:cubicBezTo>
                    <a:cubicBezTo>
                      <a:pt x="23217" y="1642"/>
                      <a:pt x="26486" y="774"/>
                      <a:pt x="29789" y="408"/>
                    </a:cubicBezTo>
                    <a:close/>
                    <a:moveTo>
                      <a:pt x="33611" y="1"/>
                    </a:moveTo>
                    <a:cubicBezTo>
                      <a:pt x="28675" y="1"/>
                      <a:pt x="23747" y="1125"/>
                      <a:pt x="19281" y="3210"/>
                    </a:cubicBezTo>
                    <a:cubicBezTo>
                      <a:pt x="13177" y="6045"/>
                      <a:pt x="7973" y="10715"/>
                      <a:pt x="4737" y="16619"/>
                    </a:cubicBezTo>
                    <a:cubicBezTo>
                      <a:pt x="1402" y="22623"/>
                      <a:pt x="1" y="29695"/>
                      <a:pt x="734" y="36533"/>
                    </a:cubicBezTo>
                    <a:cubicBezTo>
                      <a:pt x="2135" y="49876"/>
                      <a:pt x="12276" y="61151"/>
                      <a:pt x="25252" y="64487"/>
                    </a:cubicBezTo>
                    <a:cubicBezTo>
                      <a:pt x="25352" y="64553"/>
                      <a:pt x="25485" y="64553"/>
                      <a:pt x="25619" y="64587"/>
                    </a:cubicBezTo>
                    <a:cubicBezTo>
                      <a:pt x="26653" y="65054"/>
                      <a:pt x="27854" y="65287"/>
                      <a:pt x="28988" y="65321"/>
                    </a:cubicBezTo>
                    <a:cubicBezTo>
                      <a:pt x="29021" y="65321"/>
                      <a:pt x="29088" y="65387"/>
                      <a:pt x="29121" y="65387"/>
                    </a:cubicBezTo>
                    <a:cubicBezTo>
                      <a:pt x="30045" y="65444"/>
                      <a:pt x="30972" y="65472"/>
                      <a:pt x="31900" y="65472"/>
                    </a:cubicBezTo>
                    <a:cubicBezTo>
                      <a:pt x="38141" y="65472"/>
                      <a:pt x="44410" y="64171"/>
                      <a:pt x="49870" y="61151"/>
                    </a:cubicBezTo>
                    <a:cubicBezTo>
                      <a:pt x="56041" y="57782"/>
                      <a:pt x="60777" y="52245"/>
                      <a:pt x="63479" y="45773"/>
                    </a:cubicBezTo>
                    <a:cubicBezTo>
                      <a:pt x="66048" y="39469"/>
                      <a:pt x="66815" y="32430"/>
                      <a:pt x="65381" y="25759"/>
                    </a:cubicBezTo>
                    <a:cubicBezTo>
                      <a:pt x="64046" y="19354"/>
                      <a:pt x="60611" y="13450"/>
                      <a:pt x="55840" y="9047"/>
                    </a:cubicBezTo>
                    <a:cubicBezTo>
                      <a:pt x="51137" y="4611"/>
                      <a:pt x="45133" y="1442"/>
                      <a:pt x="38695" y="408"/>
                    </a:cubicBezTo>
                    <a:cubicBezTo>
                      <a:pt x="37012" y="134"/>
                      <a:pt x="35311" y="1"/>
                      <a:pt x="3361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4" name="Google Shape;2474;p60"/>
              <p:cNvSpPr/>
              <p:nvPr/>
            </p:nvSpPr>
            <p:spPr>
              <a:xfrm>
                <a:off x="1847883" y="1464235"/>
                <a:ext cx="100257" cy="86260"/>
              </a:xfrm>
              <a:custGeom>
                <a:avLst/>
                <a:gdLst/>
                <a:ahLst/>
                <a:cxnLst/>
                <a:rect l="l" t="t" r="r" b="b"/>
                <a:pathLst>
                  <a:path w="4269" h="3673" extrusionOk="0">
                    <a:moveTo>
                      <a:pt x="2326" y="1"/>
                    </a:moveTo>
                    <a:cubicBezTo>
                      <a:pt x="2095" y="1"/>
                      <a:pt x="1860" y="69"/>
                      <a:pt x="1635" y="225"/>
                    </a:cubicBezTo>
                    <a:cubicBezTo>
                      <a:pt x="1602" y="258"/>
                      <a:pt x="1602" y="258"/>
                      <a:pt x="1602" y="325"/>
                    </a:cubicBezTo>
                    <a:cubicBezTo>
                      <a:pt x="368" y="659"/>
                      <a:pt x="1" y="2227"/>
                      <a:pt x="935" y="3161"/>
                    </a:cubicBezTo>
                    <a:cubicBezTo>
                      <a:pt x="1265" y="3515"/>
                      <a:pt x="1696" y="3672"/>
                      <a:pt x="2130" y="3672"/>
                    </a:cubicBezTo>
                    <a:cubicBezTo>
                      <a:pt x="2925" y="3672"/>
                      <a:pt x="3733" y="3146"/>
                      <a:pt x="3970" y="2327"/>
                    </a:cubicBezTo>
                    <a:cubicBezTo>
                      <a:pt x="4268" y="1296"/>
                      <a:pt x="3332" y="1"/>
                      <a:pt x="232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5" name="Google Shape;2475;p60"/>
              <p:cNvSpPr/>
              <p:nvPr/>
            </p:nvSpPr>
            <p:spPr>
              <a:xfrm>
                <a:off x="1424072" y="1269168"/>
                <a:ext cx="100257" cy="86448"/>
              </a:xfrm>
              <a:custGeom>
                <a:avLst/>
                <a:gdLst/>
                <a:ahLst/>
                <a:cxnLst/>
                <a:rect l="l" t="t" r="r" b="b"/>
                <a:pathLst>
                  <a:path w="4269" h="3681" extrusionOk="0">
                    <a:moveTo>
                      <a:pt x="2326" y="1"/>
                    </a:moveTo>
                    <a:cubicBezTo>
                      <a:pt x="2094" y="1"/>
                      <a:pt x="1859" y="69"/>
                      <a:pt x="1635" y="225"/>
                    </a:cubicBezTo>
                    <a:cubicBezTo>
                      <a:pt x="1568" y="292"/>
                      <a:pt x="1568" y="325"/>
                      <a:pt x="1568" y="325"/>
                    </a:cubicBezTo>
                    <a:cubicBezTo>
                      <a:pt x="367" y="659"/>
                      <a:pt x="0" y="2227"/>
                      <a:pt x="901" y="3161"/>
                    </a:cubicBezTo>
                    <a:cubicBezTo>
                      <a:pt x="1247" y="3519"/>
                      <a:pt x="1688" y="3681"/>
                      <a:pt x="2129" y="3681"/>
                    </a:cubicBezTo>
                    <a:cubicBezTo>
                      <a:pt x="2920" y="3681"/>
                      <a:pt x="3713" y="3162"/>
                      <a:pt x="3970" y="2327"/>
                    </a:cubicBezTo>
                    <a:cubicBezTo>
                      <a:pt x="4268" y="1296"/>
                      <a:pt x="3332" y="1"/>
                      <a:pt x="232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6" name="Google Shape;2476;p60"/>
              <p:cNvSpPr/>
              <p:nvPr/>
            </p:nvSpPr>
            <p:spPr>
              <a:xfrm>
                <a:off x="1616790" y="1355100"/>
                <a:ext cx="85110" cy="62094"/>
              </a:xfrm>
              <a:custGeom>
                <a:avLst/>
                <a:gdLst/>
                <a:ahLst/>
                <a:cxnLst/>
                <a:rect l="l" t="t" r="r" b="b"/>
                <a:pathLst>
                  <a:path w="3624" h="2644" extrusionOk="0">
                    <a:moveTo>
                      <a:pt x="580" y="0"/>
                    </a:moveTo>
                    <a:cubicBezTo>
                      <a:pt x="489" y="0"/>
                      <a:pt x="403" y="40"/>
                      <a:pt x="367" y="135"/>
                    </a:cubicBezTo>
                    <a:cubicBezTo>
                      <a:pt x="0" y="1036"/>
                      <a:pt x="434" y="2204"/>
                      <a:pt x="1368" y="2537"/>
                    </a:cubicBezTo>
                    <a:cubicBezTo>
                      <a:pt x="1570" y="2609"/>
                      <a:pt x="1784" y="2644"/>
                      <a:pt x="1997" y="2644"/>
                    </a:cubicBezTo>
                    <a:cubicBezTo>
                      <a:pt x="2278" y="2644"/>
                      <a:pt x="2556" y="2584"/>
                      <a:pt x="2802" y="2470"/>
                    </a:cubicBezTo>
                    <a:cubicBezTo>
                      <a:pt x="3269" y="2204"/>
                      <a:pt x="3469" y="1870"/>
                      <a:pt x="3603" y="1370"/>
                    </a:cubicBezTo>
                    <a:cubicBezTo>
                      <a:pt x="3623" y="1287"/>
                      <a:pt x="3555" y="1230"/>
                      <a:pt x="3484" y="1230"/>
                    </a:cubicBezTo>
                    <a:cubicBezTo>
                      <a:pt x="3440" y="1230"/>
                      <a:pt x="3395" y="1252"/>
                      <a:pt x="3369" y="1303"/>
                    </a:cubicBezTo>
                    <a:cubicBezTo>
                      <a:pt x="3153" y="1763"/>
                      <a:pt x="2564" y="2135"/>
                      <a:pt x="2011" y="2135"/>
                    </a:cubicBezTo>
                    <a:cubicBezTo>
                      <a:pt x="1882" y="2135"/>
                      <a:pt x="1755" y="2114"/>
                      <a:pt x="1635" y="2070"/>
                    </a:cubicBezTo>
                    <a:cubicBezTo>
                      <a:pt x="868" y="1837"/>
                      <a:pt x="601" y="969"/>
                      <a:pt x="834" y="302"/>
                    </a:cubicBezTo>
                    <a:cubicBezTo>
                      <a:pt x="920" y="130"/>
                      <a:pt x="743" y="0"/>
                      <a:pt x="5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7" name="Google Shape;2477;p60"/>
              <p:cNvSpPr/>
              <p:nvPr/>
            </p:nvSpPr>
            <p:spPr>
              <a:xfrm>
                <a:off x="1512024" y="1150686"/>
                <a:ext cx="187833" cy="130835"/>
              </a:xfrm>
              <a:custGeom>
                <a:avLst/>
                <a:gdLst/>
                <a:ahLst/>
                <a:cxnLst/>
                <a:rect l="l" t="t" r="r" b="b"/>
                <a:pathLst>
                  <a:path w="7998" h="5571" extrusionOk="0">
                    <a:moveTo>
                      <a:pt x="3785" y="1"/>
                    </a:moveTo>
                    <a:cubicBezTo>
                      <a:pt x="1764" y="1"/>
                      <a:pt x="1" y="1945"/>
                      <a:pt x="58" y="4036"/>
                    </a:cubicBezTo>
                    <a:cubicBezTo>
                      <a:pt x="58" y="4286"/>
                      <a:pt x="267" y="4411"/>
                      <a:pt x="467" y="4411"/>
                    </a:cubicBezTo>
                    <a:cubicBezTo>
                      <a:pt x="667" y="4411"/>
                      <a:pt x="859" y="4286"/>
                      <a:pt x="825" y="4036"/>
                    </a:cubicBezTo>
                    <a:cubicBezTo>
                      <a:pt x="767" y="2338"/>
                      <a:pt x="2225" y="665"/>
                      <a:pt x="3913" y="665"/>
                    </a:cubicBezTo>
                    <a:cubicBezTo>
                      <a:pt x="4148" y="665"/>
                      <a:pt x="4387" y="698"/>
                      <a:pt x="4628" y="767"/>
                    </a:cubicBezTo>
                    <a:cubicBezTo>
                      <a:pt x="6463" y="1267"/>
                      <a:pt x="7130" y="3669"/>
                      <a:pt x="6296" y="5237"/>
                    </a:cubicBezTo>
                    <a:cubicBezTo>
                      <a:pt x="6187" y="5432"/>
                      <a:pt x="6333" y="5571"/>
                      <a:pt x="6493" y="5571"/>
                    </a:cubicBezTo>
                    <a:cubicBezTo>
                      <a:pt x="6580" y="5571"/>
                      <a:pt x="6671" y="5530"/>
                      <a:pt x="6730" y="5437"/>
                    </a:cubicBezTo>
                    <a:cubicBezTo>
                      <a:pt x="7997" y="3602"/>
                      <a:pt x="6896" y="834"/>
                      <a:pt x="4795" y="167"/>
                    </a:cubicBezTo>
                    <a:cubicBezTo>
                      <a:pt x="4456" y="53"/>
                      <a:pt x="4117" y="1"/>
                      <a:pt x="37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8" name="Google Shape;2478;p60"/>
              <p:cNvSpPr/>
              <p:nvPr/>
            </p:nvSpPr>
            <p:spPr>
              <a:xfrm>
                <a:off x="1766413" y="1248736"/>
                <a:ext cx="207631" cy="174165"/>
              </a:xfrm>
              <a:custGeom>
                <a:avLst/>
                <a:gdLst/>
                <a:ahLst/>
                <a:cxnLst/>
                <a:rect l="l" t="t" r="r" b="b"/>
                <a:pathLst>
                  <a:path w="8841" h="7416" extrusionOk="0">
                    <a:moveTo>
                      <a:pt x="3802" y="1"/>
                    </a:moveTo>
                    <a:cubicBezTo>
                      <a:pt x="1874" y="1"/>
                      <a:pt x="79" y="1482"/>
                      <a:pt x="0" y="3597"/>
                    </a:cubicBezTo>
                    <a:cubicBezTo>
                      <a:pt x="0" y="3744"/>
                      <a:pt x="121" y="3820"/>
                      <a:pt x="236" y="3820"/>
                    </a:cubicBezTo>
                    <a:cubicBezTo>
                      <a:pt x="330" y="3820"/>
                      <a:pt x="419" y="3769"/>
                      <a:pt x="434" y="3664"/>
                    </a:cubicBezTo>
                    <a:cubicBezTo>
                      <a:pt x="807" y="1947"/>
                      <a:pt x="2182" y="694"/>
                      <a:pt x="3771" y="694"/>
                    </a:cubicBezTo>
                    <a:cubicBezTo>
                      <a:pt x="4312" y="694"/>
                      <a:pt x="4878" y="840"/>
                      <a:pt x="5438" y="1162"/>
                    </a:cubicBezTo>
                    <a:cubicBezTo>
                      <a:pt x="7739" y="2429"/>
                      <a:pt x="7472" y="4998"/>
                      <a:pt x="6305" y="6933"/>
                    </a:cubicBezTo>
                    <a:cubicBezTo>
                      <a:pt x="6154" y="7184"/>
                      <a:pt x="6382" y="7416"/>
                      <a:pt x="6603" y="7416"/>
                    </a:cubicBezTo>
                    <a:cubicBezTo>
                      <a:pt x="6675" y="7416"/>
                      <a:pt x="6748" y="7391"/>
                      <a:pt x="6805" y="7333"/>
                    </a:cubicBezTo>
                    <a:cubicBezTo>
                      <a:pt x="8840" y="5198"/>
                      <a:pt x="8073" y="1529"/>
                      <a:pt x="5404" y="361"/>
                    </a:cubicBezTo>
                    <a:cubicBezTo>
                      <a:pt x="4882" y="115"/>
                      <a:pt x="4337" y="1"/>
                      <a:pt x="38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9" name="Google Shape;2479;p60"/>
              <p:cNvSpPr/>
              <p:nvPr/>
            </p:nvSpPr>
            <p:spPr>
              <a:xfrm>
                <a:off x="1071915" y="1975761"/>
                <a:ext cx="523739" cy="242905"/>
              </a:xfrm>
              <a:custGeom>
                <a:avLst/>
                <a:gdLst/>
                <a:ahLst/>
                <a:cxnLst/>
                <a:rect l="l" t="t" r="r" b="b"/>
                <a:pathLst>
                  <a:path w="22301" h="10343" extrusionOk="0">
                    <a:moveTo>
                      <a:pt x="15044" y="0"/>
                    </a:moveTo>
                    <a:cubicBezTo>
                      <a:pt x="12859" y="0"/>
                      <a:pt x="11273" y="2052"/>
                      <a:pt x="10892" y="4129"/>
                    </a:cubicBezTo>
                    <a:cubicBezTo>
                      <a:pt x="10892" y="4229"/>
                      <a:pt x="10834" y="4271"/>
                      <a:pt x="10763" y="4271"/>
                    </a:cubicBezTo>
                    <a:cubicBezTo>
                      <a:pt x="10692" y="4271"/>
                      <a:pt x="10609" y="4229"/>
                      <a:pt x="10559" y="4163"/>
                    </a:cubicBezTo>
                    <a:cubicBezTo>
                      <a:pt x="10526" y="4129"/>
                      <a:pt x="10526" y="4129"/>
                      <a:pt x="10526" y="4096"/>
                    </a:cubicBezTo>
                    <a:cubicBezTo>
                      <a:pt x="10392" y="3095"/>
                      <a:pt x="10359" y="1928"/>
                      <a:pt x="9391" y="1294"/>
                    </a:cubicBezTo>
                    <a:cubicBezTo>
                      <a:pt x="8987" y="1032"/>
                      <a:pt x="8464" y="889"/>
                      <a:pt x="7943" y="889"/>
                    </a:cubicBezTo>
                    <a:cubicBezTo>
                      <a:pt x="7733" y="889"/>
                      <a:pt x="7524" y="912"/>
                      <a:pt x="7323" y="960"/>
                    </a:cubicBezTo>
                    <a:cubicBezTo>
                      <a:pt x="5389" y="1427"/>
                      <a:pt x="5088" y="3829"/>
                      <a:pt x="6256" y="5163"/>
                    </a:cubicBezTo>
                    <a:cubicBezTo>
                      <a:pt x="6359" y="5293"/>
                      <a:pt x="6262" y="5483"/>
                      <a:pt x="6135" y="5483"/>
                    </a:cubicBezTo>
                    <a:cubicBezTo>
                      <a:pt x="6098" y="5483"/>
                      <a:pt x="6059" y="5467"/>
                      <a:pt x="6022" y="5430"/>
                    </a:cubicBezTo>
                    <a:cubicBezTo>
                      <a:pt x="5589" y="4996"/>
                      <a:pt x="5188" y="4630"/>
                      <a:pt x="4655" y="4429"/>
                    </a:cubicBezTo>
                    <a:cubicBezTo>
                      <a:pt x="4319" y="4295"/>
                      <a:pt x="4042" y="4220"/>
                      <a:pt x="3790" y="4220"/>
                    </a:cubicBezTo>
                    <a:cubicBezTo>
                      <a:pt x="3417" y="4220"/>
                      <a:pt x="3098" y="4385"/>
                      <a:pt x="2720" y="4763"/>
                    </a:cubicBezTo>
                    <a:cubicBezTo>
                      <a:pt x="1919" y="5530"/>
                      <a:pt x="1853" y="6798"/>
                      <a:pt x="2520" y="7698"/>
                    </a:cubicBezTo>
                    <a:cubicBezTo>
                      <a:pt x="2547" y="7781"/>
                      <a:pt x="2507" y="7840"/>
                      <a:pt x="2436" y="7840"/>
                    </a:cubicBezTo>
                    <a:cubicBezTo>
                      <a:pt x="2421" y="7840"/>
                      <a:pt x="2404" y="7838"/>
                      <a:pt x="2386" y="7832"/>
                    </a:cubicBezTo>
                    <a:lnTo>
                      <a:pt x="2320" y="7765"/>
                    </a:lnTo>
                    <a:cubicBezTo>
                      <a:pt x="2296" y="7789"/>
                      <a:pt x="2256" y="7812"/>
                      <a:pt x="2222" y="7812"/>
                    </a:cubicBezTo>
                    <a:cubicBezTo>
                      <a:pt x="2209" y="7812"/>
                      <a:pt x="2196" y="7808"/>
                      <a:pt x="2186" y="7798"/>
                    </a:cubicBezTo>
                    <a:cubicBezTo>
                      <a:pt x="2012" y="7708"/>
                      <a:pt x="1819" y="7666"/>
                      <a:pt x="1626" y="7666"/>
                    </a:cubicBezTo>
                    <a:cubicBezTo>
                      <a:pt x="819" y="7666"/>
                      <a:pt x="1" y="8391"/>
                      <a:pt x="485" y="9333"/>
                    </a:cubicBezTo>
                    <a:cubicBezTo>
                      <a:pt x="852" y="10100"/>
                      <a:pt x="1786" y="10300"/>
                      <a:pt x="2520" y="10334"/>
                    </a:cubicBezTo>
                    <a:cubicBezTo>
                      <a:pt x="2740" y="10340"/>
                      <a:pt x="2960" y="10343"/>
                      <a:pt x="3181" y="10343"/>
                    </a:cubicBezTo>
                    <a:cubicBezTo>
                      <a:pt x="4062" y="10343"/>
                      <a:pt x="4948" y="10300"/>
                      <a:pt x="5856" y="10300"/>
                    </a:cubicBezTo>
                    <a:cubicBezTo>
                      <a:pt x="8124" y="10267"/>
                      <a:pt x="10392" y="10267"/>
                      <a:pt x="12694" y="10234"/>
                    </a:cubicBezTo>
                    <a:cubicBezTo>
                      <a:pt x="13215" y="10218"/>
                      <a:pt x="13740" y="10213"/>
                      <a:pt x="14267" y="10213"/>
                    </a:cubicBezTo>
                    <a:cubicBezTo>
                      <a:pt x="14993" y="10213"/>
                      <a:pt x="15724" y="10222"/>
                      <a:pt x="16454" y="10222"/>
                    </a:cubicBezTo>
                    <a:cubicBezTo>
                      <a:pt x="17430" y="10222"/>
                      <a:pt x="18404" y="10206"/>
                      <a:pt x="19365" y="10133"/>
                    </a:cubicBezTo>
                    <a:cubicBezTo>
                      <a:pt x="20733" y="10067"/>
                      <a:pt x="22301" y="9333"/>
                      <a:pt x="21967" y="7665"/>
                    </a:cubicBezTo>
                    <a:cubicBezTo>
                      <a:pt x="21781" y="6733"/>
                      <a:pt x="21003" y="6251"/>
                      <a:pt x="20184" y="6251"/>
                    </a:cubicBezTo>
                    <a:cubicBezTo>
                      <a:pt x="19685" y="6251"/>
                      <a:pt x="19169" y="6431"/>
                      <a:pt x="18765" y="6798"/>
                    </a:cubicBezTo>
                    <a:cubicBezTo>
                      <a:pt x="18718" y="6835"/>
                      <a:pt x="18669" y="6851"/>
                      <a:pt x="18623" y="6851"/>
                    </a:cubicBezTo>
                    <a:cubicBezTo>
                      <a:pt x="18504" y="6851"/>
                      <a:pt x="18407" y="6742"/>
                      <a:pt x="18431" y="6598"/>
                    </a:cubicBezTo>
                    <a:cubicBezTo>
                      <a:pt x="18932" y="4296"/>
                      <a:pt x="18731" y="894"/>
                      <a:pt x="15996" y="126"/>
                    </a:cubicBezTo>
                    <a:cubicBezTo>
                      <a:pt x="15668" y="40"/>
                      <a:pt x="15351" y="0"/>
                      <a:pt x="1504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0" name="Google Shape;2480;p60"/>
              <p:cNvSpPr/>
              <p:nvPr/>
            </p:nvSpPr>
            <p:spPr>
              <a:xfrm>
                <a:off x="1071774" y="2156384"/>
                <a:ext cx="60122" cy="49530"/>
              </a:xfrm>
              <a:custGeom>
                <a:avLst/>
                <a:gdLst/>
                <a:ahLst/>
                <a:cxnLst/>
                <a:rect l="l" t="t" r="r" b="b"/>
                <a:pathLst>
                  <a:path w="2560" h="2109" extrusionOk="0">
                    <a:moveTo>
                      <a:pt x="1640" y="0"/>
                    </a:moveTo>
                    <a:cubicBezTo>
                      <a:pt x="803" y="0"/>
                      <a:pt x="0" y="687"/>
                      <a:pt x="491" y="1642"/>
                    </a:cubicBezTo>
                    <a:cubicBezTo>
                      <a:pt x="558" y="1809"/>
                      <a:pt x="691" y="1975"/>
                      <a:pt x="858" y="2109"/>
                    </a:cubicBezTo>
                    <a:cubicBezTo>
                      <a:pt x="958" y="1809"/>
                      <a:pt x="1058" y="1542"/>
                      <a:pt x="1292" y="1308"/>
                    </a:cubicBezTo>
                    <a:cubicBezTo>
                      <a:pt x="1570" y="1002"/>
                      <a:pt x="1965" y="858"/>
                      <a:pt x="2341" y="858"/>
                    </a:cubicBezTo>
                    <a:cubicBezTo>
                      <a:pt x="2415" y="858"/>
                      <a:pt x="2488" y="864"/>
                      <a:pt x="2559" y="875"/>
                    </a:cubicBezTo>
                    <a:cubicBezTo>
                      <a:pt x="2459" y="608"/>
                      <a:pt x="2392" y="408"/>
                      <a:pt x="2392" y="141"/>
                    </a:cubicBezTo>
                    <a:lnTo>
                      <a:pt x="2326" y="74"/>
                    </a:lnTo>
                    <a:cubicBezTo>
                      <a:pt x="2292" y="107"/>
                      <a:pt x="2226" y="107"/>
                      <a:pt x="2192" y="107"/>
                    </a:cubicBezTo>
                    <a:cubicBezTo>
                      <a:pt x="2016" y="34"/>
                      <a:pt x="1827" y="0"/>
                      <a:pt x="1640" y="0"/>
                    </a:cubicBezTo>
                    <a:close/>
                  </a:path>
                </a:pathLst>
              </a:custGeom>
              <a:solidFill>
                <a:srgbClr val="D8F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1" name="Google Shape;2481;p60"/>
              <p:cNvSpPr/>
              <p:nvPr/>
            </p:nvSpPr>
            <p:spPr>
              <a:xfrm>
                <a:off x="1515734" y="2122848"/>
                <a:ext cx="73649" cy="63480"/>
              </a:xfrm>
              <a:custGeom>
                <a:avLst/>
                <a:gdLst/>
                <a:ahLst/>
                <a:cxnLst/>
                <a:rect l="l" t="t" r="r" b="b"/>
                <a:pathLst>
                  <a:path w="3136" h="2703" extrusionOk="0">
                    <a:moveTo>
                      <a:pt x="1261" y="0"/>
                    </a:moveTo>
                    <a:cubicBezTo>
                      <a:pt x="821" y="0"/>
                      <a:pt x="372" y="134"/>
                      <a:pt x="0" y="401"/>
                    </a:cubicBezTo>
                    <a:cubicBezTo>
                      <a:pt x="167" y="468"/>
                      <a:pt x="334" y="535"/>
                      <a:pt x="467" y="635"/>
                    </a:cubicBezTo>
                    <a:cubicBezTo>
                      <a:pt x="501" y="668"/>
                      <a:pt x="601" y="702"/>
                      <a:pt x="634" y="735"/>
                    </a:cubicBezTo>
                    <a:cubicBezTo>
                      <a:pt x="681" y="731"/>
                      <a:pt x="728" y="729"/>
                      <a:pt x="775" y="729"/>
                    </a:cubicBezTo>
                    <a:cubicBezTo>
                      <a:pt x="1101" y="729"/>
                      <a:pt x="1444" y="827"/>
                      <a:pt x="1735" y="1002"/>
                    </a:cubicBezTo>
                    <a:cubicBezTo>
                      <a:pt x="2268" y="1335"/>
                      <a:pt x="2735" y="2036"/>
                      <a:pt x="2902" y="2703"/>
                    </a:cubicBezTo>
                    <a:cubicBezTo>
                      <a:pt x="3102" y="2369"/>
                      <a:pt x="3136" y="1969"/>
                      <a:pt x="3069" y="1402"/>
                    </a:cubicBezTo>
                    <a:cubicBezTo>
                      <a:pt x="2873" y="468"/>
                      <a:pt x="2083" y="0"/>
                      <a:pt x="1261" y="0"/>
                    </a:cubicBezTo>
                    <a:close/>
                  </a:path>
                </a:pathLst>
              </a:custGeom>
              <a:solidFill>
                <a:srgbClr val="D8F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2" name="Google Shape;2482;p60"/>
              <p:cNvSpPr/>
              <p:nvPr/>
            </p:nvSpPr>
            <p:spPr>
              <a:xfrm>
                <a:off x="1115409" y="1976301"/>
                <a:ext cx="401124" cy="175574"/>
              </a:xfrm>
              <a:custGeom>
                <a:avLst/>
                <a:gdLst/>
                <a:ahLst/>
                <a:cxnLst/>
                <a:rect l="l" t="t" r="r" b="b"/>
                <a:pathLst>
                  <a:path w="17080" h="7476" extrusionOk="0">
                    <a:moveTo>
                      <a:pt x="13168" y="1"/>
                    </a:moveTo>
                    <a:cubicBezTo>
                      <a:pt x="11003" y="1"/>
                      <a:pt x="9448" y="2070"/>
                      <a:pt x="9040" y="4140"/>
                    </a:cubicBezTo>
                    <a:cubicBezTo>
                      <a:pt x="9024" y="4256"/>
                      <a:pt x="8949" y="4298"/>
                      <a:pt x="8874" y="4298"/>
                    </a:cubicBezTo>
                    <a:cubicBezTo>
                      <a:pt x="8799" y="4298"/>
                      <a:pt x="8724" y="4256"/>
                      <a:pt x="8707" y="4206"/>
                    </a:cubicBezTo>
                    <a:cubicBezTo>
                      <a:pt x="8707" y="4206"/>
                      <a:pt x="8674" y="4140"/>
                      <a:pt x="8674" y="4106"/>
                    </a:cubicBezTo>
                    <a:cubicBezTo>
                      <a:pt x="8540" y="3105"/>
                      <a:pt x="8473" y="1938"/>
                      <a:pt x="7539" y="1304"/>
                    </a:cubicBezTo>
                    <a:cubicBezTo>
                      <a:pt x="7148" y="1028"/>
                      <a:pt x="6645" y="879"/>
                      <a:pt x="6141" y="879"/>
                    </a:cubicBezTo>
                    <a:cubicBezTo>
                      <a:pt x="5915" y="879"/>
                      <a:pt x="5688" y="909"/>
                      <a:pt x="5471" y="971"/>
                    </a:cubicBezTo>
                    <a:cubicBezTo>
                      <a:pt x="3537" y="1471"/>
                      <a:pt x="3236" y="3873"/>
                      <a:pt x="4404" y="5207"/>
                    </a:cubicBezTo>
                    <a:cubicBezTo>
                      <a:pt x="4507" y="5336"/>
                      <a:pt x="4411" y="5484"/>
                      <a:pt x="4286" y="5484"/>
                    </a:cubicBezTo>
                    <a:cubicBezTo>
                      <a:pt x="4248" y="5484"/>
                      <a:pt x="4208" y="5471"/>
                      <a:pt x="4170" y="5440"/>
                    </a:cubicBezTo>
                    <a:cubicBezTo>
                      <a:pt x="3770" y="5074"/>
                      <a:pt x="3336" y="4673"/>
                      <a:pt x="2803" y="4440"/>
                    </a:cubicBezTo>
                    <a:cubicBezTo>
                      <a:pt x="2467" y="4305"/>
                      <a:pt x="2190" y="4231"/>
                      <a:pt x="1938" y="4231"/>
                    </a:cubicBezTo>
                    <a:cubicBezTo>
                      <a:pt x="1565" y="4231"/>
                      <a:pt x="1246" y="4395"/>
                      <a:pt x="868" y="4773"/>
                    </a:cubicBezTo>
                    <a:cubicBezTo>
                      <a:pt x="167" y="5541"/>
                      <a:pt x="1" y="6608"/>
                      <a:pt x="534" y="7475"/>
                    </a:cubicBezTo>
                    <a:cubicBezTo>
                      <a:pt x="534" y="7275"/>
                      <a:pt x="534" y="7075"/>
                      <a:pt x="601" y="6875"/>
                    </a:cubicBezTo>
                    <a:cubicBezTo>
                      <a:pt x="689" y="5880"/>
                      <a:pt x="1315" y="5270"/>
                      <a:pt x="2233" y="5270"/>
                    </a:cubicBezTo>
                    <a:cubicBezTo>
                      <a:pt x="2362" y="5270"/>
                      <a:pt x="2496" y="5282"/>
                      <a:pt x="2636" y="5307"/>
                    </a:cubicBezTo>
                    <a:cubicBezTo>
                      <a:pt x="3503" y="5440"/>
                      <a:pt x="4137" y="5874"/>
                      <a:pt x="4637" y="6408"/>
                    </a:cubicBezTo>
                    <a:cubicBezTo>
                      <a:pt x="4537" y="5741"/>
                      <a:pt x="4504" y="5074"/>
                      <a:pt x="4504" y="4406"/>
                    </a:cubicBezTo>
                    <a:cubicBezTo>
                      <a:pt x="4504" y="3464"/>
                      <a:pt x="5262" y="2815"/>
                      <a:pt x="6107" y="2815"/>
                    </a:cubicBezTo>
                    <a:cubicBezTo>
                      <a:pt x="6250" y="2815"/>
                      <a:pt x="6395" y="2834"/>
                      <a:pt x="6539" y="2872"/>
                    </a:cubicBezTo>
                    <a:cubicBezTo>
                      <a:pt x="8006" y="3206"/>
                      <a:pt x="8874" y="4273"/>
                      <a:pt x="9474" y="5541"/>
                    </a:cubicBezTo>
                    <a:cubicBezTo>
                      <a:pt x="9541" y="5040"/>
                      <a:pt x="9674" y="4540"/>
                      <a:pt x="9841" y="4039"/>
                    </a:cubicBezTo>
                    <a:cubicBezTo>
                      <a:pt x="10379" y="2450"/>
                      <a:pt x="11843" y="1058"/>
                      <a:pt x="13476" y="1058"/>
                    </a:cubicBezTo>
                    <a:cubicBezTo>
                      <a:pt x="13968" y="1058"/>
                      <a:pt x="14476" y="1185"/>
                      <a:pt x="14978" y="1471"/>
                    </a:cubicBezTo>
                    <a:cubicBezTo>
                      <a:pt x="16713" y="2472"/>
                      <a:pt x="16646" y="4907"/>
                      <a:pt x="16346" y="6708"/>
                    </a:cubicBezTo>
                    <a:cubicBezTo>
                      <a:pt x="16446" y="6641"/>
                      <a:pt x="16512" y="6641"/>
                      <a:pt x="16579" y="6641"/>
                    </a:cubicBezTo>
                    <a:lnTo>
                      <a:pt x="16579" y="6608"/>
                    </a:lnTo>
                    <a:cubicBezTo>
                      <a:pt x="17080" y="4306"/>
                      <a:pt x="16879" y="937"/>
                      <a:pt x="14144" y="137"/>
                    </a:cubicBezTo>
                    <a:cubicBezTo>
                      <a:pt x="13807" y="44"/>
                      <a:pt x="13481" y="1"/>
                      <a:pt x="1316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3" name="Google Shape;2483;p60"/>
              <p:cNvSpPr/>
              <p:nvPr/>
            </p:nvSpPr>
            <p:spPr>
              <a:xfrm>
                <a:off x="1064493" y="1967377"/>
                <a:ext cx="546778" cy="260472"/>
              </a:xfrm>
              <a:custGeom>
                <a:avLst/>
                <a:gdLst/>
                <a:ahLst/>
                <a:cxnLst/>
                <a:rect l="l" t="t" r="r" b="b"/>
                <a:pathLst>
                  <a:path w="23282" h="11091" extrusionOk="0">
                    <a:moveTo>
                      <a:pt x="15336" y="381"/>
                    </a:moveTo>
                    <a:cubicBezTo>
                      <a:pt x="15649" y="381"/>
                      <a:pt x="15975" y="424"/>
                      <a:pt x="16312" y="517"/>
                    </a:cubicBezTo>
                    <a:cubicBezTo>
                      <a:pt x="19047" y="1317"/>
                      <a:pt x="19248" y="4686"/>
                      <a:pt x="18747" y="6988"/>
                    </a:cubicBezTo>
                    <a:cubicBezTo>
                      <a:pt x="18723" y="7132"/>
                      <a:pt x="18838" y="7242"/>
                      <a:pt x="18966" y="7242"/>
                    </a:cubicBezTo>
                    <a:cubicBezTo>
                      <a:pt x="19016" y="7242"/>
                      <a:pt x="19068" y="7225"/>
                      <a:pt x="19114" y="7188"/>
                    </a:cubicBezTo>
                    <a:cubicBezTo>
                      <a:pt x="19501" y="6839"/>
                      <a:pt x="19999" y="6667"/>
                      <a:pt x="20488" y="6667"/>
                    </a:cubicBezTo>
                    <a:cubicBezTo>
                      <a:pt x="21306" y="6667"/>
                      <a:pt x="22095" y="7149"/>
                      <a:pt x="22283" y="8089"/>
                    </a:cubicBezTo>
                    <a:cubicBezTo>
                      <a:pt x="22617" y="9757"/>
                      <a:pt x="21049" y="10457"/>
                      <a:pt x="19681" y="10524"/>
                    </a:cubicBezTo>
                    <a:cubicBezTo>
                      <a:pt x="18213" y="10613"/>
                      <a:pt x="16716" y="10613"/>
                      <a:pt x="15229" y="10613"/>
                    </a:cubicBezTo>
                    <a:cubicBezTo>
                      <a:pt x="14485" y="10613"/>
                      <a:pt x="13744" y="10613"/>
                      <a:pt x="13010" y="10624"/>
                    </a:cubicBezTo>
                    <a:cubicBezTo>
                      <a:pt x="10775" y="10657"/>
                      <a:pt x="8473" y="10657"/>
                      <a:pt x="6172" y="10691"/>
                    </a:cubicBezTo>
                    <a:cubicBezTo>
                      <a:pt x="5417" y="10738"/>
                      <a:pt x="4629" y="10785"/>
                      <a:pt x="3831" y="10785"/>
                    </a:cubicBezTo>
                    <a:cubicBezTo>
                      <a:pt x="3500" y="10785"/>
                      <a:pt x="3168" y="10777"/>
                      <a:pt x="2836" y="10757"/>
                    </a:cubicBezTo>
                    <a:cubicBezTo>
                      <a:pt x="2102" y="10657"/>
                      <a:pt x="1168" y="10490"/>
                      <a:pt x="801" y="9757"/>
                    </a:cubicBezTo>
                    <a:cubicBezTo>
                      <a:pt x="307" y="8796"/>
                      <a:pt x="1122" y="8085"/>
                      <a:pt x="1965" y="8085"/>
                    </a:cubicBezTo>
                    <a:cubicBezTo>
                      <a:pt x="2147" y="8085"/>
                      <a:pt x="2330" y="8118"/>
                      <a:pt x="2502" y="8189"/>
                    </a:cubicBezTo>
                    <a:cubicBezTo>
                      <a:pt x="2536" y="8189"/>
                      <a:pt x="2602" y="8189"/>
                      <a:pt x="2636" y="8155"/>
                    </a:cubicBezTo>
                    <a:lnTo>
                      <a:pt x="2702" y="8256"/>
                    </a:lnTo>
                    <a:cubicBezTo>
                      <a:pt x="2716" y="8260"/>
                      <a:pt x="2729" y="8262"/>
                      <a:pt x="2741" y="8262"/>
                    </a:cubicBezTo>
                    <a:cubicBezTo>
                      <a:pt x="2819" y="8262"/>
                      <a:pt x="2865" y="8180"/>
                      <a:pt x="2836" y="8122"/>
                    </a:cubicBezTo>
                    <a:cubicBezTo>
                      <a:pt x="2169" y="7188"/>
                      <a:pt x="2269" y="5954"/>
                      <a:pt x="3036" y="5153"/>
                    </a:cubicBezTo>
                    <a:cubicBezTo>
                      <a:pt x="3414" y="4775"/>
                      <a:pt x="3733" y="4611"/>
                      <a:pt x="4106" y="4611"/>
                    </a:cubicBezTo>
                    <a:cubicBezTo>
                      <a:pt x="4358" y="4611"/>
                      <a:pt x="4635" y="4685"/>
                      <a:pt x="4971" y="4820"/>
                    </a:cubicBezTo>
                    <a:cubicBezTo>
                      <a:pt x="5504" y="5053"/>
                      <a:pt x="5938" y="5454"/>
                      <a:pt x="6338" y="5820"/>
                    </a:cubicBezTo>
                    <a:cubicBezTo>
                      <a:pt x="6376" y="5851"/>
                      <a:pt x="6416" y="5864"/>
                      <a:pt x="6454" y="5864"/>
                    </a:cubicBezTo>
                    <a:cubicBezTo>
                      <a:pt x="6579" y="5864"/>
                      <a:pt x="6675" y="5716"/>
                      <a:pt x="6572" y="5587"/>
                    </a:cubicBezTo>
                    <a:cubicBezTo>
                      <a:pt x="5404" y="4253"/>
                      <a:pt x="5705" y="1851"/>
                      <a:pt x="7639" y="1351"/>
                    </a:cubicBezTo>
                    <a:cubicBezTo>
                      <a:pt x="7856" y="1289"/>
                      <a:pt x="8083" y="1259"/>
                      <a:pt x="8309" y="1259"/>
                    </a:cubicBezTo>
                    <a:cubicBezTo>
                      <a:pt x="8813" y="1259"/>
                      <a:pt x="9316" y="1408"/>
                      <a:pt x="9707" y="1684"/>
                    </a:cubicBezTo>
                    <a:cubicBezTo>
                      <a:pt x="10641" y="2318"/>
                      <a:pt x="10708" y="3485"/>
                      <a:pt x="10842" y="4486"/>
                    </a:cubicBezTo>
                    <a:cubicBezTo>
                      <a:pt x="10842" y="4520"/>
                      <a:pt x="10875" y="4586"/>
                      <a:pt x="10875" y="4586"/>
                    </a:cubicBezTo>
                    <a:cubicBezTo>
                      <a:pt x="10892" y="4636"/>
                      <a:pt x="10967" y="4678"/>
                      <a:pt x="11042" y="4678"/>
                    </a:cubicBezTo>
                    <a:cubicBezTo>
                      <a:pt x="11117" y="4678"/>
                      <a:pt x="11192" y="4636"/>
                      <a:pt x="11208" y="4520"/>
                    </a:cubicBezTo>
                    <a:cubicBezTo>
                      <a:pt x="11616" y="2450"/>
                      <a:pt x="13171" y="381"/>
                      <a:pt x="15336" y="381"/>
                    </a:cubicBezTo>
                    <a:close/>
                    <a:moveTo>
                      <a:pt x="15275" y="0"/>
                    </a:moveTo>
                    <a:cubicBezTo>
                      <a:pt x="13246" y="0"/>
                      <a:pt x="11664" y="1647"/>
                      <a:pt x="11008" y="3586"/>
                    </a:cubicBezTo>
                    <a:cubicBezTo>
                      <a:pt x="10763" y="2114"/>
                      <a:pt x="9717" y="888"/>
                      <a:pt x="8251" y="888"/>
                    </a:cubicBezTo>
                    <a:cubicBezTo>
                      <a:pt x="7922" y="888"/>
                      <a:pt x="7572" y="949"/>
                      <a:pt x="7206" y="1084"/>
                    </a:cubicBezTo>
                    <a:cubicBezTo>
                      <a:pt x="5604" y="1651"/>
                      <a:pt x="5137" y="3485"/>
                      <a:pt x="5771" y="4953"/>
                    </a:cubicBezTo>
                    <a:cubicBezTo>
                      <a:pt x="5194" y="4555"/>
                      <a:pt x="4533" y="4228"/>
                      <a:pt x="3895" y="4228"/>
                    </a:cubicBezTo>
                    <a:cubicBezTo>
                      <a:pt x="3465" y="4228"/>
                      <a:pt x="3045" y="4377"/>
                      <a:pt x="2669" y="4753"/>
                    </a:cubicBezTo>
                    <a:cubicBezTo>
                      <a:pt x="1969" y="5420"/>
                      <a:pt x="1768" y="6955"/>
                      <a:pt x="2335" y="7822"/>
                    </a:cubicBezTo>
                    <a:cubicBezTo>
                      <a:pt x="2165" y="7744"/>
                      <a:pt x="1981" y="7708"/>
                      <a:pt x="1797" y="7708"/>
                    </a:cubicBezTo>
                    <a:cubicBezTo>
                      <a:pt x="1188" y="7708"/>
                      <a:pt x="564" y="8100"/>
                      <a:pt x="334" y="8689"/>
                    </a:cubicBezTo>
                    <a:cubicBezTo>
                      <a:pt x="0" y="9657"/>
                      <a:pt x="801" y="10490"/>
                      <a:pt x="1602" y="10824"/>
                    </a:cubicBezTo>
                    <a:cubicBezTo>
                      <a:pt x="2202" y="11091"/>
                      <a:pt x="2936" y="11091"/>
                      <a:pt x="3603" y="11091"/>
                    </a:cubicBezTo>
                    <a:cubicBezTo>
                      <a:pt x="4704" y="11091"/>
                      <a:pt x="5871" y="11024"/>
                      <a:pt x="7005" y="11024"/>
                    </a:cubicBezTo>
                    <a:cubicBezTo>
                      <a:pt x="9140" y="11024"/>
                      <a:pt x="11309" y="10991"/>
                      <a:pt x="13443" y="10991"/>
                    </a:cubicBezTo>
                    <a:cubicBezTo>
                      <a:pt x="13960" y="10982"/>
                      <a:pt x="14480" y="10980"/>
                      <a:pt x="15000" y="10980"/>
                    </a:cubicBezTo>
                    <a:cubicBezTo>
                      <a:pt x="15520" y="10980"/>
                      <a:pt x="16041" y="10982"/>
                      <a:pt x="16562" y="10982"/>
                    </a:cubicBezTo>
                    <a:cubicBezTo>
                      <a:pt x="17605" y="10982"/>
                      <a:pt x="18647" y="10974"/>
                      <a:pt x="19681" y="10924"/>
                    </a:cubicBezTo>
                    <a:cubicBezTo>
                      <a:pt x="20815" y="10824"/>
                      <a:pt x="22016" y="10524"/>
                      <a:pt x="22517" y="9423"/>
                    </a:cubicBezTo>
                    <a:cubicBezTo>
                      <a:pt x="23282" y="7708"/>
                      <a:pt x="21897" y="6264"/>
                      <a:pt x="20393" y="6264"/>
                    </a:cubicBezTo>
                    <a:cubicBezTo>
                      <a:pt x="19996" y="6264"/>
                      <a:pt x="19590" y="6365"/>
                      <a:pt x="19214" y="6588"/>
                    </a:cubicBezTo>
                    <a:cubicBezTo>
                      <a:pt x="19648" y="4119"/>
                      <a:pt x="19181" y="950"/>
                      <a:pt x="16345" y="150"/>
                    </a:cubicBezTo>
                    <a:cubicBezTo>
                      <a:pt x="15977" y="48"/>
                      <a:pt x="15619" y="0"/>
                      <a:pt x="152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84" name="Google Shape;2484;p60"/>
            <p:cNvSpPr/>
            <p:nvPr/>
          </p:nvSpPr>
          <p:spPr>
            <a:xfrm>
              <a:off x="3192187" y="318707"/>
              <a:ext cx="25880" cy="18036"/>
            </a:xfrm>
            <a:custGeom>
              <a:avLst/>
              <a:gdLst/>
              <a:ahLst/>
              <a:cxnLst/>
              <a:rect l="l" t="t" r="r" b="b"/>
              <a:pathLst>
                <a:path w="1102" h="768" extrusionOk="0">
                  <a:moveTo>
                    <a:pt x="1068" y="0"/>
                  </a:moveTo>
                  <a:cubicBezTo>
                    <a:pt x="668" y="0"/>
                    <a:pt x="334" y="100"/>
                    <a:pt x="0" y="201"/>
                  </a:cubicBezTo>
                  <a:cubicBezTo>
                    <a:pt x="267" y="334"/>
                    <a:pt x="467" y="567"/>
                    <a:pt x="668" y="768"/>
                  </a:cubicBezTo>
                  <a:cubicBezTo>
                    <a:pt x="801" y="501"/>
                    <a:pt x="968" y="267"/>
                    <a:pt x="11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85" name="Google Shape;2485;p60"/>
          <p:cNvGrpSpPr/>
          <p:nvPr/>
        </p:nvGrpSpPr>
        <p:grpSpPr>
          <a:xfrm>
            <a:off x="5692449" y="850092"/>
            <a:ext cx="408957" cy="419426"/>
            <a:chOff x="7390410" y="1714112"/>
            <a:chExt cx="339694" cy="348418"/>
          </a:xfrm>
        </p:grpSpPr>
        <p:sp>
          <p:nvSpPr>
            <p:cNvPr id="2486" name="Google Shape;2486;p60"/>
            <p:cNvSpPr/>
            <p:nvPr/>
          </p:nvSpPr>
          <p:spPr>
            <a:xfrm>
              <a:off x="7390410" y="1714112"/>
              <a:ext cx="339694" cy="348418"/>
            </a:xfrm>
            <a:custGeom>
              <a:avLst/>
              <a:gdLst/>
              <a:ahLst/>
              <a:cxnLst/>
              <a:rect l="l" t="t" r="r" b="b"/>
              <a:pathLst>
                <a:path w="10036" h="10293" extrusionOk="0">
                  <a:moveTo>
                    <a:pt x="4529" y="1"/>
                  </a:moveTo>
                  <a:cubicBezTo>
                    <a:pt x="4408" y="1"/>
                    <a:pt x="4280" y="88"/>
                    <a:pt x="4237" y="218"/>
                  </a:cubicBezTo>
                  <a:cubicBezTo>
                    <a:pt x="4070" y="852"/>
                    <a:pt x="3870" y="1419"/>
                    <a:pt x="3703" y="2053"/>
                  </a:cubicBezTo>
                  <a:cubicBezTo>
                    <a:pt x="3570" y="2520"/>
                    <a:pt x="3370" y="3020"/>
                    <a:pt x="3336" y="3487"/>
                  </a:cubicBezTo>
                  <a:cubicBezTo>
                    <a:pt x="2869" y="3521"/>
                    <a:pt x="2469" y="3687"/>
                    <a:pt x="2002" y="3754"/>
                  </a:cubicBezTo>
                  <a:cubicBezTo>
                    <a:pt x="1402" y="3921"/>
                    <a:pt x="868" y="4054"/>
                    <a:pt x="301" y="4221"/>
                  </a:cubicBezTo>
                  <a:cubicBezTo>
                    <a:pt x="34" y="4321"/>
                    <a:pt x="1" y="4655"/>
                    <a:pt x="201" y="4755"/>
                  </a:cubicBezTo>
                  <a:cubicBezTo>
                    <a:pt x="734" y="5155"/>
                    <a:pt x="1302" y="5489"/>
                    <a:pt x="1835" y="5856"/>
                  </a:cubicBezTo>
                  <a:cubicBezTo>
                    <a:pt x="2169" y="6056"/>
                    <a:pt x="2502" y="6356"/>
                    <a:pt x="2869" y="6489"/>
                  </a:cubicBezTo>
                  <a:cubicBezTo>
                    <a:pt x="2636" y="7590"/>
                    <a:pt x="2636" y="8858"/>
                    <a:pt x="2502" y="10025"/>
                  </a:cubicBezTo>
                  <a:cubicBezTo>
                    <a:pt x="2502" y="10179"/>
                    <a:pt x="2639" y="10293"/>
                    <a:pt x="2779" y="10293"/>
                  </a:cubicBezTo>
                  <a:cubicBezTo>
                    <a:pt x="2821" y="10293"/>
                    <a:pt x="2864" y="10282"/>
                    <a:pt x="2903" y="10259"/>
                  </a:cubicBezTo>
                  <a:cubicBezTo>
                    <a:pt x="3503" y="9925"/>
                    <a:pt x="4037" y="9558"/>
                    <a:pt x="4571" y="9158"/>
                  </a:cubicBezTo>
                  <a:cubicBezTo>
                    <a:pt x="5004" y="8824"/>
                    <a:pt x="5471" y="8524"/>
                    <a:pt x="5871" y="8157"/>
                  </a:cubicBezTo>
                  <a:cubicBezTo>
                    <a:pt x="6805" y="8658"/>
                    <a:pt x="7873" y="8891"/>
                    <a:pt x="8907" y="9091"/>
                  </a:cubicBezTo>
                  <a:cubicBezTo>
                    <a:pt x="8974" y="9091"/>
                    <a:pt x="9040" y="9158"/>
                    <a:pt x="9074" y="9158"/>
                  </a:cubicBezTo>
                  <a:cubicBezTo>
                    <a:pt x="9091" y="9161"/>
                    <a:pt x="9109" y="9163"/>
                    <a:pt x="9126" y="9163"/>
                  </a:cubicBezTo>
                  <a:cubicBezTo>
                    <a:pt x="9275" y="9163"/>
                    <a:pt x="9414" y="9044"/>
                    <a:pt x="9474" y="8924"/>
                  </a:cubicBezTo>
                  <a:lnTo>
                    <a:pt x="9474" y="8758"/>
                  </a:lnTo>
                  <a:cubicBezTo>
                    <a:pt x="9241" y="8191"/>
                    <a:pt x="9040" y="7590"/>
                    <a:pt x="8807" y="7023"/>
                  </a:cubicBezTo>
                  <a:cubicBezTo>
                    <a:pt x="8640" y="6556"/>
                    <a:pt x="8473" y="6156"/>
                    <a:pt x="8240" y="5722"/>
                  </a:cubicBezTo>
                  <a:cubicBezTo>
                    <a:pt x="8240" y="5689"/>
                    <a:pt x="8206" y="5689"/>
                    <a:pt x="8206" y="5689"/>
                  </a:cubicBezTo>
                  <a:lnTo>
                    <a:pt x="8173" y="5655"/>
                  </a:lnTo>
                  <a:cubicBezTo>
                    <a:pt x="8340" y="5489"/>
                    <a:pt x="8473" y="5355"/>
                    <a:pt x="8540" y="5188"/>
                  </a:cubicBezTo>
                  <a:cubicBezTo>
                    <a:pt x="9107" y="4555"/>
                    <a:pt x="9474" y="3754"/>
                    <a:pt x="9941" y="3087"/>
                  </a:cubicBezTo>
                  <a:cubicBezTo>
                    <a:pt x="10035" y="2930"/>
                    <a:pt x="9893" y="2684"/>
                    <a:pt x="9709" y="2684"/>
                  </a:cubicBezTo>
                  <a:cubicBezTo>
                    <a:pt x="9697" y="2684"/>
                    <a:pt x="9686" y="2685"/>
                    <a:pt x="9674" y="2687"/>
                  </a:cubicBezTo>
                  <a:cubicBezTo>
                    <a:pt x="9507" y="2687"/>
                    <a:pt x="9341" y="2720"/>
                    <a:pt x="9174" y="2720"/>
                  </a:cubicBezTo>
                  <a:cubicBezTo>
                    <a:pt x="8573" y="2753"/>
                    <a:pt x="7973" y="2820"/>
                    <a:pt x="7373" y="2887"/>
                  </a:cubicBezTo>
                  <a:lnTo>
                    <a:pt x="6872" y="3020"/>
                  </a:lnTo>
                  <a:cubicBezTo>
                    <a:pt x="6872" y="2987"/>
                    <a:pt x="6872" y="2920"/>
                    <a:pt x="6839" y="2920"/>
                  </a:cubicBezTo>
                  <a:cubicBezTo>
                    <a:pt x="6205" y="1919"/>
                    <a:pt x="5471" y="1019"/>
                    <a:pt x="4704" y="85"/>
                  </a:cubicBezTo>
                  <a:cubicBezTo>
                    <a:pt x="4657" y="26"/>
                    <a:pt x="4594" y="1"/>
                    <a:pt x="4529" y="1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60"/>
            <p:cNvSpPr/>
            <p:nvPr/>
          </p:nvSpPr>
          <p:spPr>
            <a:xfrm>
              <a:off x="7437188" y="1755616"/>
              <a:ext cx="251825" cy="268769"/>
            </a:xfrm>
            <a:custGeom>
              <a:avLst/>
              <a:gdLst/>
              <a:ahLst/>
              <a:cxnLst/>
              <a:rect l="l" t="t" r="r" b="b"/>
              <a:pathLst>
                <a:path w="7440" h="7940" extrusionOk="0">
                  <a:moveTo>
                    <a:pt x="3303" y="0"/>
                  </a:moveTo>
                  <a:cubicBezTo>
                    <a:pt x="3170" y="434"/>
                    <a:pt x="3036" y="801"/>
                    <a:pt x="2936" y="1234"/>
                  </a:cubicBezTo>
                  <a:cubicBezTo>
                    <a:pt x="2803" y="1668"/>
                    <a:pt x="2669" y="2135"/>
                    <a:pt x="2469" y="2569"/>
                  </a:cubicBezTo>
                  <a:cubicBezTo>
                    <a:pt x="2502" y="2635"/>
                    <a:pt x="2469" y="2769"/>
                    <a:pt x="2369" y="2802"/>
                  </a:cubicBezTo>
                  <a:cubicBezTo>
                    <a:pt x="1969" y="3069"/>
                    <a:pt x="1468" y="3136"/>
                    <a:pt x="1001" y="3269"/>
                  </a:cubicBezTo>
                  <a:lnTo>
                    <a:pt x="1" y="3503"/>
                  </a:lnTo>
                  <a:cubicBezTo>
                    <a:pt x="334" y="3736"/>
                    <a:pt x="668" y="3936"/>
                    <a:pt x="1001" y="4170"/>
                  </a:cubicBezTo>
                  <a:cubicBezTo>
                    <a:pt x="1302" y="4403"/>
                    <a:pt x="1635" y="4570"/>
                    <a:pt x="1869" y="4804"/>
                  </a:cubicBezTo>
                  <a:cubicBezTo>
                    <a:pt x="1892" y="4798"/>
                    <a:pt x="1914" y="4795"/>
                    <a:pt x="1937" y="4795"/>
                  </a:cubicBezTo>
                  <a:cubicBezTo>
                    <a:pt x="2044" y="4795"/>
                    <a:pt x="2136" y="4860"/>
                    <a:pt x="2136" y="4970"/>
                  </a:cubicBezTo>
                  <a:cubicBezTo>
                    <a:pt x="2202" y="5938"/>
                    <a:pt x="2035" y="6972"/>
                    <a:pt x="1969" y="7939"/>
                  </a:cubicBezTo>
                  <a:cubicBezTo>
                    <a:pt x="2769" y="7439"/>
                    <a:pt x="3503" y="6838"/>
                    <a:pt x="4204" y="6271"/>
                  </a:cubicBezTo>
                  <a:cubicBezTo>
                    <a:pt x="4252" y="6223"/>
                    <a:pt x="4304" y="6205"/>
                    <a:pt x="4356" y="6205"/>
                  </a:cubicBezTo>
                  <a:cubicBezTo>
                    <a:pt x="4448" y="6205"/>
                    <a:pt x="4540" y="6262"/>
                    <a:pt x="4604" y="6305"/>
                  </a:cubicBezTo>
                  <a:cubicBezTo>
                    <a:pt x="5438" y="6471"/>
                    <a:pt x="6205" y="6772"/>
                    <a:pt x="7039" y="6972"/>
                  </a:cubicBezTo>
                  <a:cubicBezTo>
                    <a:pt x="6772" y="6205"/>
                    <a:pt x="6505" y="5471"/>
                    <a:pt x="6172" y="4737"/>
                  </a:cubicBezTo>
                  <a:cubicBezTo>
                    <a:pt x="6138" y="4603"/>
                    <a:pt x="6172" y="4437"/>
                    <a:pt x="6272" y="4437"/>
                  </a:cubicBezTo>
                  <a:cubicBezTo>
                    <a:pt x="6505" y="3669"/>
                    <a:pt x="6972" y="2969"/>
                    <a:pt x="7439" y="2302"/>
                  </a:cubicBezTo>
                  <a:lnTo>
                    <a:pt x="7439" y="2302"/>
                  </a:lnTo>
                  <a:cubicBezTo>
                    <a:pt x="6872" y="2402"/>
                    <a:pt x="6305" y="2469"/>
                    <a:pt x="5771" y="2469"/>
                  </a:cubicBezTo>
                  <a:lnTo>
                    <a:pt x="5638" y="2469"/>
                  </a:lnTo>
                  <a:cubicBezTo>
                    <a:pt x="5438" y="2469"/>
                    <a:pt x="5304" y="2435"/>
                    <a:pt x="5104" y="2402"/>
                  </a:cubicBezTo>
                  <a:cubicBezTo>
                    <a:pt x="5038" y="2335"/>
                    <a:pt x="5004" y="2302"/>
                    <a:pt x="5004" y="2268"/>
                  </a:cubicBezTo>
                  <a:cubicBezTo>
                    <a:pt x="4971" y="2268"/>
                    <a:pt x="4938" y="2235"/>
                    <a:pt x="4871" y="2168"/>
                  </a:cubicBezTo>
                  <a:cubicBezTo>
                    <a:pt x="4437" y="1434"/>
                    <a:pt x="3903" y="734"/>
                    <a:pt x="33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60"/>
            <p:cNvSpPr/>
            <p:nvPr/>
          </p:nvSpPr>
          <p:spPr>
            <a:xfrm>
              <a:off x="7402189" y="1727554"/>
              <a:ext cx="316169" cy="321710"/>
            </a:xfrm>
            <a:custGeom>
              <a:avLst/>
              <a:gdLst/>
              <a:ahLst/>
              <a:cxnLst/>
              <a:rect l="l" t="t" r="r" b="b"/>
              <a:pathLst>
                <a:path w="9341" h="9504" extrusionOk="0">
                  <a:moveTo>
                    <a:pt x="4337" y="762"/>
                  </a:moveTo>
                  <a:cubicBezTo>
                    <a:pt x="4871" y="1463"/>
                    <a:pt x="5404" y="2197"/>
                    <a:pt x="5905" y="2931"/>
                  </a:cubicBezTo>
                  <a:cubicBezTo>
                    <a:pt x="5972" y="2964"/>
                    <a:pt x="6005" y="3031"/>
                    <a:pt x="6038" y="3031"/>
                  </a:cubicBezTo>
                  <a:cubicBezTo>
                    <a:pt x="6038" y="3064"/>
                    <a:pt x="6105" y="3131"/>
                    <a:pt x="6138" y="3131"/>
                  </a:cubicBezTo>
                  <a:cubicBezTo>
                    <a:pt x="6263" y="3206"/>
                    <a:pt x="6388" y="3243"/>
                    <a:pt x="6528" y="3243"/>
                  </a:cubicBezTo>
                  <a:cubicBezTo>
                    <a:pt x="6574" y="3243"/>
                    <a:pt x="6622" y="3239"/>
                    <a:pt x="6672" y="3231"/>
                  </a:cubicBezTo>
                  <a:lnTo>
                    <a:pt x="6805" y="3231"/>
                  </a:lnTo>
                  <a:cubicBezTo>
                    <a:pt x="7339" y="3231"/>
                    <a:pt x="7906" y="3131"/>
                    <a:pt x="8473" y="3064"/>
                  </a:cubicBezTo>
                  <a:lnTo>
                    <a:pt x="8473" y="3064"/>
                  </a:lnTo>
                  <a:cubicBezTo>
                    <a:pt x="8006" y="3731"/>
                    <a:pt x="7539" y="4432"/>
                    <a:pt x="7306" y="5199"/>
                  </a:cubicBezTo>
                  <a:cubicBezTo>
                    <a:pt x="7206" y="5266"/>
                    <a:pt x="7139" y="5432"/>
                    <a:pt x="7206" y="5566"/>
                  </a:cubicBezTo>
                  <a:cubicBezTo>
                    <a:pt x="7539" y="6300"/>
                    <a:pt x="7806" y="7067"/>
                    <a:pt x="8073" y="7801"/>
                  </a:cubicBezTo>
                  <a:cubicBezTo>
                    <a:pt x="7239" y="7567"/>
                    <a:pt x="6472" y="7267"/>
                    <a:pt x="5638" y="7067"/>
                  </a:cubicBezTo>
                  <a:cubicBezTo>
                    <a:pt x="5582" y="6992"/>
                    <a:pt x="5505" y="6949"/>
                    <a:pt x="5424" y="6949"/>
                  </a:cubicBezTo>
                  <a:cubicBezTo>
                    <a:pt x="5361" y="6949"/>
                    <a:pt x="5296" y="6975"/>
                    <a:pt x="5238" y="7034"/>
                  </a:cubicBezTo>
                  <a:cubicBezTo>
                    <a:pt x="4537" y="7634"/>
                    <a:pt x="3803" y="8201"/>
                    <a:pt x="3003" y="8701"/>
                  </a:cubicBezTo>
                  <a:cubicBezTo>
                    <a:pt x="3069" y="7734"/>
                    <a:pt x="3236" y="6700"/>
                    <a:pt x="3170" y="5733"/>
                  </a:cubicBezTo>
                  <a:cubicBezTo>
                    <a:pt x="3136" y="5599"/>
                    <a:pt x="3003" y="5566"/>
                    <a:pt x="2903" y="5566"/>
                  </a:cubicBezTo>
                  <a:cubicBezTo>
                    <a:pt x="2669" y="5299"/>
                    <a:pt x="2336" y="5132"/>
                    <a:pt x="2035" y="4932"/>
                  </a:cubicBezTo>
                  <a:cubicBezTo>
                    <a:pt x="1702" y="4732"/>
                    <a:pt x="1368" y="4465"/>
                    <a:pt x="1035" y="4265"/>
                  </a:cubicBezTo>
                  <a:lnTo>
                    <a:pt x="2035" y="4031"/>
                  </a:lnTo>
                  <a:cubicBezTo>
                    <a:pt x="2502" y="3898"/>
                    <a:pt x="3003" y="3798"/>
                    <a:pt x="3403" y="3564"/>
                  </a:cubicBezTo>
                  <a:cubicBezTo>
                    <a:pt x="3503" y="3464"/>
                    <a:pt x="3536" y="3398"/>
                    <a:pt x="3503" y="3298"/>
                  </a:cubicBezTo>
                  <a:cubicBezTo>
                    <a:pt x="3703" y="2897"/>
                    <a:pt x="3837" y="2430"/>
                    <a:pt x="3970" y="1963"/>
                  </a:cubicBezTo>
                  <a:cubicBezTo>
                    <a:pt x="4104" y="1596"/>
                    <a:pt x="4204" y="1196"/>
                    <a:pt x="4337" y="762"/>
                  </a:cubicBezTo>
                  <a:close/>
                  <a:moveTo>
                    <a:pt x="4185" y="0"/>
                  </a:moveTo>
                  <a:cubicBezTo>
                    <a:pt x="4070" y="0"/>
                    <a:pt x="3949" y="82"/>
                    <a:pt x="3903" y="195"/>
                  </a:cubicBezTo>
                  <a:cubicBezTo>
                    <a:pt x="3737" y="729"/>
                    <a:pt x="3603" y="1296"/>
                    <a:pt x="3403" y="1863"/>
                  </a:cubicBezTo>
                  <a:cubicBezTo>
                    <a:pt x="3303" y="2297"/>
                    <a:pt x="3136" y="2730"/>
                    <a:pt x="3069" y="3197"/>
                  </a:cubicBezTo>
                  <a:cubicBezTo>
                    <a:pt x="2669" y="3231"/>
                    <a:pt x="2302" y="3398"/>
                    <a:pt x="1869" y="3464"/>
                  </a:cubicBezTo>
                  <a:cubicBezTo>
                    <a:pt x="1335" y="3598"/>
                    <a:pt x="801" y="3765"/>
                    <a:pt x="301" y="3898"/>
                  </a:cubicBezTo>
                  <a:cubicBezTo>
                    <a:pt x="34" y="3965"/>
                    <a:pt x="1" y="4265"/>
                    <a:pt x="201" y="4398"/>
                  </a:cubicBezTo>
                  <a:lnTo>
                    <a:pt x="1702" y="5399"/>
                  </a:lnTo>
                  <a:cubicBezTo>
                    <a:pt x="2002" y="5599"/>
                    <a:pt x="2336" y="5866"/>
                    <a:pt x="2669" y="5966"/>
                  </a:cubicBezTo>
                  <a:cubicBezTo>
                    <a:pt x="2469" y="7067"/>
                    <a:pt x="2402" y="8201"/>
                    <a:pt x="2336" y="9268"/>
                  </a:cubicBezTo>
                  <a:cubicBezTo>
                    <a:pt x="2336" y="9395"/>
                    <a:pt x="2471" y="9503"/>
                    <a:pt x="2609" y="9503"/>
                  </a:cubicBezTo>
                  <a:cubicBezTo>
                    <a:pt x="2652" y="9503"/>
                    <a:pt x="2696" y="9493"/>
                    <a:pt x="2736" y="9469"/>
                  </a:cubicBezTo>
                  <a:cubicBezTo>
                    <a:pt x="3703" y="8902"/>
                    <a:pt x="4571" y="8234"/>
                    <a:pt x="5471" y="7534"/>
                  </a:cubicBezTo>
                  <a:cubicBezTo>
                    <a:pt x="6338" y="8034"/>
                    <a:pt x="7473" y="8234"/>
                    <a:pt x="8407" y="8435"/>
                  </a:cubicBezTo>
                  <a:cubicBezTo>
                    <a:pt x="8421" y="8437"/>
                    <a:pt x="8436" y="8439"/>
                    <a:pt x="8452" y="8439"/>
                  </a:cubicBezTo>
                  <a:cubicBezTo>
                    <a:pt x="8617" y="8439"/>
                    <a:pt x="8832" y="8284"/>
                    <a:pt x="8740" y="8101"/>
                  </a:cubicBezTo>
                  <a:cubicBezTo>
                    <a:pt x="8473" y="7134"/>
                    <a:pt x="8073" y="6200"/>
                    <a:pt x="7673" y="5266"/>
                  </a:cubicBezTo>
                  <a:cubicBezTo>
                    <a:pt x="7639" y="5232"/>
                    <a:pt x="7639" y="5199"/>
                    <a:pt x="7606" y="5199"/>
                  </a:cubicBezTo>
                  <a:cubicBezTo>
                    <a:pt x="8273" y="4532"/>
                    <a:pt x="8707" y="3631"/>
                    <a:pt x="9207" y="2864"/>
                  </a:cubicBezTo>
                  <a:cubicBezTo>
                    <a:pt x="9341" y="2730"/>
                    <a:pt x="9207" y="2464"/>
                    <a:pt x="9007" y="2464"/>
                  </a:cubicBezTo>
                  <a:cubicBezTo>
                    <a:pt x="8173" y="2564"/>
                    <a:pt x="7206" y="2530"/>
                    <a:pt x="6338" y="2730"/>
                  </a:cubicBezTo>
                  <a:cubicBezTo>
                    <a:pt x="6338" y="2697"/>
                    <a:pt x="6338" y="2697"/>
                    <a:pt x="6305" y="2630"/>
                  </a:cubicBezTo>
                  <a:cubicBezTo>
                    <a:pt x="5705" y="1763"/>
                    <a:pt x="5038" y="896"/>
                    <a:pt x="4337" y="62"/>
                  </a:cubicBezTo>
                  <a:cubicBezTo>
                    <a:pt x="4294" y="19"/>
                    <a:pt x="4240" y="0"/>
                    <a:pt x="41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89" name="Google Shape;2489;p60"/>
          <p:cNvGrpSpPr/>
          <p:nvPr/>
        </p:nvGrpSpPr>
        <p:grpSpPr>
          <a:xfrm rot="-1785717">
            <a:off x="6442438" y="491935"/>
            <a:ext cx="296925" cy="304551"/>
            <a:chOff x="7390410" y="1714112"/>
            <a:chExt cx="339694" cy="348418"/>
          </a:xfrm>
        </p:grpSpPr>
        <p:sp>
          <p:nvSpPr>
            <p:cNvPr id="2490" name="Google Shape;2490;p60"/>
            <p:cNvSpPr/>
            <p:nvPr/>
          </p:nvSpPr>
          <p:spPr>
            <a:xfrm>
              <a:off x="7390410" y="1714112"/>
              <a:ext cx="339694" cy="348418"/>
            </a:xfrm>
            <a:custGeom>
              <a:avLst/>
              <a:gdLst/>
              <a:ahLst/>
              <a:cxnLst/>
              <a:rect l="l" t="t" r="r" b="b"/>
              <a:pathLst>
                <a:path w="10036" h="10293" extrusionOk="0">
                  <a:moveTo>
                    <a:pt x="4529" y="1"/>
                  </a:moveTo>
                  <a:cubicBezTo>
                    <a:pt x="4408" y="1"/>
                    <a:pt x="4280" y="88"/>
                    <a:pt x="4237" y="218"/>
                  </a:cubicBezTo>
                  <a:cubicBezTo>
                    <a:pt x="4070" y="852"/>
                    <a:pt x="3870" y="1419"/>
                    <a:pt x="3703" y="2053"/>
                  </a:cubicBezTo>
                  <a:cubicBezTo>
                    <a:pt x="3570" y="2520"/>
                    <a:pt x="3370" y="3020"/>
                    <a:pt x="3336" y="3487"/>
                  </a:cubicBezTo>
                  <a:cubicBezTo>
                    <a:pt x="2869" y="3521"/>
                    <a:pt x="2469" y="3687"/>
                    <a:pt x="2002" y="3754"/>
                  </a:cubicBezTo>
                  <a:cubicBezTo>
                    <a:pt x="1402" y="3921"/>
                    <a:pt x="868" y="4054"/>
                    <a:pt x="301" y="4221"/>
                  </a:cubicBezTo>
                  <a:cubicBezTo>
                    <a:pt x="34" y="4321"/>
                    <a:pt x="1" y="4655"/>
                    <a:pt x="201" y="4755"/>
                  </a:cubicBezTo>
                  <a:cubicBezTo>
                    <a:pt x="734" y="5155"/>
                    <a:pt x="1302" y="5489"/>
                    <a:pt x="1835" y="5856"/>
                  </a:cubicBezTo>
                  <a:cubicBezTo>
                    <a:pt x="2169" y="6056"/>
                    <a:pt x="2502" y="6356"/>
                    <a:pt x="2869" y="6489"/>
                  </a:cubicBezTo>
                  <a:cubicBezTo>
                    <a:pt x="2636" y="7590"/>
                    <a:pt x="2636" y="8858"/>
                    <a:pt x="2502" y="10025"/>
                  </a:cubicBezTo>
                  <a:cubicBezTo>
                    <a:pt x="2502" y="10179"/>
                    <a:pt x="2639" y="10293"/>
                    <a:pt x="2779" y="10293"/>
                  </a:cubicBezTo>
                  <a:cubicBezTo>
                    <a:pt x="2821" y="10293"/>
                    <a:pt x="2864" y="10282"/>
                    <a:pt x="2903" y="10259"/>
                  </a:cubicBezTo>
                  <a:cubicBezTo>
                    <a:pt x="3503" y="9925"/>
                    <a:pt x="4037" y="9558"/>
                    <a:pt x="4571" y="9158"/>
                  </a:cubicBezTo>
                  <a:cubicBezTo>
                    <a:pt x="5004" y="8824"/>
                    <a:pt x="5471" y="8524"/>
                    <a:pt x="5871" y="8157"/>
                  </a:cubicBezTo>
                  <a:cubicBezTo>
                    <a:pt x="6805" y="8658"/>
                    <a:pt x="7873" y="8891"/>
                    <a:pt x="8907" y="9091"/>
                  </a:cubicBezTo>
                  <a:cubicBezTo>
                    <a:pt x="8974" y="9091"/>
                    <a:pt x="9040" y="9158"/>
                    <a:pt x="9074" y="9158"/>
                  </a:cubicBezTo>
                  <a:cubicBezTo>
                    <a:pt x="9091" y="9161"/>
                    <a:pt x="9109" y="9163"/>
                    <a:pt x="9126" y="9163"/>
                  </a:cubicBezTo>
                  <a:cubicBezTo>
                    <a:pt x="9275" y="9163"/>
                    <a:pt x="9414" y="9044"/>
                    <a:pt x="9474" y="8924"/>
                  </a:cubicBezTo>
                  <a:lnTo>
                    <a:pt x="9474" y="8758"/>
                  </a:lnTo>
                  <a:cubicBezTo>
                    <a:pt x="9241" y="8191"/>
                    <a:pt x="9040" y="7590"/>
                    <a:pt x="8807" y="7023"/>
                  </a:cubicBezTo>
                  <a:cubicBezTo>
                    <a:pt x="8640" y="6556"/>
                    <a:pt x="8473" y="6156"/>
                    <a:pt x="8240" y="5722"/>
                  </a:cubicBezTo>
                  <a:cubicBezTo>
                    <a:pt x="8240" y="5689"/>
                    <a:pt x="8206" y="5689"/>
                    <a:pt x="8206" y="5689"/>
                  </a:cubicBezTo>
                  <a:lnTo>
                    <a:pt x="8173" y="5655"/>
                  </a:lnTo>
                  <a:cubicBezTo>
                    <a:pt x="8340" y="5489"/>
                    <a:pt x="8473" y="5355"/>
                    <a:pt x="8540" y="5188"/>
                  </a:cubicBezTo>
                  <a:cubicBezTo>
                    <a:pt x="9107" y="4555"/>
                    <a:pt x="9474" y="3754"/>
                    <a:pt x="9941" y="3087"/>
                  </a:cubicBezTo>
                  <a:cubicBezTo>
                    <a:pt x="10035" y="2930"/>
                    <a:pt x="9893" y="2684"/>
                    <a:pt x="9709" y="2684"/>
                  </a:cubicBezTo>
                  <a:cubicBezTo>
                    <a:pt x="9697" y="2684"/>
                    <a:pt x="9686" y="2685"/>
                    <a:pt x="9674" y="2687"/>
                  </a:cubicBezTo>
                  <a:cubicBezTo>
                    <a:pt x="9507" y="2687"/>
                    <a:pt x="9341" y="2720"/>
                    <a:pt x="9174" y="2720"/>
                  </a:cubicBezTo>
                  <a:cubicBezTo>
                    <a:pt x="8573" y="2753"/>
                    <a:pt x="7973" y="2820"/>
                    <a:pt x="7373" y="2887"/>
                  </a:cubicBezTo>
                  <a:lnTo>
                    <a:pt x="6872" y="3020"/>
                  </a:lnTo>
                  <a:cubicBezTo>
                    <a:pt x="6872" y="2987"/>
                    <a:pt x="6872" y="2920"/>
                    <a:pt x="6839" y="2920"/>
                  </a:cubicBezTo>
                  <a:cubicBezTo>
                    <a:pt x="6205" y="1919"/>
                    <a:pt x="5471" y="1019"/>
                    <a:pt x="4704" y="85"/>
                  </a:cubicBezTo>
                  <a:cubicBezTo>
                    <a:pt x="4657" y="26"/>
                    <a:pt x="4594" y="1"/>
                    <a:pt x="4529" y="1"/>
                  </a:cubicBezTo>
                  <a:close/>
                </a:path>
              </a:pathLst>
            </a:custGeom>
            <a:solidFill>
              <a:schemeClr val="accent3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60"/>
            <p:cNvSpPr/>
            <p:nvPr/>
          </p:nvSpPr>
          <p:spPr>
            <a:xfrm>
              <a:off x="7437188" y="1755616"/>
              <a:ext cx="251825" cy="268769"/>
            </a:xfrm>
            <a:custGeom>
              <a:avLst/>
              <a:gdLst/>
              <a:ahLst/>
              <a:cxnLst/>
              <a:rect l="l" t="t" r="r" b="b"/>
              <a:pathLst>
                <a:path w="7440" h="7940" extrusionOk="0">
                  <a:moveTo>
                    <a:pt x="3303" y="0"/>
                  </a:moveTo>
                  <a:cubicBezTo>
                    <a:pt x="3170" y="434"/>
                    <a:pt x="3036" y="801"/>
                    <a:pt x="2936" y="1234"/>
                  </a:cubicBezTo>
                  <a:cubicBezTo>
                    <a:pt x="2803" y="1668"/>
                    <a:pt x="2669" y="2135"/>
                    <a:pt x="2469" y="2569"/>
                  </a:cubicBezTo>
                  <a:cubicBezTo>
                    <a:pt x="2502" y="2635"/>
                    <a:pt x="2469" y="2769"/>
                    <a:pt x="2369" y="2802"/>
                  </a:cubicBezTo>
                  <a:cubicBezTo>
                    <a:pt x="1969" y="3069"/>
                    <a:pt x="1468" y="3136"/>
                    <a:pt x="1001" y="3269"/>
                  </a:cubicBezTo>
                  <a:lnTo>
                    <a:pt x="1" y="3503"/>
                  </a:lnTo>
                  <a:cubicBezTo>
                    <a:pt x="334" y="3736"/>
                    <a:pt x="668" y="3936"/>
                    <a:pt x="1001" y="4170"/>
                  </a:cubicBezTo>
                  <a:cubicBezTo>
                    <a:pt x="1302" y="4403"/>
                    <a:pt x="1635" y="4570"/>
                    <a:pt x="1869" y="4804"/>
                  </a:cubicBezTo>
                  <a:cubicBezTo>
                    <a:pt x="1892" y="4798"/>
                    <a:pt x="1914" y="4795"/>
                    <a:pt x="1937" y="4795"/>
                  </a:cubicBezTo>
                  <a:cubicBezTo>
                    <a:pt x="2044" y="4795"/>
                    <a:pt x="2136" y="4860"/>
                    <a:pt x="2136" y="4970"/>
                  </a:cubicBezTo>
                  <a:cubicBezTo>
                    <a:pt x="2202" y="5938"/>
                    <a:pt x="2035" y="6972"/>
                    <a:pt x="1969" y="7939"/>
                  </a:cubicBezTo>
                  <a:cubicBezTo>
                    <a:pt x="2769" y="7439"/>
                    <a:pt x="3503" y="6838"/>
                    <a:pt x="4204" y="6271"/>
                  </a:cubicBezTo>
                  <a:cubicBezTo>
                    <a:pt x="4252" y="6223"/>
                    <a:pt x="4304" y="6205"/>
                    <a:pt x="4356" y="6205"/>
                  </a:cubicBezTo>
                  <a:cubicBezTo>
                    <a:pt x="4448" y="6205"/>
                    <a:pt x="4540" y="6262"/>
                    <a:pt x="4604" y="6305"/>
                  </a:cubicBezTo>
                  <a:cubicBezTo>
                    <a:pt x="5438" y="6471"/>
                    <a:pt x="6205" y="6772"/>
                    <a:pt x="7039" y="6972"/>
                  </a:cubicBezTo>
                  <a:cubicBezTo>
                    <a:pt x="6772" y="6205"/>
                    <a:pt x="6505" y="5471"/>
                    <a:pt x="6172" y="4737"/>
                  </a:cubicBezTo>
                  <a:cubicBezTo>
                    <a:pt x="6138" y="4603"/>
                    <a:pt x="6172" y="4437"/>
                    <a:pt x="6272" y="4437"/>
                  </a:cubicBezTo>
                  <a:cubicBezTo>
                    <a:pt x="6505" y="3669"/>
                    <a:pt x="6972" y="2969"/>
                    <a:pt x="7439" y="2302"/>
                  </a:cubicBezTo>
                  <a:lnTo>
                    <a:pt x="7439" y="2302"/>
                  </a:lnTo>
                  <a:cubicBezTo>
                    <a:pt x="6872" y="2402"/>
                    <a:pt x="6305" y="2469"/>
                    <a:pt x="5771" y="2469"/>
                  </a:cubicBezTo>
                  <a:lnTo>
                    <a:pt x="5638" y="2469"/>
                  </a:lnTo>
                  <a:cubicBezTo>
                    <a:pt x="5438" y="2469"/>
                    <a:pt x="5304" y="2435"/>
                    <a:pt x="5104" y="2402"/>
                  </a:cubicBezTo>
                  <a:cubicBezTo>
                    <a:pt x="5038" y="2335"/>
                    <a:pt x="5004" y="2302"/>
                    <a:pt x="5004" y="2268"/>
                  </a:cubicBezTo>
                  <a:cubicBezTo>
                    <a:pt x="4971" y="2268"/>
                    <a:pt x="4938" y="2235"/>
                    <a:pt x="4871" y="2168"/>
                  </a:cubicBezTo>
                  <a:cubicBezTo>
                    <a:pt x="4437" y="1434"/>
                    <a:pt x="3903" y="734"/>
                    <a:pt x="33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60"/>
            <p:cNvSpPr/>
            <p:nvPr/>
          </p:nvSpPr>
          <p:spPr>
            <a:xfrm>
              <a:off x="7402189" y="1727554"/>
              <a:ext cx="316169" cy="321710"/>
            </a:xfrm>
            <a:custGeom>
              <a:avLst/>
              <a:gdLst/>
              <a:ahLst/>
              <a:cxnLst/>
              <a:rect l="l" t="t" r="r" b="b"/>
              <a:pathLst>
                <a:path w="9341" h="9504" extrusionOk="0">
                  <a:moveTo>
                    <a:pt x="4337" y="762"/>
                  </a:moveTo>
                  <a:cubicBezTo>
                    <a:pt x="4871" y="1463"/>
                    <a:pt x="5404" y="2197"/>
                    <a:pt x="5905" y="2931"/>
                  </a:cubicBezTo>
                  <a:cubicBezTo>
                    <a:pt x="5972" y="2964"/>
                    <a:pt x="6005" y="3031"/>
                    <a:pt x="6038" y="3031"/>
                  </a:cubicBezTo>
                  <a:cubicBezTo>
                    <a:pt x="6038" y="3064"/>
                    <a:pt x="6105" y="3131"/>
                    <a:pt x="6138" y="3131"/>
                  </a:cubicBezTo>
                  <a:cubicBezTo>
                    <a:pt x="6263" y="3206"/>
                    <a:pt x="6388" y="3243"/>
                    <a:pt x="6528" y="3243"/>
                  </a:cubicBezTo>
                  <a:cubicBezTo>
                    <a:pt x="6574" y="3243"/>
                    <a:pt x="6622" y="3239"/>
                    <a:pt x="6672" y="3231"/>
                  </a:cubicBezTo>
                  <a:lnTo>
                    <a:pt x="6805" y="3231"/>
                  </a:lnTo>
                  <a:cubicBezTo>
                    <a:pt x="7339" y="3231"/>
                    <a:pt x="7906" y="3131"/>
                    <a:pt x="8473" y="3064"/>
                  </a:cubicBezTo>
                  <a:lnTo>
                    <a:pt x="8473" y="3064"/>
                  </a:lnTo>
                  <a:cubicBezTo>
                    <a:pt x="8006" y="3731"/>
                    <a:pt x="7539" y="4432"/>
                    <a:pt x="7306" y="5199"/>
                  </a:cubicBezTo>
                  <a:cubicBezTo>
                    <a:pt x="7206" y="5266"/>
                    <a:pt x="7139" y="5432"/>
                    <a:pt x="7206" y="5566"/>
                  </a:cubicBezTo>
                  <a:cubicBezTo>
                    <a:pt x="7539" y="6300"/>
                    <a:pt x="7806" y="7067"/>
                    <a:pt x="8073" y="7801"/>
                  </a:cubicBezTo>
                  <a:cubicBezTo>
                    <a:pt x="7239" y="7567"/>
                    <a:pt x="6472" y="7267"/>
                    <a:pt x="5638" y="7067"/>
                  </a:cubicBezTo>
                  <a:cubicBezTo>
                    <a:pt x="5582" y="6992"/>
                    <a:pt x="5505" y="6949"/>
                    <a:pt x="5424" y="6949"/>
                  </a:cubicBezTo>
                  <a:cubicBezTo>
                    <a:pt x="5361" y="6949"/>
                    <a:pt x="5296" y="6975"/>
                    <a:pt x="5238" y="7034"/>
                  </a:cubicBezTo>
                  <a:cubicBezTo>
                    <a:pt x="4537" y="7634"/>
                    <a:pt x="3803" y="8201"/>
                    <a:pt x="3003" y="8701"/>
                  </a:cubicBezTo>
                  <a:cubicBezTo>
                    <a:pt x="3069" y="7734"/>
                    <a:pt x="3236" y="6700"/>
                    <a:pt x="3170" y="5733"/>
                  </a:cubicBezTo>
                  <a:cubicBezTo>
                    <a:pt x="3136" y="5599"/>
                    <a:pt x="3003" y="5566"/>
                    <a:pt x="2903" y="5566"/>
                  </a:cubicBezTo>
                  <a:cubicBezTo>
                    <a:pt x="2669" y="5299"/>
                    <a:pt x="2336" y="5132"/>
                    <a:pt x="2035" y="4932"/>
                  </a:cubicBezTo>
                  <a:cubicBezTo>
                    <a:pt x="1702" y="4732"/>
                    <a:pt x="1368" y="4465"/>
                    <a:pt x="1035" y="4265"/>
                  </a:cubicBezTo>
                  <a:lnTo>
                    <a:pt x="2035" y="4031"/>
                  </a:lnTo>
                  <a:cubicBezTo>
                    <a:pt x="2502" y="3898"/>
                    <a:pt x="3003" y="3798"/>
                    <a:pt x="3403" y="3564"/>
                  </a:cubicBezTo>
                  <a:cubicBezTo>
                    <a:pt x="3503" y="3464"/>
                    <a:pt x="3536" y="3398"/>
                    <a:pt x="3503" y="3298"/>
                  </a:cubicBezTo>
                  <a:cubicBezTo>
                    <a:pt x="3703" y="2897"/>
                    <a:pt x="3837" y="2430"/>
                    <a:pt x="3970" y="1963"/>
                  </a:cubicBezTo>
                  <a:cubicBezTo>
                    <a:pt x="4104" y="1596"/>
                    <a:pt x="4204" y="1196"/>
                    <a:pt x="4337" y="762"/>
                  </a:cubicBezTo>
                  <a:close/>
                  <a:moveTo>
                    <a:pt x="4185" y="0"/>
                  </a:moveTo>
                  <a:cubicBezTo>
                    <a:pt x="4070" y="0"/>
                    <a:pt x="3949" y="82"/>
                    <a:pt x="3903" y="195"/>
                  </a:cubicBezTo>
                  <a:cubicBezTo>
                    <a:pt x="3737" y="729"/>
                    <a:pt x="3603" y="1296"/>
                    <a:pt x="3403" y="1863"/>
                  </a:cubicBezTo>
                  <a:cubicBezTo>
                    <a:pt x="3303" y="2297"/>
                    <a:pt x="3136" y="2730"/>
                    <a:pt x="3069" y="3197"/>
                  </a:cubicBezTo>
                  <a:cubicBezTo>
                    <a:pt x="2669" y="3231"/>
                    <a:pt x="2302" y="3398"/>
                    <a:pt x="1869" y="3464"/>
                  </a:cubicBezTo>
                  <a:cubicBezTo>
                    <a:pt x="1335" y="3598"/>
                    <a:pt x="801" y="3765"/>
                    <a:pt x="301" y="3898"/>
                  </a:cubicBezTo>
                  <a:cubicBezTo>
                    <a:pt x="34" y="3965"/>
                    <a:pt x="1" y="4265"/>
                    <a:pt x="201" y="4398"/>
                  </a:cubicBezTo>
                  <a:lnTo>
                    <a:pt x="1702" y="5399"/>
                  </a:lnTo>
                  <a:cubicBezTo>
                    <a:pt x="2002" y="5599"/>
                    <a:pt x="2336" y="5866"/>
                    <a:pt x="2669" y="5966"/>
                  </a:cubicBezTo>
                  <a:cubicBezTo>
                    <a:pt x="2469" y="7067"/>
                    <a:pt x="2402" y="8201"/>
                    <a:pt x="2336" y="9268"/>
                  </a:cubicBezTo>
                  <a:cubicBezTo>
                    <a:pt x="2336" y="9395"/>
                    <a:pt x="2471" y="9503"/>
                    <a:pt x="2609" y="9503"/>
                  </a:cubicBezTo>
                  <a:cubicBezTo>
                    <a:pt x="2652" y="9503"/>
                    <a:pt x="2696" y="9493"/>
                    <a:pt x="2736" y="9469"/>
                  </a:cubicBezTo>
                  <a:cubicBezTo>
                    <a:pt x="3703" y="8902"/>
                    <a:pt x="4571" y="8234"/>
                    <a:pt x="5471" y="7534"/>
                  </a:cubicBezTo>
                  <a:cubicBezTo>
                    <a:pt x="6338" y="8034"/>
                    <a:pt x="7473" y="8234"/>
                    <a:pt x="8407" y="8435"/>
                  </a:cubicBezTo>
                  <a:cubicBezTo>
                    <a:pt x="8421" y="8437"/>
                    <a:pt x="8436" y="8439"/>
                    <a:pt x="8452" y="8439"/>
                  </a:cubicBezTo>
                  <a:cubicBezTo>
                    <a:pt x="8617" y="8439"/>
                    <a:pt x="8832" y="8284"/>
                    <a:pt x="8740" y="8101"/>
                  </a:cubicBezTo>
                  <a:cubicBezTo>
                    <a:pt x="8473" y="7134"/>
                    <a:pt x="8073" y="6200"/>
                    <a:pt x="7673" y="5266"/>
                  </a:cubicBezTo>
                  <a:cubicBezTo>
                    <a:pt x="7639" y="5232"/>
                    <a:pt x="7639" y="5199"/>
                    <a:pt x="7606" y="5199"/>
                  </a:cubicBezTo>
                  <a:cubicBezTo>
                    <a:pt x="8273" y="4532"/>
                    <a:pt x="8707" y="3631"/>
                    <a:pt x="9207" y="2864"/>
                  </a:cubicBezTo>
                  <a:cubicBezTo>
                    <a:pt x="9341" y="2730"/>
                    <a:pt x="9207" y="2464"/>
                    <a:pt x="9007" y="2464"/>
                  </a:cubicBezTo>
                  <a:cubicBezTo>
                    <a:pt x="8173" y="2564"/>
                    <a:pt x="7206" y="2530"/>
                    <a:pt x="6338" y="2730"/>
                  </a:cubicBezTo>
                  <a:cubicBezTo>
                    <a:pt x="6338" y="2697"/>
                    <a:pt x="6338" y="2697"/>
                    <a:pt x="6305" y="2630"/>
                  </a:cubicBezTo>
                  <a:cubicBezTo>
                    <a:pt x="5705" y="1763"/>
                    <a:pt x="5038" y="896"/>
                    <a:pt x="4337" y="62"/>
                  </a:cubicBezTo>
                  <a:cubicBezTo>
                    <a:pt x="4294" y="19"/>
                    <a:pt x="4240" y="0"/>
                    <a:pt x="41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" name="Google Shape;1146;p45"/>
          <p:cNvSpPr txBox="1">
            <a:spLocks noGrp="1"/>
          </p:cNvSpPr>
          <p:nvPr>
            <p:ph type="title"/>
          </p:nvPr>
        </p:nvSpPr>
        <p:spPr>
          <a:xfrm>
            <a:off x="715100" y="1309575"/>
            <a:ext cx="3027900" cy="1074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Quiz</a:t>
            </a:r>
            <a:endParaRPr/>
          </a:p>
        </p:txBody>
      </p:sp>
      <p:sp>
        <p:nvSpPr>
          <p:cNvPr id="1147" name="Google Shape;1147;p45"/>
          <p:cNvSpPr txBox="1">
            <a:spLocks noGrp="1"/>
          </p:cNvSpPr>
          <p:nvPr>
            <p:ph type="subTitle" idx="1"/>
          </p:nvPr>
        </p:nvSpPr>
        <p:spPr>
          <a:xfrm>
            <a:off x="715300" y="2469925"/>
            <a:ext cx="3713700" cy="185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nl-NL"/>
              <a:t>Hoeveel letters heeft het alfabet?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nl-NL"/>
              <a:t>Welke letter komt er na de m?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nl-NL"/>
              <a:t>Welke letter komt er na de r?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nl-NL"/>
              <a:t>Wat is de laatste letter van het alfabet?</a:t>
            </a:r>
          </a:p>
          <a:p>
            <a:pPr marL="342900" indent="-342900">
              <a:buAutoNum type="arabicPeriod"/>
            </a:pPr>
            <a:endParaRPr lang="nl-NL"/>
          </a:p>
          <a:p>
            <a:pPr marL="0" indent="0"/>
            <a:r>
              <a:rPr lang="nl-NL"/>
              <a:t>Het werkblad bewaren we in het mapje van taal, deze ligt in je vak waar je naam op staat.</a:t>
            </a:r>
          </a:p>
        </p:txBody>
      </p:sp>
      <p:pic>
        <p:nvPicPr>
          <p:cNvPr id="1148" name="Google Shape;1148;p45"/>
          <p:cNvPicPr preferRelativeResize="0"/>
          <p:nvPr/>
        </p:nvPicPr>
        <p:blipFill rotWithShape="1">
          <a:blip r:embed="rId3">
            <a:alphaModFix/>
          </a:blip>
          <a:srcRect l="12459" r="19679"/>
          <a:stretch/>
        </p:blipFill>
        <p:spPr>
          <a:xfrm>
            <a:off x="5040400" y="834650"/>
            <a:ext cx="3388500" cy="3328200"/>
          </a:xfrm>
          <a:prstGeom prst="ellipse">
            <a:avLst/>
          </a:prstGeom>
          <a:noFill/>
          <a:ln w="762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grpSp>
        <p:nvGrpSpPr>
          <p:cNvPr id="1149" name="Google Shape;1149;p45"/>
          <p:cNvGrpSpPr/>
          <p:nvPr/>
        </p:nvGrpSpPr>
        <p:grpSpPr>
          <a:xfrm>
            <a:off x="7618288" y="258120"/>
            <a:ext cx="1369379" cy="1578838"/>
            <a:chOff x="902041" y="3289617"/>
            <a:chExt cx="1143914" cy="1318886"/>
          </a:xfrm>
        </p:grpSpPr>
        <p:sp>
          <p:nvSpPr>
            <p:cNvPr id="1150" name="Google Shape;1150;p45"/>
            <p:cNvSpPr/>
            <p:nvPr/>
          </p:nvSpPr>
          <p:spPr>
            <a:xfrm rot="-9889840">
              <a:off x="1034315" y="3385017"/>
              <a:ext cx="879364" cy="1128086"/>
            </a:xfrm>
            <a:custGeom>
              <a:avLst/>
              <a:gdLst/>
              <a:ahLst/>
              <a:cxnLst/>
              <a:rect l="l" t="t" r="r" b="b"/>
              <a:pathLst>
                <a:path w="27418" h="35173" extrusionOk="0">
                  <a:moveTo>
                    <a:pt x="26657" y="1"/>
                  </a:moveTo>
                  <a:cubicBezTo>
                    <a:pt x="26627" y="1"/>
                    <a:pt x="26627" y="31"/>
                    <a:pt x="26566" y="31"/>
                  </a:cubicBezTo>
                  <a:cubicBezTo>
                    <a:pt x="26566" y="61"/>
                    <a:pt x="26536" y="61"/>
                    <a:pt x="26536" y="122"/>
                  </a:cubicBezTo>
                  <a:lnTo>
                    <a:pt x="26536" y="183"/>
                  </a:lnTo>
                  <a:cubicBezTo>
                    <a:pt x="26505" y="183"/>
                    <a:pt x="26475" y="183"/>
                    <a:pt x="26414" y="213"/>
                  </a:cubicBezTo>
                  <a:cubicBezTo>
                    <a:pt x="25867" y="973"/>
                    <a:pt x="25320" y="1733"/>
                    <a:pt x="24834" y="2554"/>
                  </a:cubicBezTo>
                  <a:cubicBezTo>
                    <a:pt x="24347" y="3344"/>
                    <a:pt x="23831" y="4134"/>
                    <a:pt x="23375" y="4985"/>
                  </a:cubicBezTo>
                  <a:cubicBezTo>
                    <a:pt x="22463" y="6596"/>
                    <a:pt x="21642" y="8329"/>
                    <a:pt x="20882" y="10031"/>
                  </a:cubicBezTo>
                  <a:lnTo>
                    <a:pt x="20852" y="10031"/>
                  </a:lnTo>
                  <a:cubicBezTo>
                    <a:pt x="20852" y="10031"/>
                    <a:pt x="20791" y="10031"/>
                    <a:pt x="20791" y="10061"/>
                  </a:cubicBezTo>
                  <a:cubicBezTo>
                    <a:pt x="20609" y="10305"/>
                    <a:pt x="20365" y="10517"/>
                    <a:pt x="20183" y="10700"/>
                  </a:cubicBezTo>
                  <a:lnTo>
                    <a:pt x="20153" y="10761"/>
                  </a:lnTo>
                  <a:cubicBezTo>
                    <a:pt x="19514" y="11429"/>
                    <a:pt x="18785" y="12037"/>
                    <a:pt x="18055" y="12615"/>
                  </a:cubicBezTo>
                  <a:cubicBezTo>
                    <a:pt x="17843" y="12797"/>
                    <a:pt x="17569" y="12979"/>
                    <a:pt x="17326" y="13192"/>
                  </a:cubicBezTo>
                  <a:cubicBezTo>
                    <a:pt x="16840" y="13557"/>
                    <a:pt x="16353" y="13861"/>
                    <a:pt x="15806" y="14195"/>
                  </a:cubicBezTo>
                  <a:cubicBezTo>
                    <a:pt x="15563" y="14347"/>
                    <a:pt x="15289" y="14499"/>
                    <a:pt x="15046" y="14651"/>
                  </a:cubicBezTo>
                  <a:cubicBezTo>
                    <a:pt x="14104" y="14134"/>
                    <a:pt x="13071" y="13648"/>
                    <a:pt x="12067" y="13253"/>
                  </a:cubicBezTo>
                  <a:cubicBezTo>
                    <a:pt x="10929" y="12856"/>
                    <a:pt x="9791" y="12597"/>
                    <a:pt x="8593" y="12597"/>
                  </a:cubicBezTo>
                  <a:cubicBezTo>
                    <a:pt x="8415" y="12597"/>
                    <a:pt x="8236" y="12603"/>
                    <a:pt x="8055" y="12615"/>
                  </a:cubicBezTo>
                  <a:cubicBezTo>
                    <a:pt x="7721" y="12615"/>
                    <a:pt x="7356" y="12676"/>
                    <a:pt x="6991" y="12736"/>
                  </a:cubicBezTo>
                  <a:cubicBezTo>
                    <a:pt x="6627" y="12797"/>
                    <a:pt x="6292" y="12888"/>
                    <a:pt x="5928" y="13040"/>
                  </a:cubicBezTo>
                  <a:cubicBezTo>
                    <a:pt x="5593" y="13131"/>
                    <a:pt x="5289" y="13283"/>
                    <a:pt x="4985" y="13496"/>
                  </a:cubicBezTo>
                  <a:cubicBezTo>
                    <a:pt x="4529" y="13739"/>
                    <a:pt x="4073" y="14043"/>
                    <a:pt x="3709" y="14347"/>
                  </a:cubicBezTo>
                  <a:cubicBezTo>
                    <a:pt x="3496" y="14499"/>
                    <a:pt x="3283" y="14712"/>
                    <a:pt x="3101" y="14864"/>
                  </a:cubicBezTo>
                  <a:cubicBezTo>
                    <a:pt x="2888" y="15046"/>
                    <a:pt x="2706" y="15229"/>
                    <a:pt x="2493" y="15411"/>
                  </a:cubicBezTo>
                  <a:lnTo>
                    <a:pt x="2098" y="15806"/>
                  </a:lnTo>
                  <a:cubicBezTo>
                    <a:pt x="1824" y="16080"/>
                    <a:pt x="1611" y="16323"/>
                    <a:pt x="1368" y="16597"/>
                  </a:cubicBezTo>
                  <a:cubicBezTo>
                    <a:pt x="1003" y="16992"/>
                    <a:pt x="669" y="17387"/>
                    <a:pt x="274" y="17782"/>
                  </a:cubicBezTo>
                  <a:lnTo>
                    <a:pt x="213" y="17782"/>
                  </a:lnTo>
                  <a:cubicBezTo>
                    <a:pt x="195" y="17773"/>
                    <a:pt x="178" y="17769"/>
                    <a:pt x="160" y="17769"/>
                  </a:cubicBezTo>
                  <a:cubicBezTo>
                    <a:pt x="119" y="17769"/>
                    <a:pt x="83" y="17791"/>
                    <a:pt x="61" y="17812"/>
                  </a:cubicBezTo>
                  <a:cubicBezTo>
                    <a:pt x="0" y="17843"/>
                    <a:pt x="0" y="17904"/>
                    <a:pt x="61" y="17964"/>
                  </a:cubicBezTo>
                  <a:lnTo>
                    <a:pt x="396" y="18420"/>
                  </a:lnTo>
                  <a:cubicBezTo>
                    <a:pt x="1932" y="20274"/>
                    <a:pt x="4068" y="22036"/>
                    <a:pt x="6483" y="22036"/>
                  </a:cubicBezTo>
                  <a:cubicBezTo>
                    <a:pt x="6839" y="22036"/>
                    <a:pt x="7202" y="21998"/>
                    <a:pt x="7569" y="21916"/>
                  </a:cubicBezTo>
                  <a:cubicBezTo>
                    <a:pt x="9271" y="21551"/>
                    <a:pt x="10700" y="20426"/>
                    <a:pt x="11915" y="19150"/>
                  </a:cubicBezTo>
                  <a:cubicBezTo>
                    <a:pt x="11946" y="19150"/>
                    <a:pt x="11946" y="19150"/>
                    <a:pt x="11976" y="19119"/>
                  </a:cubicBezTo>
                  <a:lnTo>
                    <a:pt x="11976" y="19059"/>
                  </a:lnTo>
                  <a:cubicBezTo>
                    <a:pt x="12767" y="18208"/>
                    <a:pt x="13496" y="17235"/>
                    <a:pt x="14195" y="16323"/>
                  </a:cubicBezTo>
                  <a:cubicBezTo>
                    <a:pt x="14226" y="16262"/>
                    <a:pt x="14286" y="16171"/>
                    <a:pt x="14347" y="16110"/>
                  </a:cubicBezTo>
                  <a:lnTo>
                    <a:pt x="15016" y="15198"/>
                  </a:lnTo>
                  <a:cubicBezTo>
                    <a:pt x="16566" y="14286"/>
                    <a:pt x="18055" y="13192"/>
                    <a:pt x="19362" y="11976"/>
                  </a:cubicBezTo>
                  <a:cubicBezTo>
                    <a:pt x="19758" y="11551"/>
                    <a:pt x="20183" y="11125"/>
                    <a:pt x="20609" y="10669"/>
                  </a:cubicBezTo>
                  <a:lnTo>
                    <a:pt x="20609" y="10669"/>
                  </a:lnTo>
                  <a:cubicBezTo>
                    <a:pt x="20578" y="10761"/>
                    <a:pt x="20517" y="10821"/>
                    <a:pt x="20487" y="10943"/>
                  </a:cubicBezTo>
                  <a:cubicBezTo>
                    <a:pt x="19849" y="11885"/>
                    <a:pt x="19241" y="12888"/>
                    <a:pt x="18633" y="13891"/>
                  </a:cubicBezTo>
                  <a:cubicBezTo>
                    <a:pt x="18025" y="14894"/>
                    <a:pt x="17417" y="15928"/>
                    <a:pt x="16840" y="16900"/>
                  </a:cubicBezTo>
                  <a:cubicBezTo>
                    <a:pt x="16536" y="17387"/>
                    <a:pt x="16232" y="17934"/>
                    <a:pt x="15958" y="18420"/>
                  </a:cubicBezTo>
                  <a:cubicBezTo>
                    <a:pt x="15107" y="19940"/>
                    <a:pt x="14195" y="21460"/>
                    <a:pt x="13283" y="22949"/>
                  </a:cubicBezTo>
                  <a:cubicBezTo>
                    <a:pt x="13162" y="23071"/>
                    <a:pt x="13040" y="23223"/>
                    <a:pt x="12888" y="23314"/>
                  </a:cubicBezTo>
                  <a:cubicBezTo>
                    <a:pt x="12554" y="23618"/>
                    <a:pt x="12219" y="23861"/>
                    <a:pt x="11824" y="24074"/>
                  </a:cubicBezTo>
                  <a:cubicBezTo>
                    <a:pt x="11612" y="24226"/>
                    <a:pt x="11338" y="24347"/>
                    <a:pt x="11095" y="24469"/>
                  </a:cubicBezTo>
                  <a:cubicBezTo>
                    <a:pt x="10943" y="24530"/>
                    <a:pt x="10791" y="24621"/>
                    <a:pt x="10608" y="24682"/>
                  </a:cubicBezTo>
                  <a:cubicBezTo>
                    <a:pt x="10274" y="24834"/>
                    <a:pt x="9970" y="24955"/>
                    <a:pt x="9636" y="25077"/>
                  </a:cubicBezTo>
                  <a:cubicBezTo>
                    <a:pt x="8298" y="25563"/>
                    <a:pt x="6931" y="26050"/>
                    <a:pt x="5836" y="26961"/>
                  </a:cubicBezTo>
                  <a:cubicBezTo>
                    <a:pt x="5380" y="27357"/>
                    <a:pt x="4924" y="27813"/>
                    <a:pt x="4560" y="28329"/>
                  </a:cubicBezTo>
                  <a:cubicBezTo>
                    <a:pt x="4499" y="28451"/>
                    <a:pt x="4377" y="28603"/>
                    <a:pt x="4317" y="28724"/>
                  </a:cubicBezTo>
                  <a:cubicBezTo>
                    <a:pt x="4165" y="28998"/>
                    <a:pt x="4013" y="29241"/>
                    <a:pt x="3891" y="29545"/>
                  </a:cubicBezTo>
                  <a:cubicBezTo>
                    <a:pt x="3800" y="29697"/>
                    <a:pt x="3769" y="29849"/>
                    <a:pt x="3739" y="29971"/>
                  </a:cubicBezTo>
                  <a:cubicBezTo>
                    <a:pt x="3253" y="31430"/>
                    <a:pt x="3313" y="32980"/>
                    <a:pt x="2736" y="34408"/>
                  </a:cubicBezTo>
                  <a:cubicBezTo>
                    <a:pt x="2706" y="34530"/>
                    <a:pt x="2797" y="34621"/>
                    <a:pt x="2858" y="34621"/>
                  </a:cubicBezTo>
                  <a:cubicBezTo>
                    <a:pt x="2858" y="34652"/>
                    <a:pt x="2888" y="34682"/>
                    <a:pt x="2949" y="34682"/>
                  </a:cubicBezTo>
                  <a:cubicBezTo>
                    <a:pt x="4153" y="34894"/>
                    <a:pt x="5601" y="35173"/>
                    <a:pt x="6992" y="35173"/>
                  </a:cubicBezTo>
                  <a:cubicBezTo>
                    <a:pt x="8586" y="35173"/>
                    <a:pt x="10105" y="34807"/>
                    <a:pt x="11095" y="33557"/>
                  </a:cubicBezTo>
                  <a:cubicBezTo>
                    <a:pt x="11520" y="33010"/>
                    <a:pt x="11824" y="32433"/>
                    <a:pt x="12067" y="31886"/>
                  </a:cubicBezTo>
                  <a:cubicBezTo>
                    <a:pt x="12098" y="31886"/>
                    <a:pt x="12098" y="31825"/>
                    <a:pt x="12098" y="31825"/>
                  </a:cubicBezTo>
                  <a:cubicBezTo>
                    <a:pt x="12675" y="30305"/>
                    <a:pt x="12675" y="28603"/>
                    <a:pt x="12767" y="26931"/>
                  </a:cubicBezTo>
                  <a:cubicBezTo>
                    <a:pt x="12767" y="26718"/>
                    <a:pt x="12827" y="26475"/>
                    <a:pt x="12858" y="26202"/>
                  </a:cubicBezTo>
                  <a:cubicBezTo>
                    <a:pt x="12858" y="26141"/>
                    <a:pt x="12858" y="26110"/>
                    <a:pt x="12888" y="26019"/>
                  </a:cubicBezTo>
                  <a:cubicBezTo>
                    <a:pt x="12888" y="25958"/>
                    <a:pt x="12919" y="25867"/>
                    <a:pt x="12919" y="25806"/>
                  </a:cubicBezTo>
                  <a:cubicBezTo>
                    <a:pt x="12919" y="25715"/>
                    <a:pt x="12979" y="25594"/>
                    <a:pt x="12979" y="25533"/>
                  </a:cubicBezTo>
                  <a:cubicBezTo>
                    <a:pt x="12979" y="25442"/>
                    <a:pt x="13010" y="25381"/>
                    <a:pt x="13010" y="25290"/>
                  </a:cubicBezTo>
                  <a:cubicBezTo>
                    <a:pt x="13010" y="25229"/>
                    <a:pt x="13040" y="25107"/>
                    <a:pt x="13040" y="25047"/>
                  </a:cubicBezTo>
                  <a:cubicBezTo>
                    <a:pt x="13040" y="24955"/>
                    <a:pt x="13101" y="24895"/>
                    <a:pt x="13101" y="24803"/>
                  </a:cubicBezTo>
                  <a:cubicBezTo>
                    <a:pt x="13131" y="24682"/>
                    <a:pt x="13131" y="24621"/>
                    <a:pt x="13162" y="24499"/>
                  </a:cubicBezTo>
                  <a:cubicBezTo>
                    <a:pt x="13162" y="24439"/>
                    <a:pt x="13192" y="24378"/>
                    <a:pt x="13192" y="24317"/>
                  </a:cubicBezTo>
                  <a:cubicBezTo>
                    <a:pt x="13253" y="24195"/>
                    <a:pt x="13283" y="24074"/>
                    <a:pt x="13314" y="24013"/>
                  </a:cubicBezTo>
                  <a:cubicBezTo>
                    <a:pt x="13314" y="23983"/>
                    <a:pt x="13344" y="23891"/>
                    <a:pt x="13344" y="23861"/>
                  </a:cubicBezTo>
                  <a:cubicBezTo>
                    <a:pt x="13405" y="23709"/>
                    <a:pt x="13466" y="23557"/>
                    <a:pt x="13557" y="23405"/>
                  </a:cubicBezTo>
                  <a:cubicBezTo>
                    <a:pt x="14104" y="22524"/>
                    <a:pt x="14651" y="21642"/>
                    <a:pt x="15168" y="20791"/>
                  </a:cubicBezTo>
                  <a:cubicBezTo>
                    <a:pt x="15624" y="19970"/>
                    <a:pt x="16140" y="19211"/>
                    <a:pt x="16596" y="18420"/>
                  </a:cubicBezTo>
                  <a:lnTo>
                    <a:pt x="16596" y="18420"/>
                  </a:lnTo>
                  <a:cubicBezTo>
                    <a:pt x="16596" y="18511"/>
                    <a:pt x="16596" y="18542"/>
                    <a:pt x="16536" y="18603"/>
                  </a:cubicBezTo>
                  <a:cubicBezTo>
                    <a:pt x="16505" y="19028"/>
                    <a:pt x="16475" y="19454"/>
                    <a:pt x="16475" y="19515"/>
                  </a:cubicBezTo>
                  <a:lnTo>
                    <a:pt x="16475" y="19910"/>
                  </a:lnTo>
                  <a:cubicBezTo>
                    <a:pt x="16353" y="20852"/>
                    <a:pt x="16049" y="21794"/>
                    <a:pt x="15776" y="22767"/>
                  </a:cubicBezTo>
                  <a:cubicBezTo>
                    <a:pt x="15745" y="22828"/>
                    <a:pt x="15745" y="22919"/>
                    <a:pt x="15715" y="22980"/>
                  </a:cubicBezTo>
                  <a:cubicBezTo>
                    <a:pt x="15624" y="23223"/>
                    <a:pt x="15593" y="23405"/>
                    <a:pt x="15563" y="23618"/>
                  </a:cubicBezTo>
                  <a:cubicBezTo>
                    <a:pt x="15441" y="24074"/>
                    <a:pt x="15381" y="24530"/>
                    <a:pt x="15381" y="24986"/>
                  </a:cubicBezTo>
                  <a:lnTo>
                    <a:pt x="15381" y="25411"/>
                  </a:lnTo>
                  <a:cubicBezTo>
                    <a:pt x="15381" y="25563"/>
                    <a:pt x="15381" y="25685"/>
                    <a:pt x="15411" y="25837"/>
                  </a:cubicBezTo>
                  <a:cubicBezTo>
                    <a:pt x="15441" y="26110"/>
                    <a:pt x="15533" y="26414"/>
                    <a:pt x="15624" y="26657"/>
                  </a:cubicBezTo>
                  <a:cubicBezTo>
                    <a:pt x="15685" y="26779"/>
                    <a:pt x="15715" y="26901"/>
                    <a:pt x="15776" y="27022"/>
                  </a:cubicBezTo>
                  <a:cubicBezTo>
                    <a:pt x="15776" y="27053"/>
                    <a:pt x="15837" y="27083"/>
                    <a:pt x="15837" y="27113"/>
                  </a:cubicBezTo>
                  <a:cubicBezTo>
                    <a:pt x="15867" y="27205"/>
                    <a:pt x="15897" y="27265"/>
                    <a:pt x="15928" y="27326"/>
                  </a:cubicBezTo>
                  <a:cubicBezTo>
                    <a:pt x="15989" y="27357"/>
                    <a:pt x="15989" y="27387"/>
                    <a:pt x="16019" y="27417"/>
                  </a:cubicBezTo>
                  <a:cubicBezTo>
                    <a:pt x="16049" y="27509"/>
                    <a:pt x="16080" y="27539"/>
                    <a:pt x="16140" y="27630"/>
                  </a:cubicBezTo>
                  <a:cubicBezTo>
                    <a:pt x="16171" y="27661"/>
                    <a:pt x="16171" y="27691"/>
                    <a:pt x="16201" y="27721"/>
                  </a:cubicBezTo>
                  <a:cubicBezTo>
                    <a:pt x="16232" y="27813"/>
                    <a:pt x="16323" y="27843"/>
                    <a:pt x="16353" y="27873"/>
                  </a:cubicBezTo>
                  <a:cubicBezTo>
                    <a:pt x="16384" y="27934"/>
                    <a:pt x="16384" y="27964"/>
                    <a:pt x="16444" y="27964"/>
                  </a:cubicBezTo>
                  <a:lnTo>
                    <a:pt x="16627" y="28147"/>
                  </a:lnTo>
                  <a:lnTo>
                    <a:pt x="16657" y="28177"/>
                  </a:lnTo>
                  <a:cubicBezTo>
                    <a:pt x="16748" y="28268"/>
                    <a:pt x="16809" y="28329"/>
                    <a:pt x="16931" y="28420"/>
                  </a:cubicBezTo>
                  <a:cubicBezTo>
                    <a:pt x="16961" y="28451"/>
                    <a:pt x="16992" y="28451"/>
                    <a:pt x="17052" y="28481"/>
                  </a:cubicBezTo>
                  <a:cubicBezTo>
                    <a:pt x="17113" y="28542"/>
                    <a:pt x="17144" y="28572"/>
                    <a:pt x="17235" y="28603"/>
                  </a:cubicBezTo>
                  <a:cubicBezTo>
                    <a:pt x="17265" y="28633"/>
                    <a:pt x="17296" y="28694"/>
                    <a:pt x="17356" y="28694"/>
                  </a:cubicBezTo>
                  <a:cubicBezTo>
                    <a:pt x="17387" y="28724"/>
                    <a:pt x="17447" y="28755"/>
                    <a:pt x="17508" y="28785"/>
                  </a:cubicBezTo>
                  <a:cubicBezTo>
                    <a:pt x="17539" y="28846"/>
                    <a:pt x="17599" y="28876"/>
                    <a:pt x="17660" y="28876"/>
                  </a:cubicBezTo>
                  <a:cubicBezTo>
                    <a:pt x="17691" y="28907"/>
                    <a:pt x="17751" y="28937"/>
                    <a:pt x="17812" y="28937"/>
                  </a:cubicBezTo>
                  <a:cubicBezTo>
                    <a:pt x="17843" y="28998"/>
                    <a:pt x="17903" y="28998"/>
                    <a:pt x="17964" y="29028"/>
                  </a:cubicBezTo>
                  <a:cubicBezTo>
                    <a:pt x="17995" y="29059"/>
                    <a:pt x="18055" y="29059"/>
                    <a:pt x="18116" y="29089"/>
                  </a:cubicBezTo>
                  <a:cubicBezTo>
                    <a:pt x="18329" y="29211"/>
                    <a:pt x="18572" y="29332"/>
                    <a:pt x="18815" y="29393"/>
                  </a:cubicBezTo>
                  <a:cubicBezTo>
                    <a:pt x="18876" y="29393"/>
                    <a:pt x="18876" y="29393"/>
                    <a:pt x="18906" y="29454"/>
                  </a:cubicBezTo>
                  <a:cubicBezTo>
                    <a:pt x="18967" y="29484"/>
                    <a:pt x="19058" y="29515"/>
                    <a:pt x="19150" y="29545"/>
                  </a:cubicBezTo>
                  <a:cubicBezTo>
                    <a:pt x="19150" y="29545"/>
                    <a:pt x="19210" y="29545"/>
                    <a:pt x="19210" y="29606"/>
                  </a:cubicBezTo>
                  <a:cubicBezTo>
                    <a:pt x="19575" y="29758"/>
                    <a:pt x="20001" y="29849"/>
                    <a:pt x="20396" y="30001"/>
                  </a:cubicBezTo>
                  <a:cubicBezTo>
                    <a:pt x="20415" y="30020"/>
                    <a:pt x="20431" y="30027"/>
                    <a:pt x="20445" y="30027"/>
                  </a:cubicBezTo>
                  <a:cubicBezTo>
                    <a:pt x="20476" y="30027"/>
                    <a:pt x="20496" y="29992"/>
                    <a:pt x="20517" y="29971"/>
                  </a:cubicBezTo>
                  <a:cubicBezTo>
                    <a:pt x="20578" y="30001"/>
                    <a:pt x="20578" y="30062"/>
                    <a:pt x="20609" y="30092"/>
                  </a:cubicBezTo>
                  <a:cubicBezTo>
                    <a:pt x="20618" y="30101"/>
                    <a:pt x="20626" y="30105"/>
                    <a:pt x="20634" y="30105"/>
                  </a:cubicBezTo>
                  <a:cubicBezTo>
                    <a:pt x="20652" y="30105"/>
                    <a:pt x="20661" y="30083"/>
                    <a:pt x="20639" y="30062"/>
                  </a:cubicBezTo>
                  <a:cubicBezTo>
                    <a:pt x="20639" y="30062"/>
                    <a:pt x="20639" y="30035"/>
                    <a:pt x="20630" y="30017"/>
                  </a:cubicBezTo>
                  <a:lnTo>
                    <a:pt x="20630" y="30017"/>
                  </a:lnTo>
                  <a:cubicBezTo>
                    <a:pt x="20641" y="30023"/>
                    <a:pt x="20653" y="30025"/>
                    <a:pt x="20664" y="30025"/>
                  </a:cubicBezTo>
                  <a:cubicBezTo>
                    <a:pt x="20713" y="30025"/>
                    <a:pt x="20761" y="29976"/>
                    <a:pt x="20761" y="29910"/>
                  </a:cubicBezTo>
                  <a:cubicBezTo>
                    <a:pt x="20365" y="27721"/>
                    <a:pt x="21824" y="25837"/>
                    <a:pt x="21034" y="23618"/>
                  </a:cubicBezTo>
                  <a:cubicBezTo>
                    <a:pt x="20761" y="22858"/>
                    <a:pt x="20305" y="22189"/>
                    <a:pt x="19697" y="21612"/>
                  </a:cubicBezTo>
                  <a:cubicBezTo>
                    <a:pt x="18967" y="20974"/>
                    <a:pt x="18055" y="20639"/>
                    <a:pt x="17265" y="20122"/>
                  </a:cubicBezTo>
                  <a:cubicBezTo>
                    <a:pt x="17113" y="20062"/>
                    <a:pt x="16961" y="19940"/>
                    <a:pt x="16840" y="19818"/>
                  </a:cubicBezTo>
                  <a:lnTo>
                    <a:pt x="16840" y="19727"/>
                  </a:lnTo>
                  <a:cubicBezTo>
                    <a:pt x="16840" y="19636"/>
                    <a:pt x="16840" y="19484"/>
                    <a:pt x="16870" y="19332"/>
                  </a:cubicBezTo>
                  <a:cubicBezTo>
                    <a:pt x="16870" y="19271"/>
                    <a:pt x="16870" y="19180"/>
                    <a:pt x="16931" y="19059"/>
                  </a:cubicBezTo>
                  <a:cubicBezTo>
                    <a:pt x="16931" y="18998"/>
                    <a:pt x="16931" y="18907"/>
                    <a:pt x="16961" y="18815"/>
                  </a:cubicBezTo>
                  <a:cubicBezTo>
                    <a:pt x="16961" y="18603"/>
                    <a:pt x="16992" y="18451"/>
                    <a:pt x="16992" y="18268"/>
                  </a:cubicBezTo>
                  <a:cubicBezTo>
                    <a:pt x="16992" y="18116"/>
                    <a:pt x="16961" y="17964"/>
                    <a:pt x="16931" y="17843"/>
                  </a:cubicBezTo>
                  <a:cubicBezTo>
                    <a:pt x="17447" y="16992"/>
                    <a:pt x="17964" y="16110"/>
                    <a:pt x="18481" y="15229"/>
                  </a:cubicBezTo>
                  <a:cubicBezTo>
                    <a:pt x="18815" y="14621"/>
                    <a:pt x="19210" y="14043"/>
                    <a:pt x="19545" y="13496"/>
                  </a:cubicBezTo>
                  <a:cubicBezTo>
                    <a:pt x="19818" y="13071"/>
                    <a:pt x="20092" y="12615"/>
                    <a:pt x="20396" y="12189"/>
                  </a:cubicBezTo>
                  <a:cubicBezTo>
                    <a:pt x="21186" y="10943"/>
                    <a:pt x="22007" y="9758"/>
                    <a:pt x="22888" y="8572"/>
                  </a:cubicBezTo>
                  <a:cubicBezTo>
                    <a:pt x="23344" y="8025"/>
                    <a:pt x="23800" y="7417"/>
                    <a:pt x="24256" y="6840"/>
                  </a:cubicBezTo>
                  <a:cubicBezTo>
                    <a:pt x="25198" y="5685"/>
                    <a:pt x="26201" y="4590"/>
                    <a:pt x="27296" y="3557"/>
                  </a:cubicBezTo>
                  <a:cubicBezTo>
                    <a:pt x="27326" y="3557"/>
                    <a:pt x="27326" y="3526"/>
                    <a:pt x="27326" y="3496"/>
                  </a:cubicBezTo>
                  <a:cubicBezTo>
                    <a:pt x="27387" y="3405"/>
                    <a:pt x="27326" y="3374"/>
                    <a:pt x="27265" y="3344"/>
                  </a:cubicBezTo>
                  <a:cubicBezTo>
                    <a:pt x="27387" y="2858"/>
                    <a:pt x="27417" y="2432"/>
                    <a:pt x="27387" y="2007"/>
                  </a:cubicBezTo>
                  <a:cubicBezTo>
                    <a:pt x="27326" y="1338"/>
                    <a:pt x="27083" y="608"/>
                    <a:pt x="26809" y="61"/>
                  </a:cubicBezTo>
                  <a:cubicBezTo>
                    <a:pt x="26779" y="1"/>
                    <a:pt x="26718" y="1"/>
                    <a:pt x="26657" y="1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51" name="Google Shape;1151;p45"/>
            <p:cNvGrpSpPr/>
            <p:nvPr/>
          </p:nvGrpSpPr>
          <p:grpSpPr>
            <a:xfrm rot="-9889947">
              <a:off x="1057336" y="3419972"/>
              <a:ext cx="833379" cy="1058458"/>
              <a:chOff x="1942100" y="1974527"/>
              <a:chExt cx="663161" cy="842268"/>
            </a:xfrm>
          </p:grpSpPr>
          <p:sp>
            <p:nvSpPr>
              <p:cNvPr id="1152" name="Google Shape;1152;p45"/>
              <p:cNvSpPr/>
              <p:nvPr/>
            </p:nvSpPr>
            <p:spPr>
              <a:xfrm>
                <a:off x="2454223" y="1983585"/>
                <a:ext cx="133989" cy="225414"/>
              </a:xfrm>
              <a:custGeom>
                <a:avLst/>
                <a:gdLst/>
                <a:ahLst/>
                <a:cxnLst/>
                <a:rect l="l" t="t" r="r" b="b"/>
                <a:pathLst>
                  <a:path w="3831" h="6445" extrusionOk="0">
                    <a:moveTo>
                      <a:pt x="3588" y="0"/>
                    </a:moveTo>
                    <a:lnTo>
                      <a:pt x="3588" y="0"/>
                    </a:lnTo>
                    <a:cubicBezTo>
                      <a:pt x="2341" y="2128"/>
                      <a:pt x="1095" y="4225"/>
                      <a:pt x="1" y="6444"/>
                    </a:cubicBezTo>
                    <a:cubicBezTo>
                      <a:pt x="1126" y="4864"/>
                      <a:pt x="2341" y="3344"/>
                      <a:pt x="3831" y="2067"/>
                    </a:cubicBezTo>
                    <a:cubicBezTo>
                      <a:pt x="3557" y="1459"/>
                      <a:pt x="3557" y="639"/>
                      <a:pt x="3588" y="0"/>
                    </a:cubicBezTo>
                    <a:close/>
                  </a:path>
                </a:pathLst>
              </a:custGeom>
              <a:solidFill>
                <a:srgbClr val="5E8F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3" name="Google Shape;1153;p45"/>
              <p:cNvSpPr/>
              <p:nvPr/>
            </p:nvSpPr>
            <p:spPr>
              <a:xfrm>
                <a:off x="2582566" y="1990702"/>
                <a:ext cx="10667" cy="62745"/>
              </a:xfrm>
              <a:custGeom>
                <a:avLst/>
                <a:gdLst/>
                <a:ahLst/>
                <a:cxnLst/>
                <a:rect l="l" t="t" r="r" b="b"/>
                <a:pathLst>
                  <a:path w="305" h="1794" extrusionOk="0">
                    <a:moveTo>
                      <a:pt x="61" y="0"/>
                    </a:moveTo>
                    <a:cubicBezTo>
                      <a:pt x="1" y="274"/>
                      <a:pt x="1" y="578"/>
                      <a:pt x="61" y="852"/>
                    </a:cubicBezTo>
                    <a:cubicBezTo>
                      <a:pt x="61" y="1155"/>
                      <a:pt x="153" y="1490"/>
                      <a:pt x="244" y="1794"/>
                    </a:cubicBezTo>
                    <a:cubicBezTo>
                      <a:pt x="274" y="1459"/>
                      <a:pt x="305" y="1155"/>
                      <a:pt x="274" y="821"/>
                    </a:cubicBezTo>
                    <a:cubicBezTo>
                      <a:pt x="244" y="548"/>
                      <a:pt x="153" y="274"/>
                      <a:pt x="6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4" name="Google Shape;1154;p45"/>
              <p:cNvSpPr/>
              <p:nvPr/>
            </p:nvSpPr>
            <p:spPr>
              <a:xfrm>
                <a:off x="2454223" y="1983585"/>
                <a:ext cx="133989" cy="225414"/>
              </a:xfrm>
              <a:custGeom>
                <a:avLst/>
                <a:gdLst/>
                <a:ahLst/>
                <a:cxnLst/>
                <a:rect l="l" t="t" r="r" b="b"/>
                <a:pathLst>
                  <a:path w="3831" h="6445" extrusionOk="0">
                    <a:moveTo>
                      <a:pt x="3588" y="0"/>
                    </a:moveTo>
                    <a:lnTo>
                      <a:pt x="3588" y="0"/>
                    </a:lnTo>
                    <a:cubicBezTo>
                      <a:pt x="2341" y="2128"/>
                      <a:pt x="1095" y="4225"/>
                      <a:pt x="1" y="6444"/>
                    </a:cubicBezTo>
                    <a:cubicBezTo>
                      <a:pt x="1126" y="4864"/>
                      <a:pt x="2341" y="3344"/>
                      <a:pt x="3831" y="2067"/>
                    </a:cubicBezTo>
                    <a:cubicBezTo>
                      <a:pt x="3557" y="1459"/>
                      <a:pt x="3557" y="639"/>
                      <a:pt x="358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5" name="Google Shape;1155;p45"/>
              <p:cNvSpPr/>
              <p:nvPr/>
            </p:nvSpPr>
            <p:spPr>
              <a:xfrm>
                <a:off x="2582566" y="1990702"/>
                <a:ext cx="10667" cy="62745"/>
              </a:xfrm>
              <a:custGeom>
                <a:avLst/>
                <a:gdLst/>
                <a:ahLst/>
                <a:cxnLst/>
                <a:rect l="l" t="t" r="r" b="b"/>
                <a:pathLst>
                  <a:path w="305" h="1794" extrusionOk="0">
                    <a:moveTo>
                      <a:pt x="61" y="0"/>
                    </a:moveTo>
                    <a:cubicBezTo>
                      <a:pt x="1" y="274"/>
                      <a:pt x="1" y="578"/>
                      <a:pt x="61" y="852"/>
                    </a:cubicBezTo>
                    <a:cubicBezTo>
                      <a:pt x="61" y="1155"/>
                      <a:pt x="153" y="1490"/>
                      <a:pt x="244" y="1794"/>
                    </a:cubicBezTo>
                    <a:cubicBezTo>
                      <a:pt x="274" y="1459"/>
                      <a:pt x="305" y="1155"/>
                      <a:pt x="274" y="821"/>
                    </a:cubicBezTo>
                    <a:cubicBezTo>
                      <a:pt x="244" y="548"/>
                      <a:pt x="153" y="274"/>
                      <a:pt x="6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6" name="Google Shape;1156;p45"/>
              <p:cNvSpPr/>
              <p:nvPr/>
            </p:nvSpPr>
            <p:spPr>
              <a:xfrm>
                <a:off x="1956698" y="2406668"/>
                <a:ext cx="94677" cy="59597"/>
              </a:xfrm>
              <a:custGeom>
                <a:avLst/>
                <a:gdLst/>
                <a:ahLst/>
                <a:cxnLst/>
                <a:rect l="l" t="t" r="r" b="b"/>
                <a:pathLst>
                  <a:path w="2707" h="1704" extrusionOk="0">
                    <a:moveTo>
                      <a:pt x="31" y="1"/>
                    </a:moveTo>
                    <a:lnTo>
                      <a:pt x="1" y="31"/>
                    </a:lnTo>
                    <a:cubicBezTo>
                      <a:pt x="609" y="578"/>
                      <a:pt x="1186" y="1217"/>
                      <a:pt x="1794" y="1703"/>
                    </a:cubicBezTo>
                    <a:cubicBezTo>
                      <a:pt x="2068" y="1217"/>
                      <a:pt x="2402" y="670"/>
                      <a:pt x="2706" y="183"/>
                    </a:cubicBezTo>
                    <a:cubicBezTo>
                      <a:pt x="1794" y="183"/>
                      <a:pt x="943" y="153"/>
                      <a:pt x="3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7" name="Google Shape;1157;p45"/>
              <p:cNvSpPr/>
              <p:nvPr/>
            </p:nvSpPr>
            <p:spPr>
              <a:xfrm>
                <a:off x="1960986" y="2363090"/>
                <a:ext cx="85059" cy="39906"/>
              </a:xfrm>
              <a:custGeom>
                <a:avLst/>
                <a:gdLst/>
                <a:ahLst/>
                <a:cxnLst/>
                <a:rect l="l" t="t" r="r" b="b"/>
                <a:pathLst>
                  <a:path w="2432" h="1141" extrusionOk="0">
                    <a:moveTo>
                      <a:pt x="1003" y="1"/>
                    </a:moveTo>
                    <a:lnTo>
                      <a:pt x="1003" y="1"/>
                    </a:lnTo>
                    <a:cubicBezTo>
                      <a:pt x="1001" y="3"/>
                      <a:pt x="998" y="6"/>
                      <a:pt x="996" y="8"/>
                    </a:cubicBezTo>
                    <a:lnTo>
                      <a:pt x="996" y="8"/>
                    </a:lnTo>
                    <a:cubicBezTo>
                      <a:pt x="999" y="6"/>
                      <a:pt x="1001" y="3"/>
                      <a:pt x="1003" y="1"/>
                    </a:cubicBezTo>
                    <a:close/>
                    <a:moveTo>
                      <a:pt x="996" y="8"/>
                    </a:moveTo>
                    <a:cubicBezTo>
                      <a:pt x="664" y="371"/>
                      <a:pt x="332" y="763"/>
                      <a:pt x="0" y="1095"/>
                    </a:cubicBezTo>
                    <a:cubicBezTo>
                      <a:pt x="395" y="1125"/>
                      <a:pt x="806" y="1141"/>
                      <a:pt x="1216" y="1141"/>
                    </a:cubicBezTo>
                    <a:cubicBezTo>
                      <a:pt x="1626" y="1141"/>
                      <a:pt x="2037" y="1125"/>
                      <a:pt x="2432" y="1095"/>
                    </a:cubicBezTo>
                    <a:cubicBezTo>
                      <a:pt x="1946" y="821"/>
                      <a:pt x="1429" y="517"/>
                      <a:pt x="1003" y="92"/>
                    </a:cubicBezTo>
                    <a:cubicBezTo>
                      <a:pt x="976" y="64"/>
                      <a:pt x="973" y="36"/>
                      <a:pt x="996" y="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8" name="Google Shape;1158;p45"/>
              <p:cNvSpPr/>
              <p:nvPr/>
            </p:nvSpPr>
            <p:spPr>
              <a:xfrm>
                <a:off x="1996064" y="2323779"/>
                <a:ext cx="124406" cy="77610"/>
              </a:xfrm>
              <a:custGeom>
                <a:avLst/>
                <a:gdLst/>
                <a:ahLst/>
                <a:cxnLst/>
                <a:rect l="l" t="t" r="r" b="b"/>
                <a:pathLst>
                  <a:path w="3557" h="2219" extrusionOk="0">
                    <a:moveTo>
                      <a:pt x="20" y="1134"/>
                    </a:moveTo>
                    <a:cubicBezTo>
                      <a:pt x="8" y="1137"/>
                      <a:pt x="0" y="1144"/>
                      <a:pt x="0" y="1155"/>
                    </a:cubicBezTo>
                    <a:cubicBezTo>
                      <a:pt x="7" y="1148"/>
                      <a:pt x="13" y="1141"/>
                      <a:pt x="20" y="1134"/>
                    </a:cubicBezTo>
                    <a:close/>
                    <a:moveTo>
                      <a:pt x="1216" y="0"/>
                    </a:moveTo>
                    <a:cubicBezTo>
                      <a:pt x="768" y="359"/>
                      <a:pt x="408" y="717"/>
                      <a:pt x="20" y="1134"/>
                    </a:cubicBezTo>
                    <a:lnTo>
                      <a:pt x="20" y="1134"/>
                    </a:lnTo>
                    <a:cubicBezTo>
                      <a:pt x="24" y="1133"/>
                      <a:pt x="29" y="1132"/>
                      <a:pt x="35" y="1132"/>
                    </a:cubicBezTo>
                    <a:cubicBezTo>
                      <a:pt x="54" y="1132"/>
                      <a:pt x="76" y="1140"/>
                      <a:pt x="92" y="1155"/>
                    </a:cubicBezTo>
                    <a:cubicBezTo>
                      <a:pt x="608" y="1581"/>
                      <a:pt x="1155" y="1945"/>
                      <a:pt x="1763" y="2219"/>
                    </a:cubicBezTo>
                    <a:cubicBezTo>
                      <a:pt x="2371" y="2189"/>
                      <a:pt x="2979" y="2097"/>
                      <a:pt x="3557" y="1976"/>
                    </a:cubicBezTo>
                    <a:cubicBezTo>
                      <a:pt x="3192" y="1672"/>
                      <a:pt x="2554" y="1337"/>
                      <a:pt x="2371" y="1185"/>
                    </a:cubicBezTo>
                    <a:cubicBezTo>
                      <a:pt x="1976" y="882"/>
                      <a:pt x="1581" y="547"/>
                      <a:pt x="1277" y="122"/>
                    </a:cubicBezTo>
                    <a:cubicBezTo>
                      <a:pt x="1216" y="91"/>
                      <a:pt x="1216" y="61"/>
                      <a:pt x="1277" y="61"/>
                    </a:cubicBezTo>
                    <a:lnTo>
                      <a:pt x="121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9" name="Google Shape;1159;p45"/>
              <p:cNvSpPr/>
              <p:nvPr/>
            </p:nvSpPr>
            <p:spPr>
              <a:xfrm>
                <a:off x="2039642" y="2288665"/>
                <a:ext cx="157388" cy="103176"/>
              </a:xfrm>
              <a:custGeom>
                <a:avLst/>
                <a:gdLst/>
                <a:ahLst/>
                <a:cxnLst/>
                <a:rect l="l" t="t" r="r" b="b"/>
                <a:pathLst>
                  <a:path w="4500" h="2950" extrusionOk="0">
                    <a:moveTo>
                      <a:pt x="2280" y="1"/>
                    </a:moveTo>
                    <a:cubicBezTo>
                      <a:pt x="2159" y="1"/>
                      <a:pt x="2068" y="31"/>
                      <a:pt x="2007" y="31"/>
                    </a:cubicBezTo>
                    <a:cubicBezTo>
                      <a:pt x="1247" y="183"/>
                      <a:pt x="548" y="548"/>
                      <a:pt x="1" y="1004"/>
                    </a:cubicBezTo>
                    <a:lnTo>
                      <a:pt x="31" y="1065"/>
                    </a:lnTo>
                    <a:cubicBezTo>
                      <a:pt x="31" y="1065"/>
                      <a:pt x="45" y="1038"/>
                      <a:pt x="81" y="1038"/>
                    </a:cubicBezTo>
                    <a:cubicBezTo>
                      <a:pt x="99" y="1038"/>
                      <a:pt x="122" y="1045"/>
                      <a:pt x="153" y="1065"/>
                    </a:cubicBezTo>
                    <a:cubicBezTo>
                      <a:pt x="943" y="1734"/>
                      <a:pt x="1672" y="2433"/>
                      <a:pt x="2584" y="2949"/>
                    </a:cubicBezTo>
                    <a:cubicBezTo>
                      <a:pt x="3223" y="2828"/>
                      <a:pt x="3861" y="2645"/>
                      <a:pt x="4499" y="2463"/>
                    </a:cubicBezTo>
                    <a:lnTo>
                      <a:pt x="4347" y="2311"/>
                    </a:lnTo>
                    <a:cubicBezTo>
                      <a:pt x="3587" y="1551"/>
                      <a:pt x="2767" y="974"/>
                      <a:pt x="22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0" name="Google Shape;1160;p45"/>
              <p:cNvSpPr/>
              <p:nvPr/>
            </p:nvSpPr>
            <p:spPr>
              <a:xfrm>
                <a:off x="2024757" y="2403485"/>
                <a:ext cx="103141" cy="90410"/>
              </a:xfrm>
              <a:custGeom>
                <a:avLst/>
                <a:gdLst/>
                <a:ahLst/>
                <a:cxnLst/>
                <a:rect l="l" t="t" r="r" b="b"/>
                <a:pathLst>
                  <a:path w="2949" h="2585" extrusionOk="0">
                    <a:moveTo>
                      <a:pt x="2949" y="1"/>
                    </a:moveTo>
                    <a:cubicBezTo>
                      <a:pt x="2280" y="122"/>
                      <a:pt x="1672" y="213"/>
                      <a:pt x="1034" y="244"/>
                    </a:cubicBezTo>
                    <a:lnTo>
                      <a:pt x="0" y="1824"/>
                    </a:lnTo>
                    <a:cubicBezTo>
                      <a:pt x="578" y="2250"/>
                      <a:pt x="1246" y="2524"/>
                      <a:pt x="1946" y="2584"/>
                    </a:cubicBezTo>
                    <a:cubicBezTo>
                      <a:pt x="2037" y="2098"/>
                      <a:pt x="2128" y="1612"/>
                      <a:pt x="2341" y="1156"/>
                    </a:cubicBezTo>
                    <a:cubicBezTo>
                      <a:pt x="2402" y="1004"/>
                      <a:pt x="2493" y="821"/>
                      <a:pt x="2554" y="669"/>
                    </a:cubicBezTo>
                    <a:cubicBezTo>
                      <a:pt x="2584" y="548"/>
                      <a:pt x="2888" y="122"/>
                      <a:pt x="294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1" name="Google Shape;1161;p45"/>
              <p:cNvSpPr/>
              <p:nvPr/>
            </p:nvSpPr>
            <p:spPr>
              <a:xfrm>
                <a:off x="2121516" y="2285168"/>
                <a:ext cx="125455" cy="86458"/>
              </a:xfrm>
              <a:custGeom>
                <a:avLst/>
                <a:gdLst/>
                <a:ahLst/>
                <a:cxnLst/>
                <a:rect l="l" t="t" r="r" b="b"/>
                <a:pathLst>
                  <a:path w="3587" h="2472" extrusionOk="0">
                    <a:moveTo>
                      <a:pt x="753" y="0"/>
                    </a:moveTo>
                    <a:cubicBezTo>
                      <a:pt x="504" y="0"/>
                      <a:pt x="252" y="15"/>
                      <a:pt x="0" y="40"/>
                    </a:cubicBezTo>
                    <a:cubicBezTo>
                      <a:pt x="699" y="1013"/>
                      <a:pt x="1398" y="1803"/>
                      <a:pt x="2371" y="2472"/>
                    </a:cubicBezTo>
                    <a:cubicBezTo>
                      <a:pt x="2766" y="2381"/>
                      <a:pt x="3192" y="2168"/>
                      <a:pt x="3587" y="2016"/>
                    </a:cubicBezTo>
                    <a:cubicBezTo>
                      <a:pt x="3526" y="1986"/>
                      <a:pt x="3496" y="1955"/>
                      <a:pt x="3435" y="1925"/>
                    </a:cubicBezTo>
                    <a:cubicBezTo>
                      <a:pt x="2705" y="1469"/>
                      <a:pt x="2128" y="861"/>
                      <a:pt x="1793" y="101"/>
                    </a:cubicBezTo>
                    <a:cubicBezTo>
                      <a:pt x="1455" y="30"/>
                      <a:pt x="1106" y="0"/>
                      <a:pt x="75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2" name="Google Shape;1162;p45"/>
              <p:cNvSpPr/>
              <p:nvPr/>
            </p:nvSpPr>
            <p:spPr>
              <a:xfrm>
                <a:off x="2095964" y="2385404"/>
                <a:ext cx="106359" cy="108492"/>
              </a:xfrm>
              <a:custGeom>
                <a:avLst/>
                <a:gdLst/>
                <a:ahLst/>
                <a:cxnLst/>
                <a:rect l="l" t="t" r="r" b="b"/>
                <a:pathLst>
                  <a:path w="3041" h="3102" extrusionOk="0">
                    <a:moveTo>
                      <a:pt x="3040" y="1"/>
                    </a:moveTo>
                    <a:lnTo>
                      <a:pt x="3040" y="1"/>
                    </a:lnTo>
                    <a:cubicBezTo>
                      <a:pt x="2402" y="183"/>
                      <a:pt x="1733" y="366"/>
                      <a:pt x="1095" y="487"/>
                    </a:cubicBezTo>
                    <a:cubicBezTo>
                      <a:pt x="578" y="1278"/>
                      <a:pt x="214" y="2159"/>
                      <a:pt x="1" y="3101"/>
                    </a:cubicBezTo>
                    <a:cubicBezTo>
                      <a:pt x="305" y="3101"/>
                      <a:pt x="639" y="3071"/>
                      <a:pt x="1034" y="2980"/>
                    </a:cubicBezTo>
                    <a:cubicBezTo>
                      <a:pt x="1399" y="2889"/>
                      <a:pt x="1733" y="2767"/>
                      <a:pt x="2037" y="2585"/>
                    </a:cubicBezTo>
                    <a:cubicBezTo>
                      <a:pt x="2189" y="2068"/>
                      <a:pt x="2341" y="1582"/>
                      <a:pt x="2584" y="1095"/>
                    </a:cubicBezTo>
                    <a:cubicBezTo>
                      <a:pt x="2706" y="791"/>
                      <a:pt x="2858" y="518"/>
                      <a:pt x="2949" y="244"/>
                    </a:cubicBezTo>
                    <a:cubicBezTo>
                      <a:pt x="3010" y="153"/>
                      <a:pt x="3040" y="62"/>
                      <a:pt x="30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3" name="Google Shape;1163;p45"/>
              <p:cNvSpPr/>
              <p:nvPr/>
            </p:nvSpPr>
            <p:spPr>
              <a:xfrm>
                <a:off x="2190590" y="2289749"/>
                <a:ext cx="101043" cy="62745"/>
              </a:xfrm>
              <a:custGeom>
                <a:avLst/>
                <a:gdLst/>
                <a:ahLst/>
                <a:cxnLst/>
                <a:rect l="l" t="t" r="r" b="b"/>
                <a:pathLst>
                  <a:path w="2889" h="179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426" y="760"/>
                      <a:pt x="1034" y="1368"/>
                      <a:pt x="1794" y="1794"/>
                    </a:cubicBezTo>
                    <a:cubicBezTo>
                      <a:pt x="2159" y="1642"/>
                      <a:pt x="2554" y="1429"/>
                      <a:pt x="2888" y="1247"/>
                    </a:cubicBezTo>
                    <a:cubicBezTo>
                      <a:pt x="2888" y="1003"/>
                      <a:pt x="2584" y="943"/>
                      <a:pt x="2220" y="760"/>
                    </a:cubicBezTo>
                    <a:cubicBezTo>
                      <a:pt x="1673" y="517"/>
                      <a:pt x="1156" y="304"/>
                      <a:pt x="578" y="152"/>
                    </a:cubicBezTo>
                    <a:cubicBezTo>
                      <a:pt x="396" y="61"/>
                      <a:pt x="183" y="31"/>
                      <a:pt x="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4" name="Google Shape;1164;p45"/>
              <p:cNvSpPr/>
              <p:nvPr/>
            </p:nvSpPr>
            <p:spPr>
              <a:xfrm>
                <a:off x="2170389" y="2365223"/>
                <a:ext cx="81876" cy="107408"/>
              </a:xfrm>
              <a:custGeom>
                <a:avLst/>
                <a:gdLst/>
                <a:ahLst/>
                <a:cxnLst/>
                <a:rect l="l" t="t" r="r" b="b"/>
                <a:pathLst>
                  <a:path w="2341" h="3071" extrusionOk="0">
                    <a:moveTo>
                      <a:pt x="2341" y="0"/>
                    </a:moveTo>
                    <a:lnTo>
                      <a:pt x="2341" y="0"/>
                    </a:lnTo>
                    <a:cubicBezTo>
                      <a:pt x="1976" y="152"/>
                      <a:pt x="1551" y="304"/>
                      <a:pt x="1156" y="456"/>
                    </a:cubicBezTo>
                    <a:cubicBezTo>
                      <a:pt x="730" y="1338"/>
                      <a:pt x="335" y="2219"/>
                      <a:pt x="0" y="3070"/>
                    </a:cubicBezTo>
                    <a:cubicBezTo>
                      <a:pt x="517" y="2736"/>
                      <a:pt x="1034" y="2311"/>
                      <a:pt x="1429" y="1915"/>
                    </a:cubicBezTo>
                    <a:cubicBezTo>
                      <a:pt x="1551" y="1763"/>
                      <a:pt x="1703" y="1642"/>
                      <a:pt x="1824" y="1490"/>
                    </a:cubicBezTo>
                    <a:cubicBezTo>
                      <a:pt x="1885" y="1186"/>
                      <a:pt x="2007" y="882"/>
                      <a:pt x="2128" y="578"/>
                    </a:cubicBezTo>
                    <a:cubicBezTo>
                      <a:pt x="2159" y="456"/>
                      <a:pt x="2280" y="304"/>
                      <a:pt x="2311" y="152"/>
                    </a:cubicBezTo>
                    <a:cubicBezTo>
                      <a:pt x="2311" y="92"/>
                      <a:pt x="2341" y="31"/>
                      <a:pt x="2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5" name="Google Shape;1165;p45"/>
              <p:cNvSpPr/>
              <p:nvPr/>
            </p:nvSpPr>
            <p:spPr>
              <a:xfrm>
                <a:off x="2052408" y="2609728"/>
                <a:ext cx="139305" cy="70300"/>
              </a:xfrm>
              <a:custGeom>
                <a:avLst/>
                <a:gdLst/>
                <a:ahLst/>
                <a:cxnLst/>
                <a:rect l="l" t="t" r="r" b="b"/>
                <a:pathLst>
                  <a:path w="3983" h="2010" extrusionOk="0">
                    <a:moveTo>
                      <a:pt x="1642" y="0"/>
                    </a:moveTo>
                    <a:cubicBezTo>
                      <a:pt x="1003" y="426"/>
                      <a:pt x="395" y="973"/>
                      <a:pt x="0" y="1672"/>
                    </a:cubicBezTo>
                    <a:cubicBezTo>
                      <a:pt x="689" y="1902"/>
                      <a:pt x="1377" y="2010"/>
                      <a:pt x="2066" y="2010"/>
                    </a:cubicBezTo>
                    <a:cubicBezTo>
                      <a:pt x="2289" y="2010"/>
                      <a:pt x="2513" y="1999"/>
                      <a:pt x="2736" y="1976"/>
                    </a:cubicBezTo>
                    <a:cubicBezTo>
                      <a:pt x="3192" y="1490"/>
                      <a:pt x="3617" y="943"/>
                      <a:pt x="3982" y="426"/>
                    </a:cubicBezTo>
                    <a:lnTo>
                      <a:pt x="3800" y="426"/>
                    </a:lnTo>
                    <a:cubicBezTo>
                      <a:pt x="3729" y="416"/>
                      <a:pt x="3655" y="412"/>
                      <a:pt x="3579" y="412"/>
                    </a:cubicBezTo>
                    <a:cubicBezTo>
                      <a:pt x="3428" y="412"/>
                      <a:pt x="3273" y="426"/>
                      <a:pt x="3131" y="426"/>
                    </a:cubicBezTo>
                    <a:cubicBezTo>
                      <a:pt x="2614" y="396"/>
                      <a:pt x="2128" y="213"/>
                      <a:pt x="1672" y="31"/>
                    </a:cubicBezTo>
                    <a:lnTo>
                      <a:pt x="164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6" name="Google Shape;1166;p45"/>
              <p:cNvSpPr/>
              <p:nvPr/>
            </p:nvSpPr>
            <p:spPr>
              <a:xfrm>
                <a:off x="2032193" y="2672436"/>
                <a:ext cx="110591" cy="66173"/>
              </a:xfrm>
              <a:custGeom>
                <a:avLst/>
                <a:gdLst/>
                <a:ahLst/>
                <a:cxnLst/>
                <a:rect l="l" t="t" r="r" b="b"/>
                <a:pathLst>
                  <a:path w="3162" h="1892" extrusionOk="0">
                    <a:moveTo>
                      <a:pt x="548" y="1"/>
                    </a:moveTo>
                    <a:cubicBezTo>
                      <a:pt x="396" y="274"/>
                      <a:pt x="244" y="578"/>
                      <a:pt x="214" y="913"/>
                    </a:cubicBezTo>
                    <a:cubicBezTo>
                      <a:pt x="122" y="1186"/>
                      <a:pt x="62" y="1429"/>
                      <a:pt x="1" y="1733"/>
                    </a:cubicBezTo>
                    <a:cubicBezTo>
                      <a:pt x="436" y="1820"/>
                      <a:pt x="841" y="1892"/>
                      <a:pt x="1259" y="1892"/>
                    </a:cubicBezTo>
                    <a:cubicBezTo>
                      <a:pt x="1424" y="1892"/>
                      <a:pt x="1591" y="1881"/>
                      <a:pt x="1764" y="1855"/>
                    </a:cubicBezTo>
                    <a:cubicBezTo>
                      <a:pt x="2250" y="1369"/>
                      <a:pt x="2706" y="882"/>
                      <a:pt x="3162" y="366"/>
                    </a:cubicBezTo>
                    <a:cubicBezTo>
                      <a:pt x="3098" y="353"/>
                      <a:pt x="3025" y="348"/>
                      <a:pt x="2948" y="348"/>
                    </a:cubicBezTo>
                    <a:cubicBezTo>
                      <a:pt x="2738" y="348"/>
                      <a:pt x="2492" y="383"/>
                      <a:pt x="2281" y="383"/>
                    </a:cubicBezTo>
                    <a:cubicBezTo>
                      <a:pt x="2204" y="383"/>
                      <a:pt x="2132" y="378"/>
                      <a:pt x="2068" y="366"/>
                    </a:cubicBezTo>
                    <a:cubicBezTo>
                      <a:pt x="1581" y="335"/>
                      <a:pt x="1065" y="183"/>
                      <a:pt x="578" y="31"/>
                    </a:cubicBezTo>
                    <a:lnTo>
                      <a:pt x="548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7" name="Google Shape;1167;p45"/>
              <p:cNvSpPr/>
              <p:nvPr/>
            </p:nvSpPr>
            <p:spPr>
              <a:xfrm>
                <a:off x="2238434" y="2347142"/>
                <a:ext cx="48930" cy="61696"/>
              </a:xfrm>
              <a:custGeom>
                <a:avLst/>
                <a:gdLst/>
                <a:ahLst/>
                <a:cxnLst/>
                <a:rect l="l" t="t" r="r" b="b"/>
                <a:pathLst>
                  <a:path w="1399" h="1764" extrusionOk="0">
                    <a:moveTo>
                      <a:pt x="1399" y="1"/>
                    </a:moveTo>
                    <a:lnTo>
                      <a:pt x="1399" y="1"/>
                    </a:lnTo>
                    <a:cubicBezTo>
                      <a:pt x="1156" y="153"/>
                      <a:pt x="912" y="244"/>
                      <a:pt x="639" y="365"/>
                    </a:cubicBezTo>
                    <a:cubicBezTo>
                      <a:pt x="396" y="821"/>
                      <a:pt x="153" y="1277"/>
                      <a:pt x="1" y="1764"/>
                    </a:cubicBezTo>
                    <a:cubicBezTo>
                      <a:pt x="487" y="1217"/>
                      <a:pt x="1004" y="639"/>
                      <a:pt x="139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8" name="Google Shape;1168;p45"/>
              <p:cNvSpPr/>
              <p:nvPr/>
            </p:nvSpPr>
            <p:spPr>
              <a:xfrm>
                <a:off x="2016244" y="2737279"/>
                <a:ext cx="69146" cy="62780"/>
              </a:xfrm>
              <a:custGeom>
                <a:avLst/>
                <a:gdLst/>
                <a:ahLst/>
                <a:cxnLst/>
                <a:rect l="l" t="t" r="r" b="b"/>
                <a:pathLst>
                  <a:path w="1977" h="1795" extrusionOk="0">
                    <a:moveTo>
                      <a:pt x="426" y="1"/>
                    </a:moveTo>
                    <a:cubicBezTo>
                      <a:pt x="366" y="609"/>
                      <a:pt x="244" y="1217"/>
                      <a:pt x="1" y="1794"/>
                    </a:cubicBezTo>
                    <a:cubicBezTo>
                      <a:pt x="730" y="1308"/>
                      <a:pt x="1369" y="761"/>
                      <a:pt x="1977" y="183"/>
                    </a:cubicBezTo>
                    <a:lnTo>
                      <a:pt x="1977" y="183"/>
                    </a:lnTo>
                    <a:cubicBezTo>
                      <a:pt x="1804" y="204"/>
                      <a:pt x="1629" y="217"/>
                      <a:pt x="1453" y="217"/>
                    </a:cubicBezTo>
                    <a:cubicBezTo>
                      <a:pt x="1102" y="217"/>
                      <a:pt x="751" y="163"/>
                      <a:pt x="4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9" name="Google Shape;1169;p45"/>
              <p:cNvSpPr/>
              <p:nvPr/>
            </p:nvSpPr>
            <p:spPr>
              <a:xfrm>
                <a:off x="2115116" y="2549118"/>
                <a:ext cx="129722" cy="69565"/>
              </a:xfrm>
              <a:custGeom>
                <a:avLst/>
                <a:gdLst/>
                <a:ahLst/>
                <a:cxnLst/>
                <a:rect l="l" t="t" r="r" b="b"/>
                <a:pathLst>
                  <a:path w="3709" h="1989" extrusionOk="0">
                    <a:moveTo>
                      <a:pt x="3709" y="1"/>
                    </a:moveTo>
                    <a:lnTo>
                      <a:pt x="3709" y="1"/>
                    </a:lnTo>
                    <a:cubicBezTo>
                      <a:pt x="2615" y="761"/>
                      <a:pt x="1156" y="974"/>
                      <a:pt x="1" y="1673"/>
                    </a:cubicBezTo>
                    <a:cubicBezTo>
                      <a:pt x="539" y="1880"/>
                      <a:pt x="1063" y="1988"/>
                      <a:pt x="1612" y="1988"/>
                    </a:cubicBezTo>
                    <a:cubicBezTo>
                      <a:pt x="1868" y="1988"/>
                      <a:pt x="2131" y="1964"/>
                      <a:pt x="2402" y="1916"/>
                    </a:cubicBezTo>
                    <a:cubicBezTo>
                      <a:pt x="2858" y="1278"/>
                      <a:pt x="3314" y="639"/>
                      <a:pt x="370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0" name="Google Shape;1170;p45"/>
              <p:cNvSpPr/>
              <p:nvPr/>
            </p:nvSpPr>
            <p:spPr>
              <a:xfrm>
                <a:off x="2021560" y="2747911"/>
                <a:ext cx="69146" cy="57464"/>
              </a:xfrm>
              <a:custGeom>
                <a:avLst/>
                <a:gdLst/>
                <a:ahLst/>
                <a:cxnLst/>
                <a:rect l="l" t="t" r="r" b="b"/>
                <a:pathLst>
                  <a:path w="1977" h="1643" extrusionOk="0">
                    <a:moveTo>
                      <a:pt x="1977" y="1"/>
                    </a:moveTo>
                    <a:lnTo>
                      <a:pt x="1977" y="1"/>
                    </a:lnTo>
                    <a:cubicBezTo>
                      <a:pt x="1369" y="548"/>
                      <a:pt x="700" y="1034"/>
                      <a:pt x="1" y="1490"/>
                    </a:cubicBezTo>
                    <a:cubicBezTo>
                      <a:pt x="670" y="1490"/>
                      <a:pt x="1308" y="1612"/>
                      <a:pt x="1946" y="1642"/>
                    </a:cubicBezTo>
                    <a:cubicBezTo>
                      <a:pt x="1825" y="1095"/>
                      <a:pt x="1855" y="548"/>
                      <a:pt x="197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1" name="Google Shape;1171;p45"/>
              <p:cNvSpPr/>
              <p:nvPr/>
            </p:nvSpPr>
            <p:spPr>
              <a:xfrm>
                <a:off x="2090669" y="2689469"/>
                <a:ext cx="81911" cy="116956"/>
              </a:xfrm>
              <a:custGeom>
                <a:avLst/>
                <a:gdLst/>
                <a:ahLst/>
                <a:cxnLst/>
                <a:rect l="l" t="t" r="r" b="b"/>
                <a:pathLst>
                  <a:path w="2342" h="3344" extrusionOk="0">
                    <a:moveTo>
                      <a:pt x="1672" y="0"/>
                    </a:moveTo>
                    <a:cubicBezTo>
                      <a:pt x="1216" y="486"/>
                      <a:pt x="730" y="1034"/>
                      <a:pt x="213" y="1490"/>
                    </a:cubicBezTo>
                    <a:cubicBezTo>
                      <a:pt x="61" y="2097"/>
                      <a:pt x="61" y="2705"/>
                      <a:pt x="1" y="3313"/>
                    </a:cubicBezTo>
                    <a:cubicBezTo>
                      <a:pt x="365" y="3344"/>
                      <a:pt x="669" y="3344"/>
                      <a:pt x="1004" y="3344"/>
                    </a:cubicBezTo>
                    <a:cubicBezTo>
                      <a:pt x="1520" y="3313"/>
                      <a:pt x="1946" y="3192"/>
                      <a:pt x="2341" y="3009"/>
                    </a:cubicBezTo>
                    <a:cubicBezTo>
                      <a:pt x="2189" y="2553"/>
                      <a:pt x="2037" y="2097"/>
                      <a:pt x="1946" y="1581"/>
                    </a:cubicBezTo>
                    <a:cubicBezTo>
                      <a:pt x="1885" y="1216"/>
                      <a:pt x="1916" y="578"/>
                      <a:pt x="1794" y="182"/>
                    </a:cubicBezTo>
                    <a:cubicBezTo>
                      <a:pt x="1764" y="122"/>
                      <a:pt x="1733" y="31"/>
                      <a:pt x="167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2" name="Google Shape;1172;p45"/>
              <p:cNvSpPr/>
              <p:nvPr/>
            </p:nvSpPr>
            <p:spPr>
              <a:xfrm>
                <a:off x="2158693" y="2630992"/>
                <a:ext cx="68096" cy="162669"/>
              </a:xfrm>
              <a:custGeom>
                <a:avLst/>
                <a:gdLst/>
                <a:ahLst/>
                <a:cxnLst/>
                <a:rect l="l" t="t" r="r" b="b"/>
                <a:pathLst>
                  <a:path w="1947" h="4651" extrusionOk="0">
                    <a:moveTo>
                      <a:pt x="1186" y="0"/>
                    </a:moveTo>
                    <a:cubicBezTo>
                      <a:pt x="791" y="487"/>
                      <a:pt x="426" y="943"/>
                      <a:pt x="1" y="1399"/>
                    </a:cubicBezTo>
                    <a:lnTo>
                      <a:pt x="1" y="1459"/>
                    </a:lnTo>
                    <a:cubicBezTo>
                      <a:pt x="1" y="2554"/>
                      <a:pt x="183" y="3587"/>
                      <a:pt x="487" y="4651"/>
                    </a:cubicBezTo>
                    <a:cubicBezTo>
                      <a:pt x="1186" y="4256"/>
                      <a:pt x="1642" y="3617"/>
                      <a:pt x="1946" y="2766"/>
                    </a:cubicBezTo>
                    <a:cubicBezTo>
                      <a:pt x="1490" y="1946"/>
                      <a:pt x="1399" y="1155"/>
                      <a:pt x="1217" y="183"/>
                    </a:cubicBezTo>
                    <a:cubicBezTo>
                      <a:pt x="1217" y="122"/>
                      <a:pt x="1186" y="31"/>
                      <a:pt x="11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3" name="Google Shape;1173;p45"/>
              <p:cNvSpPr/>
              <p:nvPr/>
            </p:nvSpPr>
            <p:spPr>
              <a:xfrm>
                <a:off x="2205489" y="2560834"/>
                <a:ext cx="43614" cy="160535"/>
              </a:xfrm>
              <a:custGeom>
                <a:avLst/>
                <a:gdLst/>
                <a:ahLst/>
                <a:cxnLst/>
                <a:rect l="l" t="t" r="r" b="b"/>
                <a:pathLst>
                  <a:path w="1247" h="4590" extrusionOk="0">
                    <a:moveTo>
                      <a:pt x="1247" y="0"/>
                    </a:moveTo>
                    <a:cubicBezTo>
                      <a:pt x="851" y="578"/>
                      <a:pt x="456" y="1125"/>
                      <a:pt x="31" y="1702"/>
                    </a:cubicBezTo>
                    <a:cubicBezTo>
                      <a:pt x="0" y="2736"/>
                      <a:pt x="213" y="3709"/>
                      <a:pt x="639" y="4590"/>
                    </a:cubicBezTo>
                    <a:cubicBezTo>
                      <a:pt x="1095" y="3101"/>
                      <a:pt x="912" y="1520"/>
                      <a:pt x="124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4" name="Google Shape;1174;p45"/>
              <p:cNvSpPr/>
              <p:nvPr/>
            </p:nvSpPr>
            <p:spPr>
              <a:xfrm>
                <a:off x="2347937" y="2458779"/>
                <a:ext cx="69146" cy="43614"/>
              </a:xfrm>
              <a:custGeom>
                <a:avLst/>
                <a:gdLst/>
                <a:ahLst/>
                <a:cxnLst/>
                <a:rect l="l" t="t" r="r" b="b"/>
                <a:pathLst>
                  <a:path w="1977" h="1247" extrusionOk="0">
                    <a:moveTo>
                      <a:pt x="0" y="0"/>
                    </a:moveTo>
                    <a:cubicBezTo>
                      <a:pt x="0" y="243"/>
                      <a:pt x="31" y="517"/>
                      <a:pt x="61" y="791"/>
                    </a:cubicBezTo>
                    <a:cubicBezTo>
                      <a:pt x="669" y="1064"/>
                      <a:pt x="1307" y="1216"/>
                      <a:pt x="1976" y="1246"/>
                    </a:cubicBezTo>
                    <a:lnTo>
                      <a:pt x="1854" y="1125"/>
                    </a:lnTo>
                    <a:cubicBezTo>
                      <a:pt x="1307" y="608"/>
                      <a:pt x="608" y="395"/>
                      <a:pt x="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5" name="Google Shape;1175;p45"/>
              <p:cNvSpPr/>
              <p:nvPr/>
            </p:nvSpPr>
            <p:spPr>
              <a:xfrm>
                <a:off x="2317090" y="2480044"/>
                <a:ext cx="37248" cy="120139"/>
              </a:xfrm>
              <a:custGeom>
                <a:avLst/>
                <a:gdLst/>
                <a:ahLst/>
                <a:cxnLst/>
                <a:rect l="l" t="t" r="r" b="b"/>
                <a:pathLst>
                  <a:path w="1065" h="3435" extrusionOk="0">
                    <a:moveTo>
                      <a:pt x="639" y="0"/>
                    </a:moveTo>
                    <a:cubicBezTo>
                      <a:pt x="426" y="942"/>
                      <a:pt x="1" y="1885"/>
                      <a:pt x="62" y="2918"/>
                    </a:cubicBezTo>
                    <a:cubicBezTo>
                      <a:pt x="122" y="3101"/>
                      <a:pt x="122" y="3283"/>
                      <a:pt x="153" y="3435"/>
                    </a:cubicBezTo>
                    <a:cubicBezTo>
                      <a:pt x="487" y="2979"/>
                      <a:pt x="791" y="2462"/>
                      <a:pt x="1065" y="1915"/>
                    </a:cubicBezTo>
                    <a:cubicBezTo>
                      <a:pt x="882" y="1277"/>
                      <a:pt x="730" y="638"/>
                      <a:pt x="63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6" name="Google Shape;1176;p45"/>
              <p:cNvSpPr/>
              <p:nvPr/>
            </p:nvSpPr>
            <p:spPr>
              <a:xfrm>
                <a:off x="2351120" y="2491725"/>
                <a:ext cx="94642" cy="69146"/>
              </a:xfrm>
              <a:custGeom>
                <a:avLst/>
                <a:gdLst/>
                <a:ahLst/>
                <a:cxnLst/>
                <a:rect l="l" t="t" r="r" b="b"/>
                <a:pathLst>
                  <a:path w="2706" h="1977" extrusionOk="0">
                    <a:moveTo>
                      <a:pt x="1" y="1"/>
                    </a:moveTo>
                    <a:cubicBezTo>
                      <a:pt x="61" y="335"/>
                      <a:pt x="122" y="730"/>
                      <a:pt x="213" y="1064"/>
                    </a:cubicBezTo>
                    <a:cubicBezTo>
                      <a:pt x="213" y="1125"/>
                      <a:pt x="244" y="1247"/>
                      <a:pt x="244" y="1277"/>
                    </a:cubicBezTo>
                    <a:lnTo>
                      <a:pt x="305" y="1277"/>
                    </a:lnTo>
                    <a:cubicBezTo>
                      <a:pt x="935" y="1750"/>
                      <a:pt x="1589" y="1928"/>
                      <a:pt x="2305" y="1928"/>
                    </a:cubicBezTo>
                    <a:cubicBezTo>
                      <a:pt x="2417" y="1928"/>
                      <a:pt x="2530" y="1924"/>
                      <a:pt x="2645" y="1915"/>
                    </a:cubicBezTo>
                    <a:cubicBezTo>
                      <a:pt x="2675" y="1915"/>
                      <a:pt x="2675" y="1976"/>
                      <a:pt x="2675" y="1976"/>
                    </a:cubicBezTo>
                    <a:lnTo>
                      <a:pt x="2706" y="1976"/>
                    </a:lnTo>
                    <a:cubicBezTo>
                      <a:pt x="2645" y="1368"/>
                      <a:pt x="2371" y="821"/>
                      <a:pt x="1976" y="365"/>
                    </a:cubicBezTo>
                    <a:cubicBezTo>
                      <a:pt x="1919" y="368"/>
                      <a:pt x="1862" y="369"/>
                      <a:pt x="1805" y="369"/>
                    </a:cubicBezTo>
                    <a:cubicBezTo>
                      <a:pt x="1189" y="369"/>
                      <a:pt x="557" y="223"/>
                      <a:pt x="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7" name="Google Shape;1177;p45"/>
              <p:cNvSpPr/>
              <p:nvPr/>
            </p:nvSpPr>
            <p:spPr>
              <a:xfrm>
                <a:off x="2324540" y="2552335"/>
                <a:ext cx="53197" cy="97825"/>
              </a:xfrm>
              <a:custGeom>
                <a:avLst/>
                <a:gdLst/>
                <a:ahLst/>
                <a:cxnLst/>
                <a:rect l="l" t="t" r="r" b="b"/>
                <a:pathLst>
                  <a:path w="1521" h="2797" extrusionOk="0">
                    <a:moveTo>
                      <a:pt x="913" y="0"/>
                    </a:moveTo>
                    <a:cubicBezTo>
                      <a:pt x="882" y="152"/>
                      <a:pt x="821" y="304"/>
                      <a:pt x="761" y="365"/>
                    </a:cubicBezTo>
                    <a:cubicBezTo>
                      <a:pt x="548" y="760"/>
                      <a:pt x="305" y="1155"/>
                      <a:pt x="1" y="1520"/>
                    </a:cubicBezTo>
                    <a:cubicBezTo>
                      <a:pt x="213" y="2067"/>
                      <a:pt x="609" y="2493"/>
                      <a:pt x="1065" y="2796"/>
                    </a:cubicBezTo>
                    <a:cubicBezTo>
                      <a:pt x="1338" y="2401"/>
                      <a:pt x="1490" y="1976"/>
                      <a:pt x="1520" y="1520"/>
                    </a:cubicBezTo>
                    <a:cubicBezTo>
                      <a:pt x="1308" y="1064"/>
                      <a:pt x="1125" y="608"/>
                      <a:pt x="973" y="122"/>
                    </a:cubicBezTo>
                    <a:cubicBezTo>
                      <a:pt x="973" y="91"/>
                      <a:pt x="913" y="61"/>
                      <a:pt x="91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8" name="Google Shape;1178;p45"/>
              <p:cNvSpPr/>
              <p:nvPr/>
            </p:nvSpPr>
            <p:spPr>
              <a:xfrm>
                <a:off x="2361752" y="2545795"/>
                <a:ext cx="86143" cy="83101"/>
              </a:xfrm>
              <a:custGeom>
                <a:avLst/>
                <a:gdLst/>
                <a:ahLst/>
                <a:cxnLst/>
                <a:rect l="l" t="t" r="r" b="b"/>
                <a:pathLst>
                  <a:path w="2463" h="2376" extrusionOk="0">
                    <a:moveTo>
                      <a:pt x="41" y="1"/>
                    </a:moveTo>
                    <a:cubicBezTo>
                      <a:pt x="28" y="1"/>
                      <a:pt x="14" y="2"/>
                      <a:pt x="1" y="5"/>
                    </a:cubicBezTo>
                    <a:cubicBezTo>
                      <a:pt x="213" y="643"/>
                      <a:pt x="426" y="1221"/>
                      <a:pt x="730" y="1798"/>
                    </a:cubicBezTo>
                    <a:cubicBezTo>
                      <a:pt x="1186" y="2072"/>
                      <a:pt x="1672" y="2224"/>
                      <a:pt x="2159" y="2376"/>
                    </a:cubicBezTo>
                    <a:cubicBezTo>
                      <a:pt x="2311" y="1828"/>
                      <a:pt x="2463" y="1312"/>
                      <a:pt x="2432" y="734"/>
                    </a:cubicBezTo>
                    <a:cubicBezTo>
                      <a:pt x="2432" y="613"/>
                      <a:pt x="2402" y="552"/>
                      <a:pt x="2402" y="430"/>
                    </a:cubicBezTo>
                    <a:lnTo>
                      <a:pt x="2371" y="430"/>
                    </a:lnTo>
                    <a:cubicBezTo>
                      <a:pt x="2371" y="430"/>
                      <a:pt x="2371" y="461"/>
                      <a:pt x="2341" y="461"/>
                    </a:cubicBezTo>
                    <a:cubicBezTo>
                      <a:pt x="2168" y="492"/>
                      <a:pt x="1995" y="507"/>
                      <a:pt x="1824" y="507"/>
                    </a:cubicBezTo>
                    <a:cubicBezTo>
                      <a:pt x="1333" y="507"/>
                      <a:pt x="854" y="382"/>
                      <a:pt x="426" y="157"/>
                    </a:cubicBezTo>
                    <a:cubicBezTo>
                      <a:pt x="288" y="129"/>
                      <a:pt x="175" y="1"/>
                      <a:pt x="4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9" name="Google Shape;1179;p45"/>
              <p:cNvSpPr/>
              <p:nvPr/>
            </p:nvSpPr>
            <p:spPr>
              <a:xfrm>
                <a:off x="2366019" y="2613995"/>
                <a:ext cx="61696" cy="65928"/>
              </a:xfrm>
              <a:custGeom>
                <a:avLst/>
                <a:gdLst/>
                <a:ahLst/>
                <a:cxnLst/>
                <a:rect l="l" t="t" r="r" b="b"/>
                <a:pathLst>
                  <a:path w="1764" h="1885" extrusionOk="0">
                    <a:moveTo>
                      <a:pt x="456" y="0"/>
                    </a:moveTo>
                    <a:cubicBezTo>
                      <a:pt x="426" y="426"/>
                      <a:pt x="274" y="790"/>
                      <a:pt x="0" y="1125"/>
                    </a:cubicBezTo>
                    <a:cubicBezTo>
                      <a:pt x="547" y="1489"/>
                      <a:pt x="1155" y="1702"/>
                      <a:pt x="1763" y="1885"/>
                    </a:cubicBezTo>
                    <a:cubicBezTo>
                      <a:pt x="1246" y="1337"/>
                      <a:pt x="851" y="669"/>
                      <a:pt x="45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0" name="Google Shape;1180;p45"/>
              <p:cNvSpPr/>
              <p:nvPr/>
            </p:nvSpPr>
            <p:spPr>
              <a:xfrm>
                <a:off x="2391515" y="2616093"/>
                <a:ext cx="44698" cy="67012"/>
              </a:xfrm>
              <a:custGeom>
                <a:avLst/>
                <a:gdLst/>
                <a:ahLst/>
                <a:cxnLst/>
                <a:rect l="l" t="t" r="r" b="b"/>
                <a:pathLst>
                  <a:path w="1278" h="1916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05" y="670"/>
                      <a:pt x="730" y="1308"/>
                      <a:pt x="1186" y="1916"/>
                    </a:cubicBezTo>
                    <a:lnTo>
                      <a:pt x="1247" y="1916"/>
                    </a:lnTo>
                    <a:cubicBezTo>
                      <a:pt x="1095" y="1429"/>
                      <a:pt x="1186" y="973"/>
                      <a:pt x="1277" y="457"/>
                    </a:cubicBezTo>
                    <a:cubicBezTo>
                      <a:pt x="821" y="396"/>
                      <a:pt x="426" y="244"/>
                      <a:pt x="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1" name="Google Shape;1181;p45"/>
              <p:cNvSpPr/>
              <p:nvPr/>
            </p:nvSpPr>
            <p:spPr>
              <a:xfrm>
                <a:off x="2392879" y="2496621"/>
                <a:ext cx="42250" cy="90235"/>
              </a:xfrm>
              <a:custGeom>
                <a:avLst/>
                <a:gdLst/>
                <a:ahLst/>
                <a:cxnLst/>
                <a:rect l="l" t="t" r="r" b="b"/>
                <a:pathLst>
                  <a:path w="1208" h="2580" extrusionOk="0">
                    <a:moveTo>
                      <a:pt x="91" y="1"/>
                    </a:moveTo>
                    <a:cubicBezTo>
                      <a:pt x="43" y="1"/>
                      <a:pt x="0" y="29"/>
                      <a:pt x="22" y="73"/>
                    </a:cubicBezTo>
                    <a:cubicBezTo>
                      <a:pt x="235" y="438"/>
                      <a:pt x="418" y="803"/>
                      <a:pt x="539" y="1198"/>
                    </a:cubicBezTo>
                    <a:cubicBezTo>
                      <a:pt x="630" y="1593"/>
                      <a:pt x="600" y="1988"/>
                      <a:pt x="630" y="2414"/>
                    </a:cubicBezTo>
                    <a:cubicBezTo>
                      <a:pt x="630" y="2515"/>
                      <a:pt x="715" y="2579"/>
                      <a:pt x="806" y="2579"/>
                    </a:cubicBezTo>
                    <a:cubicBezTo>
                      <a:pt x="878" y="2579"/>
                      <a:pt x="955" y="2539"/>
                      <a:pt x="995" y="2444"/>
                    </a:cubicBezTo>
                    <a:cubicBezTo>
                      <a:pt x="1208" y="1563"/>
                      <a:pt x="782" y="590"/>
                      <a:pt x="144" y="13"/>
                    </a:cubicBezTo>
                    <a:cubicBezTo>
                      <a:pt x="128" y="4"/>
                      <a:pt x="109" y="1"/>
                      <a:pt x="9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2" name="Google Shape;1182;p45"/>
              <p:cNvSpPr/>
              <p:nvPr/>
            </p:nvSpPr>
            <p:spPr>
              <a:xfrm>
                <a:off x="2123894" y="2692092"/>
                <a:ext cx="89081" cy="97405"/>
              </a:xfrm>
              <a:custGeom>
                <a:avLst/>
                <a:gdLst/>
                <a:ahLst/>
                <a:cxnLst/>
                <a:rect l="l" t="t" r="r" b="b"/>
                <a:pathLst>
                  <a:path w="2547" h="2785" extrusionOk="0">
                    <a:moveTo>
                      <a:pt x="2441" y="0"/>
                    </a:moveTo>
                    <a:cubicBezTo>
                      <a:pt x="2415" y="0"/>
                      <a:pt x="2394" y="13"/>
                      <a:pt x="2394" y="47"/>
                    </a:cubicBezTo>
                    <a:cubicBezTo>
                      <a:pt x="2242" y="624"/>
                      <a:pt x="1938" y="1141"/>
                      <a:pt x="1513" y="1566"/>
                    </a:cubicBezTo>
                    <a:cubicBezTo>
                      <a:pt x="1148" y="1992"/>
                      <a:pt x="662" y="2174"/>
                      <a:pt x="145" y="2448"/>
                    </a:cubicBezTo>
                    <a:cubicBezTo>
                      <a:pt x="0" y="2506"/>
                      <a:pt x="48" y="2784"/>
                      <a:pt x="211" y="2784"/>
                    </a:cubicBezTo>
                    <a:cubicBezTo>
                      <a:pt x="219" y="2784"/>
                      <a:pt x="227" y="2784"/>
                      <a:pt x="236" y="2782"/>
                    </a:cubicBezTo>
                    <a:cubicBezTo>
                      <a:pt x="1573" y="2691"/>
                      <a:pt x="2425" y="1293"/>
                      <a:pt x="2546" y="77"/>
                    </a:cubicBezTo>
                    <a:cubicBezTo>
                      <a:pt x="2546" y="39"/>
                      <a:pt x="2485" y="0"/>
                      <a:pt x="244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3" name="Google Shape;1183;p45"/>
              <p:cNvSpPr/>
              <p:nvPr/>
            </p:nvSpPr>
            <p:spPr>
              <a:xfrm>
                <a:off x="2042860" y="2458290"/>
                <a:ext cx="123252" cy="27980"/>
              </a:xfrm>
              <a:custGeom>
                <a:avLst/>
                <a:gdLst/>
                <a:ahLst/>
                <a:cxnLst/>
                <a:rect l="l" t="t" r="r" b="b"/>
                <a:pathLst>
                  <a:path w="3524" h="800" extrusionOk="0">
                    <a:moveTo>
                      <a:pt x="419" y="1"/>
                    </a:moveTo>
                    <a:cubicBezTo>
                      <a:pt x="144" y="1"/>
                      <a:pt x="0" y="337"/>
                      <a:pt x="273" y="501"/>
                    </a:cubicBezTo>
                    <a:cubicBezTo>
                      <a:pt x="643" y="710"/>
                      <a:pt x="1078" y="800"/>
                      <a:pt x="1521" y="800"/>
                    </a:cubicBezTo>
                    <a:cubicBezTo>
                      <a:pt x="2170" y="800"/>
                      <a:pt x="2837" y="607"/>
                      <a:pt x="3343" y="318"/>
                    </a:cubicBezTo>
                    <a:cubicBezTo>
                      <a:pt x="3524" y="215"/>
                      <a:pt x="3442" y="25"/>
                      <a:pt x="3283" y="25"/>
                    </a:cubicBezTo>
                    <a:cubicBezTo>
                      <a:pt x="3255" y="25"/>
                      <a:pt x="3224" y="31"/>
                      <a:pt x="3191" y="45"/>
                    </a:cubicBezTo>
                    <a:cubicBezTo>
                      <a:pt x="2831" y="189"/>
                      <a:pt x="2451" y="276"/>
                      <a:pt x="2082" y="276"/>
                    </a:cubicBezTo>
                    <a:cubicBezTo>
                      <a:pt x="1985" y="276"/>
                      <a:pt x="1888" y="270"/>
                      <a:pt x="1793" y="257"/>
                    </a:cubicBezTo>
                    <a:cubicBezTo>
                      <a:pt x="1337" y="227"/>
                      <a:pt x="912" y="75"/>
                      <a:pt x="517" y="14"/>
                    </a:cubicBezTo>
                    <a:cubicBezTo>
                      <a:pt x="483" y="5"/>
                      <a:pt x="450" y="1"/>
                      <a:pt x="41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4" name="Google Shape;1184;p45"/>
              <p:cNvSpPr/>
              <p:nvPr/>
            </p:nvSpPr>
            <p:spPr>
              <a:xfrm>
                <a:off x="1942100" y="1974527"/>
                <a:ext cx="663161" cy="842268"/>
              </a:xfrm>
              <a:custGeom>
                <a:avLst/>
                <a:gdLst/>
                <a:ahLst/>
                <a:cxnLst/>
                <a:rect l="l" t="t" r="r" b="b"/>
                <a:pathLst>
                  <a:path w="18961" h="24082" extrusionOk="0">
                    <a:moveTo>
                      <a:pt x="18383" y="411"/>
                    </a:moveTo>
                    <a:cubicBezTo>
                      <a:pt x="18504" y="685"/>
                      <a:pt x="18595" y="959"/>
                      <a:pt x="18595" y="1202"/>
                    </a:cubicBezTo>
                    <a:cubicBezTo>
                      <a:pt x="18626" y="1566"/>
                      <a:pt x="18535" y="1870"/>
                      <a:pt x="18535" y="2205"/>
                    </a:cubicBezTo>
                    <a:cubicBezTo>
                      <a:pt x="18504" y="1901"/>
                      <a:pt x="18443" y="1566"/>
                      <a:pt x="18383" y="1263"/>
                    </a:cubicBezTo>
                    <a:lnTo>
                      <a:pt x="18383" y="411"/>
                    </a:lnTo>
                    <a:close/>
                    <a:moveTo>
                      <a:pt x="18231" y="259"/>
                    </a:moveTo>
                    <a:lnTo>
                      <a:pt x="18231" y="259"/>
                    </a:lnTo>
                    <a:cubicBezTo>
                      <a:pt x="18170" y="959"/>
                      <a:pt x="18200" y="1718"/>
                      <a:pt x="18443" y="2326"/>
                    </a:cubicBezTo>
                    <a:cubicBezTo>
                      <a:pt x="16984" y="3603"/>
                      <a:pt x="15738" y="5092"/>
                      <a:pt x="14644" y="6703"/>
                    </a:cubicBezTo>
                    <a:cubicBezTo>
                      <a:pt x="15738" y="4484"/>
                      <a:pt x="16984" y="2387"/>
                      <a:pt x="18231" y="259"/>
                    </a:cubicBezTo>
                    <a:close/>
                    <a:moveTo>
                      <a:pt x="7106" y="8983"/>
                    </a:moveTo>
                    <a:lnTo>
                      <a:pt x="7106" y="8983"/>
                    </a:lnTo>
                    <a:cubicBezTo>
                      <a:pt x="7288" y="9013"/>
                      <a:pt x="7501" y="9074"/>
                      <a:pt x="7683" y="9135"/>
                    </a:cubicBezTo>
                    <a:cubicBezTo>
                      <a:pt x="8261" y="9287"/>
                      <a:pt x="8778" y="9500"/>
                      <a:pt x="9325" y="9712"/>
                    </a:cubicBezTo>
                    <a:cubicBezTo>
                      <a:pt x="9689" y="9864"/>
                      <a:pt x="9993" y="9986"/>
                      <a:pt x="9993" y="10229"/>
                    </a:cubicBezTo>
                    <a:cubicBezTo>
                      <a:pt x="9629" y="10412"/>
                      <a:pt x="9264" y="10594"/>
                      <a:pt x="8899" y="10746"/>
                    </a:cubicBezTo>
                    <a:cubicBezTo>
                      <a:pt x="8139" y="10381"/>
                      <a:pt x="7531" y="9773"/>
                      <a:pt x="7106" y="8983"/>
                    </a:cubicBezTo>
                    <a:close/>
                    <a:moveTo>
                      <a:pt x="5874" y="8882"/>
                    </a:moveTo>
                    <a:cubicBezTo>
                      <a:pt x="6222" y="8882"/>
                      <a:pt x="6567" y="8912"/>
                      <a:pt x="6923" y="8983"/>
                    </a:cubicBezTo>
                    <a:cubicBezTo>
                      <a:pt x="7258" y="9743"/>
                      <a:pt x="7835" y="10351"/>
                      <a:pt x="8565" y="10807"/>
                    </a:cubicBezTo>
                    <a:cubicBezTo>
                      <a:pt x="8595" y="10837"/>
                      <a:pt x="8656" y="10868"/>
                      <a:pt x="8717" y="10898"/>
                    </a:cubicBezTo>
                    <a:cubicBezTo>
                      <a:pt x="8291" y="11050"/>
                      <a:pt x="7896" y="11202"/>
                      <a:pt x="7501" y="11354"/>
                    </a:cubicBezTo>
                    <a:cubicBezTo>
                      <a:pt x="6498" y="10716"/>
                      <a:pt x="5829" y="9895"/>
                      <a:pt x="5130" y="8922"/>
                    </a:cubicBezTo>
                    <a:cubicBezTo>
                      <a:pt x="5382" y="8897"/>
                      <a:pt x="5628" y="8882"/>
                      <a:pt x="5874" y="8882"/>
                    </a:cubicBezTo>
                    <a:close/>
                    <a:moveTo>
                      <a:pt x="4978" y="8983"/>
                    </a:moveTo>
                    <a:cubicBezTo>
                      <a:pt x="5464" y="9956"/>
                      <a:pt x="6316" y="10533"/>
                      <a:pt x="7075" y="11293"/>
                    </a:cubicBezTo>
                    <a:lnTo>
                      <a:pt x="7227" y="11445"/>
                    </a:lnTo>
                    <a:cubicBezTo>
                      <a:pt x="6619" y="11627"/>
                      <a:pt x="5920" y="11810"/>
                      <a:pt x="5282" y="11931"/>
                    </a:cubicBezTo>
                    <a:cubicBezTo>
                      <a:pt x="4370" y="11415"/>
                      <a:pt x="3641" y="10716"/>
                      <a:pt x="2850" y="10047"/>
                    </a:cubicBezTo>
                    <a:lnTo>
                      <a:pt x="2759" y="10047"/>
                    </a:lnTo>
                    <a:cubicBezTo>
                      <a:pt x="2759" y="10047"/>
                      <a:pt x="2729" y="10077"/>
                      <a:pt x="2759" y="10108"/>
                    </a:cubicBezTo>
                    <a:cubicBezTo>
                      <a:pt x="3063" y="10533"/>
                      <a:pt x="3489" y="10868"/>
                      <a:pt x="3884" y="11171"/>
                    </a:cubicBezTo>
                    <a:cubicBezTo>
                      <a:pt x="4066" y="11323"/>
                      <a:pt x="4735" y="11658"/>
                      <a:pt x="5039" y="11962"/>
                    </a:cubicBezTo>
                    <a:cubicBezTo>
                      <a:pt x="4431" y="12083"/>
                      <a:pt x="3884" y="12175"/>
                      <a:pt x="3276" y="12205"/>
                    </a:cubicBezTo>
                    <a:cubicBezTo>
                      <a:pt x="2607" y="11931"/>
                      <a:pt x="2121" y="11567"/>
                      <a:pt x="1604" y="11141"/>
                    </a:cubicBezTo>
                    <a:lnTo>
                      <a:pt x="1513" y="11141"/>
                    </a:lnTo>
                    <a:lnTo>
                      <a:pt x="1513" y="11263"/>
                    </a:lnTo>
                    <a:cubicBezTo>
                      <a:pt x="1908" y="11658"/>
                      <a:pt x="2394" y="11962"/>
                      <a:pt x="2942" y="12235"/>
                    </a:cubicBezTo>
                    <a:cubicBezTo>
                      <a:pt x="2531" y="12281"/>
                      <a:pt x="2128" y="12304"/>
                      <a:pt x="1726" y="12304"/>
                    </a:cubicBezTo>
                    <a:cubicBezTo>
                      <a:pt x="1323" y="12304"/>
                      <a:pt x="920" y="12281"/>
                      <a:pt x="510" y="12235"/>
                    </a:cubicBezTo>
                    <a:cubicBezTo>
                      <a:pt x="844" y="11871"/>
                      <a:pt x="1179" y="11506"/>
                      <a:pt x="1513" y="11141"/>
                    </a:cubicBezTo>
                    <a:cubicBezTo>
                      <a:pt x="1939" y="10716"/>
                      <a:pt x="2303" y="10290"/>
                      <a:pt x="2698" y="9986"/>
                    </a:cubicBezTo>
                    <a:cubicBezTo>
                      <a:pt x="3306" y="9530"/>
                      <a:pt x="3945" y="9165"/>
                      <a:pt x="4705" y="9013"/>
                    </a:cubicBezTo>
                    <a:cubicBezTo>
                      <a:pt x="4826" y="9013"/>
                      <a:pt x="4887" y="8983"/>
                      <a:pt x="4978" y="8983"/>
                    </a:cubicBezTo>
                    <a:close/>
                    <a:moveTo>
                      <a:pt x="9811" y="10685"/>
                    </a:moveTo>
                    <a:cubicBezTo>
                      <a:pt x="9416" y="11293"/>
                      <a:pt x="8930" y="11871"/>
                      <a:pt x="8443" y="12418"/>
                    </a:cubicBezTo>
                    <a:cubicBezTo>
                      <a:pt x="8626" y="11931"/>
                      <a:pt x="8808" y="11475"/>
                      <a:pt x="9082" y="11019"/>
                    </a:cubicBezTo>
                    <a:cubicBezTo>
                      <a:pt x="9355" y="10898"/>
                      <a:pt x="9629" y="10807"/>
                      <a:pt x="9811" y="10685"/>
                    </a:cubicBezTo>
                    <a:close/>
                    <a:moveTo>
                      <a:pt x="419" y="12326"/>
                    </a:moveTo>
                    <a:cubicBezTo>
                      <a:pt x="1153" y="12453"/>
                      <a:pt x="1909" y="12516"/>
                      <a:pt x="2686" y="12516"/>
                    </a:cubicBezTo>
                    <a:cubicBezTo>
                      <a:pt x="2841" y="12516"/>
                      <a:pt x="2997" y="12514"/>
                      <a:pt x="3154" y="12509"/>
                    </a:cubicBezTo>
                    <a:lnTo>
                      <a:pt x="3154" y="12509"/>
                    </a:lnTo>
                    <a:cubicBezTo>
                      <a:pt x="2850" y="12995"/>
                      <a:pt x="2546" y="13482"/>
                      <a:pt x="2242" y="14029"/>
                    </a:cubicBezTo>
                    <a:cubicBezTo>
                      <a:pt x="1543" y="13542"/>
                      <a:pt x="966" y="12934"/>
                      <a:pt x="388" y="12357"/>
                    </a:cubicBezTo>
                    <a:cubicBezTo>
                      <a:pt x="388" y="12357"/>
                      <a:pt x="388" y="12326"/>
                      <a:pt x="419" y="12326"/>
                    </a:cubicBezTo>
                    <a:close/>
                    <a:moveTo>
                      <a:pt x="8808" y="11171"/>
                    </a:moveTo>
                    <a:cubicBezTo>
                      <a:pt x="8808" y="11202"/>
                      <a:pt x="8778" y="11263"/>
                      <a:pt x="8778" y="11323"/>
                    </a:cubicBezTo>
                    <a:cubicBezTo>
                      <a:pt x="8747" y="11445"/>
                      <a:pt x="8656" y="11627"/>
                      <a:pt x="8595" y="11749"/>
                    </a:cubicBezTo>
                    <a:cubicBezTo>
                      <a:pt x="8474" y="12053"/>
                      <a:pt x="8352" y="12357"/>
                      <a:pt x="8291" y="12661"/>
                    </a:cubicBezTo>
                    <a:cubicBezTo>
                      <a:pt x="8170" y="12813"/>
                      <a:pt x="8018" y="12965"/>
                      <a:pt x="7896" y="13086"/>
                    </a:cubicBezTo>
                    <a:cubicBezTo>
                      <a:pt x="7440" y="13542"/>
                      <a:pt x="6984" y="13937"/>
                      <a:pt x="6467" y="14241"/>
                    </a:cubicBezTo>
                    <a:cubicBezTo>
                      <a:pt x="6802" y="13330"/>
                      <a:pt x="7197" y="12478"/>
                      <a:pt x="7623" y="11627"/>
                    </a:cubicBezTo>
                    <a:cubicBezTo>
                      <a:pt x="8048" y="11475"/>
                      <a:pt x="8443" y="11323"/>
                      <a:pt x="8808" y="11171"/>
                    </a:cubicBezTo>
                    <a:close/>
                    <a:moveTo>
                      <a:pt x="5221" y="12266"/>
                    </a:moveTo>
                    <a:cubicBezTo>
                      <a:pt x="5221" y="12387"/>
                      <a:pt x="4917" y="12813"/>
                      <a:pt x="4826" y="12904"/>
                    </a:cubicBezTo>
                    <a:cubicBezTo>
                      <a:pt x="4765" y="13056"/>
                      <a:pt x="4674" y="13269"/>
                      <a:pt x="4613" y="13421"/>
                    </a:cubicBezTo>
                    <a:cubicBezTo>
                      <a:pt x="4401" y="13907"/>
                      <a:pt x="4309" y="14363"/>
                      <a:pt x="4218" y="14849"/>
                    </a:cubicBezTo>
                    <a:cubicBezTo>
                      <a:pt x="3489" y="14789"/>
                      <a:pt x="2881" y="14515"/>
                      <a:pt x="2273" y="14089"/>
                    </a:cubicBezTo>
                    <a:cubicBezTo>
                      <a:pt x="2668" y="13603"/>
                      <a:pt x="2972" y="13026"/>
                      <a:pt x="3306" y="12509"/>
                    </a:cubicBezTo>
                    <a:cubicBezTo>
                      <a:pt x="3945" y="12478"/>
                      <a:pt x="4583" y="12387"/>
                      <a:pt x="5221" y="12266"/>
                    </a:cubicBezTo>
                    <a:close/>
                    <a:moveTo>
                      <a:pt x="7319" y="11749"/>
                    </a:moveTo>
                    <a:cubicBezTo>
                      <a:pt x="7319" y="11810"/>
                      <a:pt x="7288" y="11901"/>
                      <a:pt x="7258" y="12023"/>
                    </a:cubicBezTo>
                    <a:cubicBezTo>
                      <a:pt x="7197" y="12296"/>
                      <a:pt x="6984" y="12570"/>
                      <a:pt x="6863" y="12843"/>
                    </a:cubicBezTo>
                    <a:cubicBezTo>
                      <a:pt x="6680" y="13299"/>
                      <a:pt x="6498" y="13816"/>
                      <a:pt x="6346" y="14333"/>
                    </a:cubicBezTo>
                    <a:cubicBezTo>
                      <a:pt x="6012" y="14515"/>
                      <a:pt x="5677" y="14637"/>
                      <a:pt x="5312" y="14758"/>
                    </a:cubicBezTo>
                    <a:cubicBezTo>
                      <a:pt x="4978" y="14849"/>
                      <a:pt x="4644" y="14849"/>
                      <a:pt x="4340" y="14849"/>
                    </a:cubicBezTo>
                    <a:cubicBezTo>
                      <a:pt x="4553" y="13907"/>
                      <a:pt x="4917" y="13026"/>
                      <a:pt x="5434" y="12235"/>
                    </a:cubicBezTo>
                    <a:cubicBezTo>
                      <a:pt x="6072" y="12114"/>
                      <a:pt x="6741" y="11931"/>
                      <a:pt x="7319" y="11749"/>
                    </a:cubicBezTo>
                    <a:close/>
                    <a:moveTo>
                      <a:pt x="11604" y="13846"/>
                    </a:moveTo>
                    <a:lnTo>
                      <a:pt x="11604" y="13846"/>
                    </a:lnTo>
                    <a:cubicBezTo>
                      <a:pt x="12212" y="14241"/>
                      <a:pt x="12911" y="14454"/>
                      <a:pt x="13458" y="14971"/>
                    </a:cubicBezTo>
                    <a:lnTo>
                      <a:pt x="13580" y="15092"/>
                    </a:lnTo>
                    <a:cubicBezTo>
                      <a:pt x="12881" y="15062"/>
                      <a:pt x="12273" y="14910"/>
                      <a:pt x="11665" y="14637"/>
                    </a:cubicBezTo>
                    <a:cubicBezTo>
                      <a:pt x="11635" y="14363"/>
                      <a:pt x="11604" y="14089"/>
                      <a:pt x="11604" y="13846"/>
                    </a:cubicBezTo>
                    <a:close/>
                    <a:moveTo>
                      <a:pt x="11665" y="14789"/>
                    </a:moveTo>
                    <a:cubicBezTo>
                      <a:pt x="12209" y="15022"/>
                      <a:pt x="12776" y="15167"/>
                      <a:pt x="13345" y="15167"/>
                    </a:cubicBezTo>
                    <a:cubicBezTo>
                      <a:pt x="13444" y="15167"/>
                      <a:pt x="13542" y="15162"/>
                      <a:pt x="13641" y="15153"/>
                    </a:cubicBezTo>
                    <a:cubicBezTo>
                      <a:pt x="14030" y="15602"/>
                      <a:pt x="14272" y="16169"/>
                      <a:pt x="14366" y="16737"/>
                    </a:cubicBezTo>
                    <a:lnTo>
                      <a:pt x="14366" y="16737"/>
                    </a:lnTo>
                    <a:cubicBezTo>
                      <a:pt x="14362" y="16734"/>
                      <a:pt x="14354" y="16734"/>
                      <a:pt x="14340" y="16734"/>
                    </a:cubicBezTo>
                    <a:cubicBezTo>
                      <a:pt x="13458" y="16734"/>
                      <a:pt x="12729" y="16582"/>
                      <a:pt x="12000" y="16065"/>
                    </a:cubicBezTo>
                    <a:lnTo>
                      <a:pt x="11939" y="16065"/>
                    </a:lnTo>
                    <a:cubicBezTo>
                      <a:pt x="11908" y="16004"/>
                      <a:pt x="11908" y="15913"/>
                      <a:pt x="11848" y="15852"/>
                    </a:cubicBezTo>
                    <a:cubicBezTo>
                      <a:pt x="11787" y="15518"/>
                      <a:pt x="11696" y="15123"/>
                      <a:pt x="11665" y="14789"/>
                    </a:cubicBezTo>
                    <a:close/>
                    <a:moveTo>
                      <a:pt x="11392" y="14454"/>
                    </a:moveTo>
                    <a:cubicBezTo>
                      <a:pt x="11483" y="15092"/>
                      <a:pt x="11635" y="15731"/>
                      <a:pt x="11848" y="16369"/>
                    </a:cubicBezTo>
                    <a:cubicBezTo>
                      <a:pt x="11604" y="16916"/>
                      <a:pt x="11300" y="17403"/>
                      <a:pt x="10936" y="17889"/>
                    </a:cubicBezTo>
                    <a:cubicBezTo>
                      <a:pt x="10875" y="17737"/>
                      <a:pt x="10844" y="17555"/>
                      <a:pt x="10844" y="17372"/>
                    </a:cubicBezTo>
                    <a:cubicBezTo>
                      <a:pt x="10753" y="16369"/>
                      <a:pt x="11148" y="15427"/>
                      <a:pt x="11392" y="14454"/>
                    </a:cubicBezTo>
                    <a:close/>
                    <a:moveTo>
                      <a:pt x="8656" y="16430"/>
                    </a:moveTo>
                    <a:lnTo>
                      <a:pt x="8656" y="16430"/>
                    </a:lnTo>
                    <a:cubicBezTo>
                      <a:pt x="8261" y="17068"/>
                      <a:pt x="7805" y="17707"/>
                      <a:pt x="7349" y="18345"/>
                    </a:cubicBezTo>
                    <a:cubicBezTo>
                      <a:pt x="7079" y="18383"/>
                      <a:pt x="6819" y="18404"/>
                      <a:pt x="6564" y="18404"/>
                    </a:cubicBezTo>
                    <a:cubicBezTo>
                      <a:pt x="6014" y="18404"/>
                      <a:pt x="5488" y="18309"/>
                      <a:pt x="4948" y="18102"/>
                    </a:cubicBezTo>
                    <a:cubicBezTo>
                      <a:pt x="6133" y="17403"/>
                      <a:pt x="7531" y="17190"/>
                      <a:pt x="8656" y="16430"/>
                    </a:cubicBezTo>
                    <a:close/>
                    <a:moveTo>
                      <a:pt x="12073" y="16325"/>
                    </a:moveTo>
                    <a:cubicBezTo>
                      <a:pt x="12200" y="16325"/>
                      <a:pt x="12323" y="16440"/>
                      <a:pt x="12425" y="16491"/>
                    </a:cubicBezTo>
                    <a:cubicBezTo>
                      <a:pt x="12853" y="16716"/>
                      <a:pt x="13332" y="16841"/>
                      <a:pt x="13823" y="16841"/>
                    </a:cubicBezTo>
                    <a:cubicBezTo>
                      <a:pt x="13994" y="16841"/>
                      <a:pt x="14167" y="16826"/>
                      <a:pt x="14340" y="16795"/>
                    </a:cubicBezTo>
                    <a:cubicBezTo>
                      <a:pt x="14370" y="16795"/>
                      <a:pt x="14370" y="16764"/>
                      <a:pt x="14370" y="16764"/>
                    </a:cubicBezTo>
                    <a:cubicBezTo>
                      <a:pt x="14401" y="16855"/>
                      <a:pt x="14401" y="16947"/>
                      <a:pt x="14401" y="17068"/>
                    </a:cubicBezTo>
                    <a:cubicBezTo>
                      <a:pt x="14431" y="17585"/>
                      <a:pt x="14249" y="18162"/>
                      <a:pt x="14127" y="18679"/>
                    </a:cubicBezTo>
                    <a:cubicBezTo>
                      <a:pt x="13641" y="18588"/>
                      <a:pt x="13155" y="18375"/>
                      <a:pt x="12699" y="18132"/>
                    </a:cubicBezTo>
                    <a:cubicBezTo>
                      <a:pt x="12425" y="17555"/>
                      <a:pt x="12212" y="16947"/>
                      <a:pt x="12000" y="16339"/>
                    </a:cubicBezTo>
                    <a:cubicBezTo>
                      <a:pt x="12024" y="16329"/>
                      <a:pt x="12049" y="16325"/>
                      <a:pt x="12073" y="16325"/>
                    </a:cubicBezTo>
                    <a:close/>
                    <a:moveTo>
                      <a:pt x="11848" y="16582"/>
                    </a:moveTo>
                    <a:cubicBezTo>
                      <a:pt x="11848" y="16612"/>
                      <a:pt x="11908" y="16643"/>
                      <a:pt x="11908" y="16673"/>
                    </a:cubicBezTo>
                    <a:cubicBezTo>
                      <a:pt x="12060" y="17129"/>
                      <a:pt x="12243" y="17646"/>
                      <a:pt x="12455" y="18102"/>
                    </a:cubicBezTo>
                    <a:cubicBezTo>
                      <a:pt x="12455" y="18558"/>
                      <a:pt x="12303" y="19014"/>
                      <a:pt x="12000" y="19348"/>
                    </a:cubicBezTo>
                    <a:cubicBezTo>
                      <a:pt x="11513" y="19044"/>
                      <a:pt x="11148" y="18618"/>
                      <a:pt x="10936" y="18102"/>
                    </a:cubicBezTo>
                    <a:cubicBezTo>
                      <a:pt x="11209" y="17707"/>
                      <a:pt x="11483" y="17342"/>
                      <a:pt x="11696" y="16916"/>
                    </a:cubicBezTo>
                    <a:cubicBezTo>
                      <a:pt x="11756" y="16825"/>
                      <a:pt x="11817" y="16673"/>
                      <a:pt x="11848" y="16582"/>
                    </a:cubicBezTo>
                    <a:close/>
                    <a:moveTo>
                      <a:pt x="12607" y="18284"/>
                    </a:moveTo>
                    <a:cubicBezTo>
                      <a:pt x="12972" y="18953"/>
                      <a:pt x="13367" y="19621"/>
                      <a:pt x="13884" y="20169"/>
                    </a:cubicBezTo>
                    <a:cubicBezTo>
                      <a:pt x="13276" y="19986"/>
                      <a:pt x="12668" y="19773"/>
                      <a:pt x="12121" y="19409"/>
                    </a:cubicBezTo>
                    <a:cubicBezTo>
                      <a:pt x="12395" y="19074"/>
                      <a:pt x="12547" y="18710"/>
                      <a:pt x="12607" y="18284"/>
                    </a:cubicBezTo>
                    <a:close/>
                    <a:moveTo>
                      <a:pt x="4826" y="18162"/>
                    </a:moveTo>
                    <a:cubicBezTo>
                      <a:pt x="4826" y="18193"/>
                      <a:pt x="4826" y="18193"/>
                      <a:pt x="4887" y="18193"/>
                    </a:cubicBezTo>
                    <a:cubicBezTo>
                      <a:pt x="5343" y="18436"/>
                      <a:pt x="5860" y="18558"/>
                      <a:pt x="6346" y="18588"/>
                    </a:cubicBezTo>
                    <a:cubicBezTo>
                      <a:pt x="6397" y="18594"/>
                      <a:pt x="6447" y="18597"/>
                      <a:pt x="6497" y="18597"/>
                    </a:cubicBezTo>
                    <a:cubicBezTo>
                      <a:pt x="6631" y="18597"/>
                      <a:pt x="6760" y="18579"/>
                      <a:pt x="6894" y="18579"/>
                    </a:cubicBezTo>
                    <a:cubicBezTo>
                      <a:pt x="6944" y="18579"/>
                      <a:pt x="6994" y="18582"/>
                      <a:pt x="7045" y="18588"/>
                    </a:cubicBezTo>
                    <a:lnTo>
                      <a:pt x="7227" y="18588"/>
                    </a:lnTo>
                    <a:cubicBezTo>
                      <a:pt x="6802" y="19105"/>
                      <a:pt x="6376" y="19652"/>
                      <a:pt x="5951" y="20138"/>
                    </a:cubicBezTo>
                    <a:cubicBezTo>
                      <a:pt x="5720" y="20161"/>
                      <a:pt x="5495" y="20172"/>
                      <a:pt x="5272" y="20172"/>
                    </a:cubicBezTo>
                    <a:cubicBezTo>
                      <a:pt x="4588" y="20172"/>
                      <a:pt x="3934" y="20064"/>
                      <a:pt x="3246" y="19834"/>
                    </a:cubicBezTo>
                    <a:lnTo>
                      <a:pt x="3185" y="19834"/>
                    </a:lnTo>
                    <a:cubicBezTo>
                      <a:pt x="3580" y="19166"/>
                      <a:pt x="4157" y="18588"/>
                      <a:pt x="4826" y="18162"/>
                    </a:cubicBezTo>
                    <a:close/>
                    <a:moveTo>
                      <a:pt x="12851" y="18345"/>
                    </a:moveTo>
                    <a:lnTo>
                      <a:pt x="12851" y="18345"/>
                    </a:lnTo>
                    <a:cubicBezTo>
                      <a:pt x="13215" y="18588"/>
                      <a:pt x="13671" y="18740"/>
                      <a:pt x="14127" y="18801"/>
                    </a:cubicBezTo>
                    <a:cubicBezTo>
                      <a:pt x="14036" y="19317"/>
                      <a:pt x="13945" y="19773"/>
                      <a:pt x="14097" y="20260"/>
                    </a:cubicBezTo>
                    <a:lnTo>
                      <a:pt x="14036" y="20260"/>
                    </a:lnTo>
                    <a:cubicBezTo>
                      <a:pt x="13580" y="19652"/>
                      <a:pt x="13185" y="19014"/>
                      <a:pt x="12851" y="18345"/>
                    </a:cubicBezTo>
                    <a:close/>
                    <a:moveTo>
                      <a:pt x="8778" y="16795"/>
                    </a:moveTo>
                    <a:lnTo>
                      <a:pt x="8778" y="16795"/>
                    </a:lnTo>
                    <a:cubicBezTo>
                      <a:pt x="8382" y="18284"/>
                      <a:pt x="8626" y="19865"/>
                      <a:pt x="8139" y="21415"/>
                    </a:cubicBezTo>
                    <a:cubicBezTo>
                      <a:pt x="7744" y="20473"/>
                      <a:pt x="7531" y="19530"/>
                      <a:pt x="7562" y="18497"/>
                    </a:cubicBezTo>
                    <a:cubicBezTo>
                      <a:pt x="7987" y="17950"/>
                      <a:pt x="8382" y="17372"/>
                      <a:pt x="8778" y="16795"/>
                    </a:cubicBezTo>
                    <a:close/>
                    <a:moveTo>
                      <a:pt x="3124" y="19956"/>
                    </a:moveTo>
                    <a:cubicBezTo>
                      <a:pt x="3124" y="19956"/>
                      <a:pt x="3124" y="19986"/>
                      <a:pt x="3154" y="19986"/>
                    </a:cubicBezTo>
                    <a:cubicBezTo>
                      <a:pt x="3610" y="20138"/>
                      <a:pt x="4097" y="20290"/>
                      <a:pt x="4644" y="20290"/>
                    </a:cubicBezTo>
                    <a:cubicBezTo>
                      <a:pt x="4846" y="20290"/>
                      <a:pt x="5130" y="20263"/>
                      <a:pt x="5387" y="20263"/>
                    </a:cubicBezTo>
                    <a:cubicBezTo>
                      <a:pt x="5515" y="20263"/>
                      <a:pt x="5637" y="20270"/>
                      <a:pt x="5738" y="20290"/>
                    </a:cubicBezTo>
                    <a:cubicBezTo>
                      <a:pt x="5312" y="20837"/>
                      <a:pt x="4826" y="21324"/>
                      <a:pt x="4340" y="21780"/>
                    </a:cubicBezTo>
                    <a:cubicBezTo>
                      <a:pt x="4162" y="21815"/>
                      <a:pt x="3989" y="21830"/>
                      <a:pt x="3818" y="21830"/>
                    </a:cubicBezTo>
                    <a:cubicBezTo>
                      <a:pt x="3406" y="21830"/>
                      <a:pt x="3007" y="21744"/>
                      <a:pt x="2577" y="21658"/>
                    </a:cubicBezTo>
                    <a:cubicBezTo>
                      <a:pt x="2668" y="21384"/>
                      <a:pt x="2698" y="21080"/>
                      <a:pt x="2790" y="20837"/>
                    </a:cubicBezTo>
                    <a:cubicBezTo>
                      <a:pt x="2850" y="20533"/>
                      <a:pt x="2972" y="20229"/>
                      <a:pt x="3124" y="19956"/>
                    </a:cubicBezTo>
                    <a:close/>
                    <a:moveTo>
                      <a:pt x="7349" y="18770"/>
                    </a:moveTo>
                    <a:cubicBezTo>
                      <a:pt x="7349" y="18801"/>
                      <a:pt x="7379" y="18892"/>
                      <a:pt x="7379" y="18953"/>
                    </a:cubicBezTo>
                    <a:cubicBezTo>
                      <a:pt x="7562" y="19895"/>
                      <a:pt x="7653" y="20716"/>
                      <a:pt x="8109" y="21536"/>
                    </a:cubicBezTo>
                    <a:cubicBezTo>
                      <a:pt x="7805" y="22387"/>
                      <a:pt x="7349" y="23026"/>
                      <a:pt x="6650" y="23421"/>
                    </a:cubicBezTo>
                    <a:cubicBezTo>
                      <a:pt x="6376" y="22357"/>
                      <a:pt x="6194" y="21324"/>
                      <a:pt x="6194" y="20229"/>
                    </a:cubicBezTo>
                    <a:lnTo>
                      <a:pt x="6194" y="20169"/>
                    </a:lnTo>
                    <a:cubicBezTo>
                      <a:pt x="6619" y="19713"/>
                      <a:pt x="6984" y="19226"/>
                      <a:pt x="7349" y="18770"/>
                    </a:cubicBezTo>
                    <a:close/>
                    <a:moveTo>
                      <a:pt x="2546" y="21810"/>
                    </a:moveTo>
                    <a:cubicBezTo>
                      <a:pt x="2871" y="21972"/>
                      <a:pt x="3235" y="22026"/>
                      <a:pt x="3587" y="22026"/>
                    </a:cubicBezTo>
                    <a:cubicBezTo>
                      <a:pt x="3762" y="22026"/>
                      <a:pt x="3935" y="22013"/>
                      <a:pt x="4097" y="21992"/>
                    </a:cubicBezTo>
                    <a:lnTo>
                      <a:pt x="4097" y="21992"/>
                    </a:lnTo>
                    <a:cubicBezTo>
                      <a:pt x="3489" y="22570"/>
                      <a:pt x="2850" y="23117"/>
                      <a:pt x="2121" y="23603"/>
                    </a:cubicBezTo>
                    <a:cubicBezTo>
                      <a:pt x="2364" y="23026"/>
                      <a:pt x="2425" y="22418"/>
                      <a:pt x="2546" y="21810"/>
                    </a:cubicBezTo>
                    <a:close/>
                    <a:moveTo>
                      <a:pt x="4249" y="22114"/>
                    </a:moveTo>
                    <a:lnTo>
                      <a:pt x="4249" y="22114"/>
                    </a:lnTo>
                    <a:cubicBezTo>
                      <a:pt x="4157" y="22661"/>
                      <a:pt x="4097" y="23208"/>
                      <a:pt x="4218" y="23755"/>
                    </a:cubicBezTo>
                    <a:cubicBezTo>
                      <a:pt x="3580" y="23664"/>
                      <a:pt x="2942" y="23603"/>
                      <a:pt x="2273" y="23603"/>
                    </a:cubicBezTo>
                    <a:cubicBezTo>
                      <a:pt x="2972" y="23147"/>
                      <a:pt x="3641" y="22661"/>
                      <a:pt x="4249" y="22114"/>
                    </a:cubicBezTo>
                    <a:close/>
                    <a:moveTo>
                      <a:pt x="5920" y="20442"/>
                    </a:moveTo>
                    <a:cubicBezTo>
                      <a:pt x="5981" y="20473"/>
                      <a:pt x="6012" y="20564"/>
                      <a:pt x="6072" y="20624"/>
                    </a:cubicBezTo>
                    <a:cubicBezTo>
                      <a:pt x="6194" y="21020"/>
                      <a:pt x="6164" y="21628"/>
                      <a:pt x="6224" y="22053"/>
                    </a:cubicBezTo>
                    <a:cubicBezTo>
                      <a:pt x="6316" y="22539"/>
                      <a:pt x="6467" y="22995"/>
                      <a:pt x="6619" y="23451"/>
                    </a:cubicBezTo>
                    <a:cubicBezTo>
                      <a:pt x="6224" y="23664"/>
                      <a:pt x="5768" y="23786"/>
                      <a:pt x="5282" y="23786"/>
                    </a:cubicBezTo>
                    <a:cubicBezTo>
                      <a:pt x="4948" y="23786"/>
                      <a:pt x="4644" y="23786"/>
                      <a:pt x="4279" y="23755"/>
                    </a:cubicBezTo>
                    <a:cubicBezTo>
                      <a:pt x="4279" y="23117"/>
                      <a:pt x="4279" y="22539"/>
                      <a:pt x="4431" y="21932"/>
                    </a:cubicBezTo>
                    <a:cubicBezTo>
                      <a:pt x="4978" y="21476"/>
                      <a:pt x="5434" y="20989"/>
                      <a:pt x="5920" y="20442"/>
                    </a:cubicBezTo>
                    <a:close/>
                    <a:moveTo>
                      <a:pt x="18323" y="0"/>
                    </a:moveTo>
                    <a:cubicBezTo>
                      <a:pt x="18279" y="0"/>
                      <a:pt x="18231" y="39"/>
                      <a:pt x="18231" y="77"/>
                    </a:cubicBezTo>
                    <a:lnTo>
                      <a:pt x="18231" y="107"/>
                    </a:lnTo>
                    <a:cubicBezTo>
                      <a:pt x="18215" y="92"/>
                      <a:pt x="18208" y="85"/>
                      <a:pt x="18200" y="85"/>
                    </a:cubicBezTo>
                    <a:cubicBezTo>
                      <a:pt x="18193" y="85"/>
                      <a:pt x="18185" y="92"/>
                      <a:pt x="18170" y="107"/>
                    </a:cubicBezTo>
                    <a:cubicBezTo>
                      <a:pt x="16650" y="2174"/>
                      <a:pt x="15434" y="4484"/>
                      <a:pt x="14370" y="6855"/>
                    </a:cubicBezTo>
                    <a:cubicBezTo>
                      <a:pt x="14340" y="6855"/>
                      <a:pt x="14340" y="6855"/>
                      <a:pt x="14279" y="6886"/>
                    </a:cubicBezTo>
                    <a:cubicBezTo>
                      <a:pt x="13155" y="8162"/>
                      <a:pt x="11817" y="9196"/>
                      <a:pt x="10358" y="10047"/>
                    </a:cubicBezTo>
                    <a:cubicBezTo>
                      <a:pt x="8996" y="9254"/>
                      <a:pt x="7492" y="8603"/>
                      <a:pt x="5913" y="8603"/>
                    </a:cubicBezTo>
                    <a:cubicBezTo>
                      <a:pt x="5554" y="8603"/>
                      <a:pt x="5192" y="8636"/>
                      <a:pt x="4826" y="8709"/>
                    </a:cubicBezTo>
                    <a:cubicBezTo>
                      <a:pt x="2820" y="9074"/>
                      <a:pt x="1543" y="10746"/>
                      <a:pt x="236" y="12175"/>
                    </a:cubicBezTo>
                    <a:lnTo>
                      <a:pt x="145" y="12175"/>
                    </a:lnTo>
                    <a:cubicBezTo>
                      <a:pt x="131" y="12160"/>
                      <a:pt x="115" y="12154"/>
                      <a:pt x="100" y="12154"/>
                    </a:cubicBezTo>
                    <a:cubicBezTo>
                      <a:pt x="49" y="12154"/>
                      <a:pt x="0" y="12219"/>
                      <a:pt x="24" y="12266"/>
                    </a:cubicBezTo>
                    <a:cubicBezTo>
                      <a:pt x="1124" y="13661"/>
                      <a:pt x="2697" y="15080"/>
                      <a:pt x="4515" y="15080"/>
                    </a:cubicBezTo>
                    <a:cubicBezTo>
                      <a:pt x="4756" y="15080"/>
                      <a:pt x="5002" y="15055"/>
                      <a:pt x="5252" y="15001"/>
                    </a:cubicBezTo>
                    <a:cubicBezTo>
                      <a:pt x="6437" y="14758"/>
                      <a:pt x="7379" y="14029"/>
                      <a:pt x="8200" y="13117"/>
                    </a:cubicBezTo>
                    <a:cubicBezTo>
                      <a:pt x="8200" y="13117"/>
                      <a:pt x="8230" y="13117"/>
                      <a:pt x="8230" y="13086"/>
                    </a:cubicBezTo>
                    <a:lnTo>
                      <a:pt x="8230" y="13026"/>
                    </a:lnTo>
                    <a:cubicBezTo>
                      <a:pt x="8990" y="12205"/>
                      <a:pt x="9689" y="11202"/>
                      <a:pt x="10328" y="10381"/>
                    </a:cubicBezTo>
                    <a:cubicBezTo>
                      <a:pt x="11787" y="9530"/>
                      <a:pt x="13094" y="8466"/>
                      <a:pt x="14158" y="7250"/>
                    </a:cubicBezTo>
                    <a:lnTo>
                      <a:pt x="14158" y="7250"/>
                    </a:lnTo>
                    <a:cubicBezTo>
                      <a:pt x="14127" y="7342"/>
                      <a:pt x="14127" y="7372"/>
                      <a:pt x="14097" y="7463"/>
                    </a:cubicBezTo>
                    <a:cubicBezTo>
                      <a:pt x="12303" y="10108"/>
                      <a:pt x="10844" y="12995"/>
                      <a:pt x="9112" y="15700"/>
                    </a:cubicBezTo>
                    <a:cubicBezTo>
                      <a:pt x="7744" y="17190"/>
                      <a:pt x="5525" y="17190"/>
                      <a:pt x="4005" y="18466"/>
                    </a:cubicBezTo>
                    <a:cubicBezTo>
                      <a:pt x="3337" y="19014"/>
                      <a:pt x="2820" y="19713"/>
                      <a:pt x="2546" y="20533"/>
                    </a:cubicBezTo>
                    <a:cubicBezTo>
                      <a:pt x="2212" y="21506"/>
                      <a:pt x="2242" y="22570"/>
                      <a:pt x="1847" y="23573"/>
                    </a:cubicBezTo>
                    <a:cubicBezTo>
                      <a:pt x="1817" y="23634"/>
                      <a:pt x="1847" y="23725"/>
                      <a:pt x="1939" y="23725"/>
                    </a:cubicBezTo>
                    <a:cubicBezTo>
                      <a:pt x="1939" y="23725"/>
                      <a:pt x="1939" y="23755"/>
                      <a:pt x="1969" y="23755"/>
                    </a:cubicBezTo>
                    <a:cubicBezTo>
                      <a:pt x="2798" y="23896"/>
                      <a:pt x="3791" y="24082"/>
                      <a:pt x="4744" y="24082"/>
                    </a:cubicBezTo>
                    <a:cubicBezTo>
                      <a:pt x="5851" y="24082"/>
                      <a:pt x="6906" y="23831"/>
                      <a:pt x="7592" y="22965"/>
                    </a:cubicBezTo>
                    <a:cubicBezTo>
                      <a:pt x="7896" y="22600"/>
                      <a:pt x="8078" y="22235"/>
                      <a:pt x="8230" y="21810"/>
                    </a:cubicBezTo>
                    <a:lnTo>
                      <a:pt x="8230" y="21780"/>
                    </a:lnTo>
                    <a:cubicBezTo>
                      <a:pt x="8930" y="19986"/>
                      <a:pt x="8474" y="17798"/>
                      <a:pt x="9233" y="16004"/>
                    </a:cubicBezTo>
                    <a:cubicBezTo>
                      <a:pt x="9598" y="15396"/>
                      <a:pt x="9963" y="14789"/>
                      <a:pt x="10328" y="14181"/>
                    </a:cubicBezTo>
                    <a:cubicBezTo>
                      <a:pt x="10632" y="13603"/>
                      <a:pt x="10966" y="13086"/>
                      <a:pt x="11270" y="12539"/>
                    </a:cubicBezTo>
                    <a:lnTo>
                      <a:pt x="11270" y="12539"/>
                    </a:lnTo>
                    <a:cubicBezTo>
                      <a:pt x="11240" y="12874"/>
                      <a:pt x="11209" y="13269"/>
                      <a:pt x="11209" y="13299"/>
                    </a:cubicBezTo>
                    <a:lnTo>
                      <a:pt x="11209" y="13573"/>
                    </a:lnTo>
                    <a:cubicBezTo>
                      <a:pt x="11027" y="15092"/>
                      <a:pt x="10024" y="16673"/>
                      <a:pt x="10601" y="18193"/>
                    </a:cubicBezTo>
                    <a:cubicBezTo>
                      <a:pt x="11088" y="19530"/>
                      <a:pt x="12607" y="20077"/>
                      <a:pt x="13854" y="20473"/>
                    </a:cubicBezTo>
                    <a:cubicBezTo>
                      <a:pt x="13914" y="20473"/>
                      <a:pt x="13945" y="20473"/>
                      <a:pt x="13975" y="20442"/>
                    </a:cubicBezTo>
                    <a:lnTo>
                      <a:pt x="14066" y="20533"/>
                    </a:lnTo>
                    <a:cubicBezTo>
                      <a:pt x="14075" y="20541"/>
                      <a:pt x="14081" y="20545"/>
                      <a:pt x="14085" y="20545"/>
                    </a:cubicBezTo>
                    <a:cubicBezTo>
                      <a:pt x="14097" y="20545"/>
                      <a:pt x="14097" y="20517"/>
                      <a:pt x="14097" y="20473"/>
                    </a:cubicBezTo>
                    <a:lnTo>
                      <a:pt x="14097" y="20442"/>
                    </a:lnTo>
                    <a:cubicBezTo>
                      <a:pt x="14127" y="20442"/>
                      <a:pt x="14158" y="20442"/>
                      <a:pt x="14158" y="20381"/>
                    </a:cubicBezTo>
                    <a:cubicBezTo>
                      <a:pt x="13914" y="18892"/>
                      <a:pt x="14887" y="17555"/>
                      <a:pt x="14370" y="16065"/>
                    </a:cubicBezTo>
                    <a:cubicBezTo>
                      <a:pt x="14158" y="15548"/>
                      <a:pt x="13854" y="15092"/>
                      <a:pt x="13458" y="14697"/>
                    </a:cubicBezTo>
                    <a:cubicBezTo>
                      <a:pt x="12881" y="14181"/>
                      <a:pt x="12091" y="13937"/>
                      <a:pt x="11483" y="13482"/>
                    </a:cubicBezTo>
                    <a:lnTo>
                      <a:pt x="11483" y="13421"/>
                    </a:lnTo>
                    <a:cubicBezTo>
                      <a:pt x="11483" y="13147"/>
                      <a:pt x="11635" y="12509"/>
                      <a:pt x="11513" y="12175"/>
                    </a:cubicBezTo>
                    <a:cubicBezTo>
                      <a:pt x="13610" y="8679"/>
                      <a:pt x="15647" y="5214"/>
                      <a:pt x="18656" y="2357"/>
                    </a:cubicBezTo>
                    <a:cubicBezTo>
                      <a:pt x="18717" y="2326"/>
                      <a:pt x="18687" y="2235"/>
                      <a:pt x="18656" y="2205"/>
                    </a:cubicBezTo>
                    <a:cubicBezTo>
                      <a:pt x="18960" y="1536"/>
                      <a:pt x="18717" y="655"/>
                      <a:pt x="18383" y="47"/>
                    </a:cubicBezTo>
                    <a:cubicBezTo>
                      <a:pt x="18371" y="13"/>
                      <a:pt x="18348" y="0"/>
                      <a:pt x="183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85" name="Google Shape;1185;p45"/>
          <p:cNvGrpSpPr/>
          <p:nvPr/>
        </p:nvGrpSpPr>
        <p:grpSpPr>
          <a:xfrm>
            <a:off x="4523508" y="4060393"/>
            <a:ext cx="1041866" cy="495620"/>
            <a:chOff x="5102400" y="2058675"/>
            <a:chExt cx="691076" cy="328748"/>
          </a:xfrm>
        </p:grpSpPr>
        <p:sp>
          <p:nvSpPr>
            <p:cNvPr id="1186" name="Google Shape;1186;p45"/>
            <p:cNvSpPr/>
            <p:nvPr/>
          </p:nvSpPr>
          <p:spPr>
            <a:xfrm>
              <a:off x="5102400" y="2058675"/>
              <a:ext cx="691076" cy="328748"/>
            </a:xfrm>
            <a:custGeom>
              <a:avLst/>
              <a:gdLst/>
              <a:ahLst/>
              <a:cxnLst/>
              <a:rect l="l" t="t" r="r" b="b"/>
              <a:pathLst>
                <a:path w="30931" h="14714" extrusionOk="0">
                  <a:moveTo>
                    <a:pt x="13329" y="0"/>
                  </a:moveTo>
                  <a:cubicBezTo>
                    <a:pt x="13102" y="0"/>
                    <a:pt x="12876" y="12"/>
                    <a:pt x="12651" y="36"/>
                  </a:cubicBezTo>
                  <a:cubicBezTo>
                    <a:pt x="9115" y="403"/>
                    <a:pt x="4979" y="4739"/>
                    <a:pt x="7414" y="8375"/>
                  </a:cubicBezTo>
                  <a:lnTo>
                    <a:pt x="7281" y="8442"/>
                  </a:lnTo>
                  <a:cubicBezTo>
                    <a:pt x="7281" y="8409"/>
                    <a:pt x="7247" y="8375"/>
                    <a:pt x="7214" y="8375"/>
                  </a:cubicBezTo>
                  <a:cubicBezTo>
                    <a:pt x="6705" y="8115"/>
                    <a:pt x="6151" y="7999"/>
                    <a:pt x="5596" y="7999"/>
                  </a:cubicBezTo>
                  <a:cubicBezTo>
                    <a:pt x="2807" y="7999"/>
                    <a:pt x="1" y="10931"/>
                    <a:pt x="2811" y="13212"/>
                  </a:cubicBezTo>
                  <a:cubicBezTo>
                    <a:pt x="4712" y="14713"/>
                    <a:pt x="8115" y="14313"/>
                    <a:pt x="10383" y="14446"/>
                  </a:cubicBezTo>
                  <a:cubicBezTo>
                    <a:pt x="11972" y="14525"/>
                    <a:pt x="13568" y="14589"/>
                    <a:pt x="15168" y="14589"/>
                  </a:cubicBezTo>
                  <a:cubicBezTo>
                    <a:pt x="16961" y="14589"/>
                    <a:pt x="18759" y="14509"/>
                    <a:pt x="20557" y="14280"/>
                  </a:cubicBezTo>
                  <a:cubicBezTo>
                    <a:pt x="23793" y="13879"/>
                    <a:pt x="30931" y="12945"/>
                    <a:pt x="29397" y="8042"/>
                  </a:cubicBezTo>
                  <a:cubicBezTo>
                    <a:pt x="28679" y="5745"/>
                    <a:pt x="26948" y="4838"/>
                    <a:pt x="25045" y="4838"/>
                  </a:cubicBezTo>
                  <a:cubicBezTo>
                    <a:pt x="23409" y="4838"/>
                    <a:pt x="21647" y="5508"/>
                    <a:pt x="20290" y="6541"/>
                  </a:cubicBezTo>
                  <a:cubicBezTo>
                    <a:pt x="20541" y="2873"/>
                    <a:pt x="16873" y="0"/>
                    <a:pt x="13329" y="0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87" name="Google Shape;1187;p45"/>
            <p:cNvGrpSpPr/>
            <p:nvPr/>
          </p:nvGrpSpPr>
          <p:grpSpPr>
            <a:xfrm>
              <a:off x="5124114" y="2069130"/>
              <a:ext cx="647659" cy="307845"/>
              <a:chOff x="1436600" y="1088800"/>
              <a:chExt cx="771850" cy="366875"/>
            </a:xfrm>
          </p:grpSpPr>
          <p:sp>
            <p:nvSpPr>
              <p:cNvPr id="1188" name="Google Shape;1188;p45"/>
              <p:cNvSpPr/>
              <p:nvPr/>
            </p:nvSpPr>
            <p:spPr>
              <a:xfrm>
                <a:off x="1478725" y="1105400"/>
                <a:ext cx="682175" cy="329150"/>
              </a:xfrm>
              <a:custGeom>
                <a:avLst/>
                <a:gdLst/>
                <a:ahLst/>
                <a:cxnLst/>
                <a:rect l="l" t="t" r="r" b="b"/>
                <a:pathLst>
                  <a:path w="27287" h="13166" extrusionOk="0">
                    <a:moveTo>
                      <a:pt x="11638" y="0"/>
                    </a:moveTo>
                    <a:cubicBezTo>
                      <a:pt x="11617" y="0"/>
                      <a:pt x="11596" y="0"/>
                      <a:pt x="11576" y="1"/>
                    </a:cubicBezTo>
                    <a:cubicBezTo>
                      <a:pt x="9674" y="34"/>
                      <a:pt x="7906" y="935"/>
                      <a:pt x="6805" y="2436"/>
                    </a:cubicBezTo>
                    <a:cubicBezTo>
                      <a:pt x="5571" y="4170"/>
                      <a:pt x="5771" y="5705"/>
                      <a:pt x="6072" y="7639"/>
                    </a:cubicBezTo>
                    <a:cubicBezTo>
                      <a:pt x="6072" y="7753"/>
                      <a:pt x="5964" y="7820"/>
                      <a:pt x="5874" y="7820"/>
                    </a:cubicBezTo>
                    <a:cubicBezTo>
                      <a:pt x="5831" y="7820"/>
                      <a:pt x="5793" y="7805"/>
                      <a:pt x="5771" y="7773"/>
                    </a:cubicBezTo>
                    <a:cubicBezTo>
                      <a:pt x="5738" y="7706"/>
                      <a:pt x="5738" y="7673"/>
                      <a:pt x="5671" y="7639"/>
                    </a:cubicBezTo>
                    <a:lnTo>
                      <a:pt x="5571" y="7706"/>
                    </a:lnTo>
                    <a:cubicBezTo>
                      <a:pt x="5631" y="7857"/>
                      <a:pt x="5501" y="8116"/>
                      <a:pt x="5328" y="8116"/>
                    </a:cubicBezTo>
                    <a:cubicBezTo>
                      <a:pt x="5310" y="8116"/>
                      <a:pt x="5290" y="8113"/>
                      <a:pt x="5271" y="8106"/>
                    </a:cubicBezTo>
                    <a:cubicBezTo>
                      <a:pt x="4794" y="7963"/>
                      <a:pt x="4324" y="7881"/>
                      <a:pt x="3858" y="7881"/>
                    </a:cubicBezTo>
                    <a:cubicBezTo>
                      <a:pt x="3347" y="7881"/>
                      <a:pt x="2841" y="7980"/>
                      <a:pt x="2336" y="8206"/>
                    </a:cubicBezTo>
                    <a:cubicBezTo>
                      <a:pt x="1" y="9341"/>
                      <a:pt x="1001" y="11842"/>
                      <a:pt x="3336" y="12543"/>
                    </a:cubicBezTo>
                    <a:cubicBezTo>
                      <a:pt x="4837" y="13010"/>
                      <a:pt x="6739" y="12876"/>
                      <a:pt x="8273" y="12976"/>
                    </a:cubicBezTo>
                    <a:cubicBezTo>
                      <a:pt x="9993" y="13086"/>
                      <a:pt x="11703" y="13166"/>
                      <a:pt x="13414" y="13166"/>
                    </a:cubicBezTo>
                    <a:cubicBezTo>
                      <a:pt x="14822" y="13166"/>
                      <a:pt x="16231" y="13112"/>
                      <a:pt x="17647" y="12976"/>
                    </a:cubicBezTo>
                    <a:cubicBezTo>
                      <a:pt x="20215" y="12776"/>
                      <a:pt x="27287" y="12343"/>
                      <a:pt x="27087" y="8440"/>
                    </a:cubicBezTo>
                    <a:cubicBezTo>
                      <a:pt x="26987" y="6472"/>
                      <a:pt x="25252" y="4971"/>
                      <a:pt x="23417" y="4837"/>
                    </a:cubicBezTo>
                    <a:cubicBezTo>
                      <a:pt x="23303" y="4829"/>
                      <a:pt x="23189" y="4825"/>
                      <a:pt x="23076" y="4825"/>
                    </a:cubicBezTo>
                    <a:cubicBezTo>
                      <a:pt x="21323" y="4825"/>
                      <a:pt x="19830" y="5775"/>
                      <a:pt x="18514" y="6872"/>
                    </a:cubicBezTo>
                    <a:cubicBezTo>
                      <a:pt x="18480" y="6939"/>
                      <a:pt x="18414" y="6972"/>
                      <a:pt x="18347" y="6972"/>
                    </a:cubicBezTo>
                    <a:cubicBezTo>
                      <a:pt x="18293" y="7008"/>
                      <a:pt x="18233" y="7025"/>
                      <a:pt x="18172" y="7025"/>
                    </a:cubicBezTo>
                    <a:cubicBezTo>
                      <a:pt x="18008" y="7025"/>
                      <a:pt x="17847" y="6901"/>
                      <a:pt x="17847" y="6705"/>
                    </a:cubicBezTo>
                    <a:cubicBezTo>
                      <a:pt x="18112" y="2990"/>
                      <a:pt x="15408" y="0"/>
                      <a:pt x="1163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9" name="Google Shape;1189;p45"/>
              <p:cNvSpPr/>
              <p:nvPr/>
            </p:nvSpPr>
            <p:spPr>
              <a:xfrm>
                <a:off x="1436600" y="1088800"/>
                <a:ext cx="771850" cy="366875"/>
              </a:xfrm>
              <a:custGeom>
                <a:avLst/>
                <a:gdLst/>
                <a:ahLst/>
                <a:cxnLst/>
                <a:rect l="l" t="t" r="r" b="b"/>
                <a:pathLst>
                  <a:path w="30874" h="14675" extrusionOk="0">
                    <a:moveTo>
                      <a:pt x="13248" y="0"/>
                    </a:moveTo>
                    <a:cubicBezTo>
                      <a:pt x="13040" y="0"/>
                      <a:pt x="12833" y="10"/>
                      <a:pt x="12627" y="31"/>
                    </a:cubicBezTo>
                    <a:cubicBezTo>
                      <a:pt x="9091" y="431"/>
                      <a:pt x="4955" y="4801"/>
                      <a:pt x="7356" y="8370"/>
                    </a:cubicBezTo>
                    <a:cubicBezTo>
                      <a:pt x="7423" y="8437"/>
                      <a:pt x="7423" y="8470"/>
                      <a:pt x="7456" y="8503"/>
                    </a:cubicBezTo>
                    <a:cubicBezTo>
                      <a:pt x="7499" y="8547"/>
                      <a:pt x="7550" y="8565"/>
                      <a:pt x="7596" y="8565"/>
                    </a:cubicBezTo>
                    <a:cubicBezTo>
                      <a:pt x="7695" y="8565"/>
                      <a:pt x="7779" y="8483"/>
                      <a:pt x="7757" y="8370"/>
                    </a:cubicBezTo>
                    <a:cubicBezTo>
                      <a:pt x="7490" y="6435"/>
                      <a:pt x="7290" y="4868"/>
                      <a:pt x="8490" y="3133"/>
                    </a:cubicBezTo>
                    <a:cubicBezTo>
                      <a:pt x="9558" y="1599"/>
                      <a:pt x="11359" y="765"/>
                      <a:pt x="13261" y="698"/>
                    </a:cubicBezTo>
                    <a:cubicBezTo>
                      <a:pt x="13281" y="698"/>
                      <a:pt x="13302" y="698"/>
                      <a:pt x="13323" y="698"/>
                    </a:cubicBezTo>
                    <a:cubicBezTo>
                      <a:pt x="17093" y="698"/>
                      <a:pt x="19797" y="3720"/>
                      <a:pt x="19532" y="7436"/>
                    </a:cubicBezTo>
                    <a:cubicBezTo>
                      <a:pt x="19532" y="7623"/>
                      <a:pt x="19696" y="7728"/>
                      <a:pt x="19851" y="7728"/>
                    </a:cubicBezTo>
                    <a:cubicBezTo>
                      <a:pt x="19918" y="7728"/>
                      <a:pt x="19982" y="7709"/>
                      <a:pt x="20032" y="7670"/>
                    </a:cubicBezTo>
                    <a:cubicBezTo>
                      <a:pt x="20099" y="7670"/>
                      <a:pt x="20165" y="7636"/>
                      <a:pt x="20199" y="7603"/>
                    </a:cubicBezTo>
                    <a:cubicBezTo>
                      <a:pt x="21467" y="6429"/>
                      <a:pt x="23037" y="5527"/>
                      <a:pt x="24823" y="5527"/>
                    </a:cubicBezTo>
                    <a:cubicBezTo>
                      <a:pt x="24916" y="5527"/>
                      <a:pt x="25009" y="5530"/>
                      <a:pt x="25102" y="5535"/>
                    </a:cubicBezTo>
                    <a:cubicBezTo>
                      <a:pt x="26970" y="5668"/>
                      <a:pt x="28672" y="7169"/>
                      <a:pt x="28805" y="9137"/>
                    </a:cubicBezTo>
                    <a:cubicBezTo>
                      <a:pt x="29005" y="13040"/>
                      <a:pt x="21967" y="13474"/>
                      <a:pt x="19365" y="13674"/>
                    </a:cubicBezTo>
                    <a:cubicBezTo>
                      <a:pt x="17986" y="13792"/>
                      <a:pt x="16601" y="13839"/>
                      <a:pt x="15212" y="13839"/>
                    </a:cubicBezTo>
                    <a:cubicBezTo>
                      <a:pt x="13475" y="13839"/>
                      <a:pt x="11733" y="13766"/>
                      <a:pt x="9992" y="13674"/>
                    </a:cubicBezTo>
                    <a:cubicBezTo>
                      <a:pt x="8457" y="13607"/>
                      <a:pt x="6589" y="13674"/>
                      <a:pt x="5088" y="13274"/>
                    </a:cubicBezTo>
                    <a:cubicBezTo>
                      <a:pt x="2686" y="12540"/>
                      <a:pt x="1752" y="10038"/>
                      <a:pt x="4087" y="8937"/>
                    </a:cubicBezTo>
                    <a:cubicBezTo>
                      <a:pt x="4585" y="8688"/>
                      <a:pt x="5092" y="8581"/>
                      <a:pt x="5609" y="8581"/>
                    </a:cubicBezTo>
                    <a:cubicBezTo>
                      <a:pt x="6062" y="8581"/>
                      <a:pt x="6522" y="8663"/>
                      <a:pt x="6989" y="8804"/>
                    </a:cubicBezTo>
                    <a:cubicBezTo>
                      <a:pt x="7007" y="8806"/>
                      <a:pt x="7023" y="8807"/>
                      <a:pt x="7039" y="8807"/>
                    </a:cubicBezTo>
                    <a:cubicBezTo>
                      <a:pt x="7269" y="8807"/>
                      <a:pt x="7352" y="8593"/>
                      <a:pt x="7290" y="8437"/>
                    </a:cubicBezTo>
                    <a:cubicBezTo>
                      <a:pt x="7290" y="8370"/>
                      <a:pt x="7256" y="8337"/>
                      <a:pt x="7190" y="8337"/>
                    </a:cubicBezTo>
                    <a:cubicBezTo>
                      <a:pt x="6694" y="8086"/>
                      <a:pt x="6154" y="7974"/>
                      <a:pt x="5612" y="7974"/>
                    </a:cubicBezTo>
                    <a:cubicBezTo>
                      <a:pt x="2834" y="7974"/>
                      <a:pt x="1" y="10913"/>
                      <a:pt x="2820" y="13173"/>
                    </a:cubicBezTo>
                    <a:cubicBezTo>
                      <a:pt x="4688" y="14675"/>
                      <a:pt x="8124" y="14308"/>
                      <a:pt x="10358" y="14441"/>
                    </a:cubicBezTo>
                    <a:cubicBezTo>
                      <a:pt x="11854" y="14514"/>
                      <a:pt x="13338" y="14561"/>
                      <a:pt x="14814" y="14561"/>
                    </a:cubicBezTo>
                    <a:cubicBezTo>
                      <a:pt x="16728" y="14561"/>
                      <a:pt x="18630" y="14481"/>
                      <a:pt x="20532" y="14274"/>
                    </a:cubicBezTo>
                    <a:cubicBezTo>
                      <a:pt x="23735" y="13874"/>
                      <a:pt x="30873" y="12973"/>
                      <a:pt x="29339" y="8036"/>
                    </a:cubicBezTo>
                    <a:cubicBezTo>
                      <a:pt x="28620" y="5756"/>
                      <a:pt x="26878" y="4858"/>
                      <a:pt x="24974" y="4858"/>
                    </a:cubicBezTo>
                    <a:cubicBezTo>
                      <a:pt x="23341" y="4858"/>
                      <a:pt x="21590" y="5519"/>
                      <a:pt x="20266" y="6535"/>
                    </a:cubicBezTo>
                    <a:cubicBezTo>
                      <a:pt x="20486" y="2881"/>
                      <a:pt x="16779" y="0"/>
                      <a:pt x="13248" y="0"/>
                    </a:cubicBezTo>
                    <a:close/>
                  </a:path>
                </a:pathLst>
              </a:custGeom>
              <a:solidFill>
                <a:srgbClr val="C400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0" name="Google Shape;1190;p45"/>
              <p:cNvSpPr/>
              <p:nvPr/>
            </p:nvSpPr>
            <p:spPr>
              <a:xfrm>
                <a:off x="1497075" y="1106200"/>
                <a:ext cx="428650" cy="286925"/>
              </a:xfrm>
              <a:custGeom>
                <a:avLst/>
                <a:gdLst/>
                <a:ahLst/>
                <a:cxnLst/>
                <a:rect l="l" t="t" r="r" b="b"/>
                <a:pathLst>
                  <a:path w="17146" h="11477" extrusionOk="0">
                    <a:moveTo>
                      <a:pt x="10968" y="1"/>
                    </a:moveTo>
                    <a:cubicBezTo>
                      <a:pt x="10926" y="1"/>
                      <a:pt x="10884" y="1"/>
                      <a:pt x="10842" y="2"/>
                    </a:cubicBezTo>
                    <a:cubicBezTo>
                      <a:pt x="8940" y="69"/>
                      <a:pt x="7139" y="903"/>
                      <a:pt x="6071" y="2437"/>
                    </a:cubicBezTo>
                    <a:cubicBezTo>
                      <a:pt x="4871" y="4172"/>
                      <a:pt x="5071" y="5739"/>
                      <a:pt x="5338" y="7674"/>
                    </a:cubicBezTo>
                    <a:cubicBezTo>
                      <a:pt x="5360" y="7787"/>
                      <a:pt x="5276" y="7869"/>
                      <a:pt x="5177" y="7869"/>
                    </a:cubicBezTo>
                    <a:cubicBezTo>
                      <a:pt x="5131" y="7869"/>
                      <a:pt x="5080" y="7851"/>
                      <a:pt x="5037" y="7807"/>
                    </a:cubicBezTo>
                    <a:cubicBezTo>
                      <a:pt x="5004" y="7774"/>
                      <a:pt x="5004" y="7707"/>
                      <a:pt x="4937" y="7674"/>
                    </a:cubicBezTo>
                    <a:lnTo>
                      <a:pt x="4837" y="7774"/>
                    </a:lnTo>
                    <a:cubicBezTo>
                      <a:pt x="4900" y="7930"/>
                      <a:pt x="4787" y="8144"/>
                      <a:pt x="4581" y="8144"/>
                    </a:cubicBezTo>
                    <a:cubicBezTo>
                      <a:pt x="4567" y="8144"/>
                      <a:pt x="4552" y="8143"/>
                      <a:pt x="4537" y="8141"/>
                    </a:cubicBezTo>
                    <a:cubicBezTo>
                      <a:pt x="4070" y="8001"/>
                      <a:pt x="3609" y="7919"/>
                      <a:pt x="3153" y="7919"/>
                    </a:cubicBezTo>
                    <a:cubicBezTo>
                      <a:pt x="2633" y="7919"/>
                      <a:pt x="2117" y="8026"/>
                      <a:pt x="1602" y="8274"/>
                    </a:cubicBezTo>
                    <a:cubicBezTo>
                      <a:pt x="34" y="9075"/>
                      <a:pt x="0" y="10443"/>
                      <a:pt x="868" y="11477"/>
                    </a:cubicBezTo>
                    <a:cubicBezTo>
                      <a:pt x="934" y="11243"/>
                      <a:pt x="1035" y="10976"/>
                      <a:pt x="1135" y="10743"/>
                    </a:cubicBezTo>
                    <a:cubicBezTo>
                      <a:pt x="1649" y="9780"/>
                      <a:pt x="2780" y="9208"/>
                      <a:pt x="3871" y="9208"/>
                    </a:cubicBezTo>
                    <a:cubicBezTo>
                      <a:pt x="4406" y="9208"/>
                      <a:pt x="4932" y="9346"/>
                      <a:pt x="5371" y="9642"/>
                    </a:cubicBezTo>
                    <a:cubicBezTo>
                      <a:pt x="5471" y="9742"/>
                      <a:pt x="5671" y="9842"/>
                      <a:pt x="5771" y="9942"/>
                    </a:cubicBezTo>
                    <a:cubicBezTo>
                      <a:pt x="5771" y="9309"/>
                      <a:pt x="5871" y="8741"/>
                      <a:pt x="6038" y="8141"/>
                    </a:cubicBezTo>
                    <a:cubicBezTo>
                      <a:pt x="6572" y="5773"/>
                      <a:pt x="8240" y="3471"/>
                      <a:pt x="10741" y="2971"/>
                    </a:cubicBezTo>
                    <a:cubicBezTo>
                      <a:pt x="11091" y="2899"/>
                      <a:pt x="11430" y="2865"/>
                      <a:pt x="11759" y="2865"/>
                    </a:cubicBezTo>
                    <a:cubicBezTo>
                      <a:pt x="13872" y="2865"/>
                      <a:pt x="15547" y="4265"/>
                      <a:pt x="16846" y="5939"/>
                    </a:cubicBezTo>
                    <a:cubicBezTo>
                      <a:pt x="16913" y="6040"/>
                      <a:pt x="17046" y="6173"/>
                      <a:pt x="17113" y="6306"/>
                    </a:cubicBezTo>
                    <a:cubicBezTo>
                      <a:pt x="17146" y="2811"/>
                      <a:pt x="14571" y="1"/>
                      <a:pt x="1096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1" name="Google Shape;1191;p45"/>
              <p:cNvSpPr/>
              <p:nvPr/>
            </p:nvSpPr>
            <p:spPr>
              <a:xfrm>
                <a:off x="1936550" y="1226975"/>
                <a:ext cx="219350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3978" extrusionOk="0">
                    <a:moveTo>
                      <a:pt x="4763" y="0"/>
                    </a:moveTo>
                    <a:cubicBezTo>
                      <a:pt x="3006" y="0"/>
                      <a:pt x="1436" y="902"/>
                      <a:pt x="167" y="2076"/>
                    </a:cubicBezTo>
                    <a:cubicBezTo>
                      <a:pt x="134" y="2109"/>
                      <a:pt x="34" y="2143"/>
                      <a:pt x="1" y="2143"/>
                    </a:cubicBezTo>
                    <a:cubicBezTo>
                      <a:pt x="368" y="2643"/>
                      <a:pt x="668" y="3177"/>
                      <a:pt x="901" y="3777"/>
                    </a:cubicBezTo>
                    <a:cubicBezTo>
                      <a:pt x="1635" y="3110"/>
                      <a:pt x="2436" y="2643"/>
                      <a:pt x="3336" y="2443"/>
                    </a:cubicBezTo>
                    <a:cubicBezTo>
                      <a:pt x="3803" y="2326"/>
                      <a:pt x="4289" y="2267"/>
                      <a:pt x="4776" y="2267"/>
                    </a:cubicBezTo>
                    <a:cubicBezTo>
                      <a:pt x="5823" y="2267"/>
                      <a:pt x="6875" y="2541"/>
                      <a:pt x="7740" y="3110"/>
                    </a:cubicBezTo>
                    <a:cubicBezTo>
                      <a:pt x="8140" y="3343"/>
                      <a:pt x="8473" y="3644"/>
                      <a:pt x="8774" y="3977"/>
                    </a:cubicBezTo>
                    <a:lnTo>
                      <a:pt x="8774" y="3610"/>
                    </a:lnTo>
                    <a:cubicBezTo>
                      <a:pt x="8640" y="1642"/>
                      <a:pt x="6906" y="141"/>
                      <a:pt x="5038" y="8"/>
                    </a:cubicBezTo>
                    <a:cubicBezTo>
                      <a:pt x="4946" y="3"/>
                      <a:pt x="4854" y="0"/>
                      <a:pt x="4763" y="0"/>
                    </a:cubicBezTo>
                    <a:close/>
                  </a:path>
                </a:pathLst>
              </a:custGeom>
              <a:solidFill>
                <a:srgbClr val="D8F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2" name="Google Shape;1192;p45"/>
              <p:cNvSpPr/>
              <p:nvPr/>
            </p:nvSpPr>
            <p:spPr>
              <a:xfrm>
                <a:off x="1436600" y="1088800"/>
                <a:ext cx="771850" cy="366875"/>
              </a:xfrm>
              <a:custGeom>
                <a:avLst/>
                <a:gdLst/>
                <a:ahLst/>
                <a:cxnLst/>
                <a:rect l="l" t="t" r="r" b="b"/>
                <a:pathLst>
                  <a:path w="30874" h="14675" extrusionOk="0">
                    <a:moveTo>
                      <a:pt x="13248" y="0"/>
                    </a:moveTo>
                    <a:cubicBezTo>
                      <a:pt x="13040" y="0"/>
                      <a:pt x="12833" y="10"/>
                      <a:pt x="12627" y="31"/>
                    </a:cubicBezTo>
                    <a:cubicBezTo>
                      <a:pt x="9091" y="431"/>
                      <a:pt x="4955" y="4801"/>
                      <a:pt x="7356" y="8370"/>
                    </a:cubicBezTo>
                    <a:cubicBezTo>
                      <a:pt x="7423" y="8437"/>
                      <a:pt x="7423" y="8470"/>
                      <a:pt x="7456" y="8503"/>
                    </a:cubicBezTo>
                    <a:cubicBezTo>
                      <a:pt x="7499" y="8547"/>
                      <a:pt x="7550" y="8565"/>
                      <a:pt x="7596" y="8565"/>
                    </a:cubicBezTo>
                    <a:cubicBezTo>
                      <a:pt x="7695" y="8565"/>
                      <a:pt x="7779" y="8483"/>
                      <a:pt x="7757" y="8370"/>
                    </a:cubicBezTo>
                    <a:cubicBezTo>
                      <a:pt x="7490" y="6435"/>
                      <a:pt x="7290" y="4868"/>
                      <a:pt x="8490" y="3133"/>
                    </a:cubicBezTo>
                    <a:cubicBezTo>
                      <a:pt x="9558" y="1599"/>
                      <a:pt x="11359" y="765"/>
                      <a:pt x="13261" y="698"/>
                    </a:cubicBezTo>
                    <a:cubicBezTo>
                      <a:pt x="13281" y="698"/>
                      <a:pt x="13302" y="698"/>
                      <a:pt x="13323" y="698"/>
                    </a:cubicBezTo>
                    <a:cubicBezTo>
                      <a:pt x="17093" y="698"/>
                      <a:pt x="19797" y="3720"/>
                      <a:pt x="19532" y="7436"/>
                    </a:cubicBezTo>
                    <a:cubicBezTo>
                      <a:pt x="19532" y="7623"/>
                      <a:pt x="19696" y="7728"/>
                      <a:pt x="19851" y="7728"/>
                    </a:cubicBezTo>
                    <a:cubicBezTo>
                      <a:pt x="19918" y="7728"/>
                      <a:pt x="19982" y="7709"/>
                      <a:pt x="20032" y="7670"/>
                    </a:cubicBezTo>
                    <a:cubicBezTo>
                      <a:pt x="20099" y="7670"/>
                      <a:pt x="20165" y="7636"/>
                      <a:pt x="20199" y="7603"/>
                    </a:cubicBezTo>
                    <a:cubicBezTo>
                      <a:pt x="21467" y="6429"/>
                      <a:pt x="23037" y="5527"/>
                      <a:pt x="24823" y="5527"/>
                    </a:cubicBezTo>
                    <a:cubicBezTo>
                      <a:pt x="24916" y="5527"/>
                      <a:pt x="25009" y="5530"/>
                      <a:pt x="25102" y="5535"/>
                    </a:cubicBezTo>
                    <a:cubicBezTo>
                      <a:pt x="26970" y="5668"/>
                      <a:pt x="28672" y="7169"/>
                      <a:pt x="28805" y="9137"/>
                    </a:cubicBezTo>
                    <a:cubicBezTo>
                      <a:pt x="29005" y="13040"/>
                      <a:pt x="21967" y="13474"/>
                      <a:pt x="19365" y="13674"/>
                    </a:cubicBezTo>
                    <a:cubicBezTo>
                      <a:pt x="17986" y="13792"/>
                      <a:pt x="16601" y="13839"/>
                      <a:pt x="15212" y="13839"/>
                    </a:cubicBezTo>
                    <a:cubicBezTo>
                      <a:pt x="13475" y="13839"/>
                      <a:pt x="11733" y="13766"/>
                      <a:pt x="9992" y="13674"/>
                    </a:cubicBezTo>
                    <a:cubicBezTo>
                      <a:pt x="8457" y="13607"/>
                      <a:pt x="6589" y="13674"/>
                      <a:pt x="5088" y="13274"/>
                    </a:cubicBezTo>
                    <a:cubicBezTo>
                      <a:pt x="2686" y="12540"/>
                      <a:pt x="1752" y="10038"/>
                      <a:pt x="4087" y="8937"/>
                    </a:cubicBezTo>
                    <a:cubicBezTo>
                      <a:pt x="4585" y="8688"/>
                      <a:pt x="5092" y="8581"/>
                      <a:pt x="5609" y="8581"/>
                    </a:cubicBezTo>
                    <a:cubicBezTo>
                      <a:pt x="6062" y="8581"/>
                      <a:pt x="6522" y="8663"/>
                      <a:pt x="6989" y="8804"/>
                    </a:cubicBezTo>
                    <a:cubicBezTo>
                      <a:pt x="7007" y="8806"/>
                      <a:pt x="7023" y="8807"/>
                      <a:pt x="7039" y="8807"/>
                    </a:cubicBezTo>
                    <a:cubicBezTo>
                      <a:pt x="7269" y="8807"/>
                      <a:pt x="7352" y="8593"/>
                      <a:pt x="7290" y="8437"/>
                    </a:cubicBezTo>
                    <a:cubicBezTo>
                      <a:pt x="7290" y="8370"/>
                      <a:pt x="7256" y="8337"/>
                      <a:pt x="7190" y="8337"/>
                    </a:cubicBezTo>
                    <a:cubicBezTo>
                      <a:pt x="6694" y="8086"/>
                      <a:pt x="6154" y="7974"/>
                      <a:pt x="5612" y="7974"/>
                    </a:cubicBezTo>
                    <a:cubicBezTo>
                      <a:pt x="2834" y="7974"/>
                      <a:pt x="1" y="10913"/>
                      <a:pt x="2820" y="13173"/>
                    </a:cubicBezTo>
                    <a:cubicBezTo>
                      <a:pt x="4688" y="14675"/>
                      <a:pt x="8124" y="14308"/>
                      <a:pt x="10358" y="14441"/>
                    </a:cubicBezTo>
                    <a:cubicBezTo>
                      <a:pt x="11854" y="14514"/>
                      <a:pt x="13338" y="14561"/>
                      <a:pt x="14814" y="14561"/>
                    </a:cubicBezTo>
                    <a:cubicBezTo>
                      <a:pt x="16728" y="14561"/>
                      <a:pt x="18630" y="14481"/>
                      <a:pt x="20532" y="14274"/>
                    </a:cubicBezTo>
                    <a:cubicBezTo>
                      <a:pt x="23735" y="13874"/>
                      <a:pt x="30873" y="12973"/>
                      <a:pt x="29339" y="8036"/>
                    </a:cubicBezTo>
                    <a:cubicBezTo>
                      <a:pt x="28620" y="5756"/>
                      <a:pt x="26878" y="4858"/>
                      <a:pt x="24974" y="4858"/>
                    </a:cubicBezTo>
                    <a:cubicBezTo>
                      <a:pt x="23341" y="4858"/>
                      <a:pt x="21590" y="5519"/>
                      <a:pt x="20266" y="6535"/>
                    </a:cubicBezTo>
                    <a:cubicBezTo>
                      <a:pt x="20486" y="2881"/>
                      <a:pt x="16779" y="0"/>
                      <a:pt x="132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93" name="Google Shape;1193;p45"/>
          <p:cNvGrpSpPr/>
          <p:nvPr/>
        </p:nvGrpSpPr>
        <p:grpSpPr>
          <a:xfrm>
            <a:off x="806356" y="258126"/>
            <a:ext cx="387590" cy="397510"/>
            <a:chOff x="7390410" y="1714112"/>
            <a:chExt cx="339694" cy="348418"/>
          </a:xfrm>
        </p:grpSpPr>
        <p:sp>
          <p:nvSpPr>
            <p:cNvPr id="1194" name="Google Shape;1194;p45"/>
            <p:cNvSpPr/>
            <p:nvPr/>
          </p:nvSpPr>
          <p:spPr>
            <a:xfrm>
              <a:off x="7390410" y="1714112"/>
              <a:ext cx="339694" cy="348418"/>
            </a:xfrm>
            <a:custGeom>
              <a:avLst/>
              <a:gdLst/>
              <a:ahLst/>
              <a:cxnLst/>
              <a:rect l="l" t="t" r="r" b="b"/>
              <a:pathLst>
                <a:path w="10036" h="10293" extrusionOk="0">
                  <a:moveTo>
                    <a:pt x="4529" y="1"/>
                  </a:moveTo>
                  <a:cubicBezTo>
                    <a:pt x="4408" y="1"/>
                    <a:pt x="4280" y="88"/>
                    <a:pt x="4237" y="218"/>
                  </a:cubicBezTo>
                  <a:cubicBezTo>
                    <a:pt x="4070" y="852"/>
                    <a:pt x="3870" y="1419"/>
                    <a:pt x="3703" y="2053"/>
                  </a:cubicBezTo>
                  <a:cubicBezTo>
                    <a:pt x="3570" y="2520"/>
                    <a:pt x="3370" y="3020"/>
                    <a:pt x="3336" y="3487"/>
                  </a:cubicBezTo>
                  <a:cubicBezTo>
                    <a:pt x="2869" y="3521"/>
                    <a:pt x="2469" y="3687"/>
                    <a:pt x="2002" y="3754"/>
                  </a:cubicBezTo>
                  <a:cubicBezTo>
                    <a:pt x="1402" y="3921"/>
                    <a:pt x="868" y="4054"/>
                    <a:pt x="301" y="4221"/>
                  </a:cubicBezTo>
                  <a:cubicBezTo>
                    <a:pt x="34" y="4321"/>
                    <a:pt x="1" y="4655"/>
                    <a:pt x="201" y="4755"/>
                  </a:cubicBezTo>
                  <a:cubicBezTo>
                    <a:pt x="734" y="5155"/>
                    <a:pt x="1302" y="5489"/>
                    <a:pt x="1835" y="5856"/>
                  </a:cubicBezTo>
                  <a:cubicBezTo>
                    <a:pt x="2169" y="6056"/>
                    <a:pt x="2502" y="6356"/>
                    <a:pt x="2869" y="6489"/>
                  </a:cubicBezTo>
                  <a:cubicBezTo>
                    <a:pt x="2636" y="7590"/>
                    <a:pt x="2636" y="8858"/>
                    <a:pt x="2502" y="10025"/>
                  </a:cubicBezTo>
                  <a:cubicBezTo>
                    <a:pt x="2502" y="10179"/>
                    <a:pt x="2639" y="10293"/>
                    <a:pt x="2779" y="10293"/>
                  </a:cubicBezTo>
                  <a:cubicBezTo>
                    <a:pt x="2821" y="10293"/>
                    <a:pt x="2864" y="10282"/>
                    <a:pt x="2903" y="10259"/>
                  </a:cubicBezTo>
                  <a:cubicBezTo>
                    <a:pt x="3503" y="9925"/>
                    <a:pt x="4037" y="9558"/>
                    <a:pt x="4571" y="9158"/>
                  </a:cubicBezTo>
                  <a:cubicBezTo>
                    <a:pt x="5004" y="8824"/>
                    <a:pt x="5471" y="8524"/>
                    <a:pt x="5871" y="8157"/>
                  </a:cubicBezTo>
                  <a:cubicBezTo>
                    <a:pt x="6805" y="8658"/>
                    <a:pt x="7873" y="8891"/>
                    <a:pt x="8907" y="9091"/>
                  </a:cubicBezTo>
                  <a:cubicBezTo>
                    <a:pt x="8974" y="9091"/>
                    <a:pt x="9040" y="9158"/>
                    <a:pt x="9074" y="9158"/>
                  </a:cubicBezTo>
                  <a:cubicBezTo>
                    <a:pt x="9091" y="9161"/>
                    <a:pt x="9109" y="9163"/>
                    <a:pt x="9126" y="9163"/>
                  </a:cubicBezTo>
                  <a:cubicBezTo>
                    <a:pt x="9275" y="9163"/>
                    <a:pt x="9414" y="9044"/>
                    <a:pt x="9474" y="8924"/>
                  </a:cubicBezTo>
                  <a:lnTo>
                    <a:pt x="9474" y="8758"/>
                  </a:lnTo>
                  <a:cubicBezTo>
                    <a:pt x="9241" y="8191"/>
                    <a:pt x="9040" y="7590"/>
                    <a:pt x="8807" y="7023"/>
                  </a:cubicBezTo>
                  <a:cubicBezTo>
                    <a:pt x="8640" y="6556"/>
                    <a:pt x="8473" y="6156"/>
                    <a:pt x="8240" y="5722"/>
                  </a:cubicBezTo>
                  <a:cubicBezTo>
                    <a:pt x="8240" y="5689"/>
                    <a:pt x="8206" y="5689"/>
                    <a:pt x="8206" y="5689"/>
                  </a:cubicBezTo>
                  <a:lnTo>
                    <a:pt x="8173" y="5655"/>
                  </a:lnTo>
                  <a:cubicBezTo>
                    <a:pt x="8340" y="5489"/>
                    <a:pt x="8473" y="5355"/>
                    <a:pt x="8540" y="5188"/>
                  </a:cubicBezTo>
                  <a:cubicBezTo>
                    <a:pt x="9107" y="4555"/>
                    <a:pt x="9474" y="3754"/>
                    <a:pt x="9941" y="3087"/>
                  </a:cubicBezTo>
                  <a:cubicBezTo>
                    <a:pt x="10035" y="2930"/>
                    <a:pt x="9893" y="2684"/>
                    <a:pt x="9709" y="2684"/>
                  </a:cubicBezTo>
                  <a:cubicBezTo>
                    <a:pt x="9697" y="2684"/>
                    <a:pt x="9686" y="2685"/>
                    <a:pt x="9674" y="2687"/>
                  </a:cubicBezTo>
                  <a:cubicBezTo>
                    <a:pt x="9507" y="2687"/>
                    <a:pt x="9341" y="2720"/>
                    <a:pt x="9174" y="2720"/>
                  </a:cubicBezTo>
                  <a:cubicBezTo>
                    <a:pt x="8573" y="2753"/>
                    <a:pt x="7973" y="2820"/>
                    <a:pt x="7373" y="2887"/>
                  </a:cubicBezTo>
                  <a:lnTo>
                    <a:pt x="6872" y="3020"/>
                  </a:lnTo>
                  <a:cubicBezTo>
                    <a:pt x="6872" y="2987"/>
                    <a:pt x="6872" y="2920"/>
                    <a:pt x="6839" y="2920"/>
                  </a:cubicBezTo>
                  <a:cubicBezTo>
                    <a:pt x="6205" y="1919"/>
                    <a:pt x="5471" y="1019"/>
                    <a:pt x="4704" y="85"/>
                  </a:cubicBezTo>
                  <a:cubicBezTo>
                    <a:pt x="4657" y="26"/>
                    <a:pt x="4594" y="1"/>
                    <a:pt x="4529" y="1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45"/>
            <p:cNvSpPr/>
            <p:nvPr/>
          </p:nvSpPr>
          <p:spPr>
            <a:xfrm>
              <a:off x="7437188" y="1755616"/>
              <a:ext cx="251825" cy="268769"/>
            </a:xfrm>
            <a:custGeom>
              <a:avLst/>
              <a:gdLst/>
              <a:ahLst/>
              <a:cxnLst/>
              <a:rect l="l" t="t" r="r" b="b"/>
              <a:pathLst>
                <a:path w="7440" h="7940" extrusionOk="0">
                  <a:moveTo>
                    <a:pt x="3303" y="0"/>
                  </a:moveTo>
                  <a:cubicBezTo>
                    <a:pt x="3170" y="434"/>
                    <a:pt x="3036" y="801"/>
                    <a:pt x="2936" y="1234"/>
                  </a:cubicBezTo>
                  <a:cubicBezTo>
                    <a:pt x="2803" y="1668"/>
                    <a:pt x="2669" y="2135"/>
                    <a:pt x="2469" y="2569"/>
                  </a:cubicBezTo>
                  <a:cubicBezTo>
                    <a:pt x="2502" y="2635"/>
                    <a:pt x="2469" y="2769"/>
                    <a:pt x="2369" y="2802"/>
                  </a:cubicBezTo>
                  <a:cubicBezTo>
                    <a:pt x="1969" y="3069"/>
                    <a:pt x="1468" y="3136"/>
                    <a:pt x="1001" y="3269"/>
                  </a:cubicBezTo>
                  <a:lnTo>
                    <a:pt x="1" y="3503"/>
                  </a:lnTo>
                  <a:cubicBezTo>
                    <a:pt x="334" y="3736"/>
                    <a:pt x="668" y="3936"/>
                    <a:pt x="1001" y="4170"/>
                  </a:cubicBezTo>
                  <a:cubicBezTo>
                    <a:pt x="1302" y="4403"/>
                    <a:pt x="1635" y="4570"/>
                    <a:pt x="1869" y="4804"/>
                  </a:cubicBezTo>
                  <a:cubicBezTo>
                    <a:pt x="1892" y="4798"/>
                    <a:pt x="1914" y="4795"/>
                    <a:pt x="1937" y="4795"/>
                  </a:cubicBezTo>
                  <a:cubicBezTo>
                    <a:pt x="2044" y="4795"/>
                    <a:pt x="2136" y="4860"/>
                    <a:pt x="2136" y="4970"/>
                  </a:cubicBezTo>
                  <a:cubicBezTo>
                    <a:pt x="2202" y="5938"/>
                    <a:pt x="2035" y="6972"/>
                    <a:pt x="1969" y="7939"/>
                  </a:cubicBezTo>
                  <a:cubicBezTo>
                    <a:pt x="2769" y="7439"/>
                    <a:pt x="3503" y="6838"/>
                    <a:pt x="4204" y="6271"/>
                  </a:cubicBezTo>
                  <a:cubicBezTo>
                    <a:pt x="4252" y="6223"/>
                    <a:pt x="4304" y="6205"/>
                    <a:pt x="4356" y="6205"/>
                  </a:cubicBezTo>
                  <a:cubicBezTo>
                    <a:pt x="4448" y="6205"/>
                    <a:pt x="4540" y="6262"/>
                    <a:pt x="4604" y="6305"/>
                  </a:cubicBezTo>
                  <a:cubicBezTo>
                    <a:pt x="5438" y="6471"/>
                    <a:pt x="6205" y="6772"/>
                    <a:pt x="7039" y="6972"/>
                  </a:cubicBezTo>
                  <a:cubicBezTo>
                    <a:pt x="6772" y="6205"/>
                    <a:pt x="6505" y="5471"/>
                    <a:pt x="6172" y="4737"/>
                  </a:cubicBezTo>
                  <a:cubicBezTo>
                    <a:pt x="6138" y="4603"/>
                    <a:pt x="6172" y="4437"/>
                    <a:pt x="6272" y="4437"/>
                  </a:cubicBezTo>
                  <a:cubicBezTo>
                    <a:pt x="6505" y="3669"/>
                    <a:pt x="6972" y="2969"/>
                    <a:pt x="7439" y="2302"/>
                  </a:cubicBezTo>
                  <a:lnTo>
                    <a:pt x="7439" y="2302"/>
                  </a:lnTo>
                  <a:cubicBezTo>
                    <a:pt x="6872" y="2402"/>
                    <a:pt x="6305" y="2469"/>
                    <a:pt x="5771" y="2469"/>
                  </a:cubicBezTo>
                  <a:lnTo>
                    <a:pt x="5638" y="2469"/>
                  </a:lnTo>
                  <a:cubicBezTo>
                    <a:pt x="5438" y="2469"/>
                    <a:pt x="5304" y="2435"/>
                    <a:pt x="5104" y="2402"/>
                  </a:cubicBezTo>
                  <a:cubicBezTo>
                    <a:pt x="5038" y="2335"/>
                    <a:pt x="5004" y="2302"/>
                    <a:pt x="5004" y="2268"/>
                  </a:cubicBezTo>
                  <a:cubicBezTo>
                    <a:pt x="4971" y="2268"/>
                    <a:pt x="4938" y="2235"/>
                    <a:pt x="4871" y="2168"/>
                  </a:cubicBezTo>
                  <a:cubicBezTo>
                    <a:pt x="4437" y="1434"/>
                    <a:pt x="3903" y="734"/>
                    <a:pt x="33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45"/>
            <p:cNvSpPr/>
            <p:nvPr/>
          </p:nvSpPr>
          <p:spPr>
            <a:xfrm>
              <a:off x="7402189" y="1727554"/>
              <a:ext cx="316169" cy="321710"/>
            </a:xfrm>
            <a:custGeom>
              <a:avLst/>
              <a:gdLst/>
              <a:ahLst/>
              <a:cxnLst/>
              <a:rect l="l" t="t" r="r" b="b"/>
              <a:pathLst>
                <a:path w="9341" h="9504" extrusionOk="0">
                  <a:moveTo>
                    <a:pt x="4337" y="762"/>
                  </a:moveTo>
                  <a:cubicBezTo>
                    <a:pt x="4871" y="1463"/>
                    <a:pt x="5404" y="2197"/>
                    <a:pt x="5905" y="2931"/>
                  </a:cubicBezTo>
                  <a:cubicBezTo>
                    <a:pt x="5972" y="2964"/>
                    <a:pt x="6005" y="3031"/>
                    <a:pt x="6038" y="3031"/>
                  </a:cubicBezTo>
                  <a:cubicBezTo>
                    <a:pt x="6038" y="3064"/>
                    <a:pt x="6105" y="3131"/>
                    <a:pt x="6138" y="3131"/>
                  </a:cubicBezTo>
                  <a:cubicBezTo>
                    <a:pt x="6263" y="3206"/>
                    <a:pt x="6388" y="3243"/>
                    <a:pt x="6528" y="3243"/>
                  </a:cubicBezTo>
                  <a:cubicBezTo>
                    <a:pt x="6574" y="3243"/>
                    <a:pt x="6622" y="3239"/>
                    <a:pt x="6672" y="3231"/>
                  </a:cubicBezTo>
                  <a:lnTo>
                    <a:pt x="6805" y="3231"/>
                  </a:lnTo>
                  <a:cubicBezTo>
                    <a:pt x="7339" y="3231"/>
                    <a:pt x="7906" y="3131"/>
                    <a:pt x="8473" y="3064"/>
                  </a:cubicBezTo>
                  <a:lnTo>
                    <a:pt x="8473" y="3064"/>
                  </a:lnTo>
                  <a:cubicBezTo>
                    <a:pt x="8006" y="3731"/>
                    <a:pt x="7539" y="4432"/>
                    <a:pt x="7306" y="5199"/>
                  </a:cubicBezTo>
                  <a:cubicBezTo>
                    <a:pt x="7206" y="5266"/>
                    <a:pt x="7139" y="5432"/>
                    <a:pt x="7206" y="5566"/>
                  </a:cubicBezTo>
                  <a:cubicBezTo>
                    <a:pt x="7539" y="6300"/>
                    <a:pt x="7806" y="7067"/>
                    <a:pt x="8073" y="7801"/>
                  </a:cubicBezTo>
                  <a:cubicBezTo>
                    <a:pt x="7239" y="7567"/>
                    <a:pt x="6472" y="7267"/>
                    <a:pt x="5638" y="7067"/>
                  </a:cubicBezTo>
                  <a:cubicBezTo>
                    <a:pt x="5582" y="6992"/>
                    <a:pt x="5505" y="6949"/>
                    <a:pt x="5424" y="6949"/>
                  </a:cubicBezTo>
                  <a:cubicBezTo>
                    <a:pt x="5361" y="6949"/>
                    <a:pt x="5296" y="6975"/>
                    <a:pt x="5238" y="7034"/>
                  </a:cubicBezTo>
                  <a:cubicBezTo>
                    <a:pt x="4537" y="7634"/>
                    <a:pt x="3803" y="8201"/>
                    <a:pt x="3003" y="8701"/>
                  </a:cubicBezTo>
                  <a:cubicBezTo>
                    <a:pt x="3069" y="7734"/>
                    <a:pt x="3236" y="6700"/>
                    <a:pt x="3170" y="5733"/>
                  </a:cubicBezTo>
                  <a:cubicBezTo>
                    <a:pt x="3136" y="5599"/>
                    <a:pt x="3003" y="5566"/>
                    <a:pt x="2903" y="5566"/>
                  </a:cubicBezTo>
                  <a:cubicBezTo>
                    <a:pt x="2669" y="5299"/>
                    <a:pt x="2336" y="5132"/>
                    <a:pt x="2035" y="4932"/>
                  </a:cubicBezTo>
                  <a:cubicBezTo>
                    <a:pt x="1702" y="4732"/>
                    <a:pt x="1368" y="4465"/>
                    <a:pt x="1035" y="4265"/>
                  </a:cubicBezTo>
                  <a:lnTo>
                    <a:pt x="2035" y="4031"/>
                  </a:lnTo>
                  <a:cubicBezTo>
                    <a:pt x="2502" y="3898"/>
                    <a:pt x="3003" y="3798"/>
                    <a:pt x="3403" y="3564"/>
                  </a:cubicBezTo>
                  <a:cubicBezTo>
                    <a:pt x="3503" y="3464"/>
                    <a:pt x="3536" y="3398"/>
                    <a:pt x="3503" y="3298"/>
                  </a:cubicBezTo>
                  <a:cubicBezTo>
                    <a:pt x="3703" y="2897"/>
                    <a:pt x="3837" y="2430"/>
                    <a:pt x="3970" y="1963"/>
                  </a:cubicBezTo>
                  <a:cubicBezTo>
                    <a:pt x="4104" y="1596"/>
                    <a:pt x="4204" y="1196"/>
                    <a:pt x="4337" y="762"/>
                  </a:cubicBezTo>
                  <a:close/>
                  <a:moveTo>
                    <a:pt x="4185" y="0"/>
                  </a:moveTo>
                  <a:cubicBezTo>
                    <a:pt x="4070" y="0"/>
                    <a:pt x="3949" y="82"/>
                    <a:pt x="3903" y="195"/>
                  </a:cubicBezTo>
                  <a:cubicBezTo>
                    <a:pt x="3737" y="729"/>
                    <a:pt x="3603" y="1296"/>
                    <a:pt x="3403" y="1863"/>
                  </a:cubicBezTo>
                  <a:cubicBezTo>
                    <a:pt x="3303" y="2297"/>
                    <a:pt x="3136" y="2730"/>
                    <a:pt x="3069" y="3197"/>
                  </a:cubicBezTo>
                  <a:cubicBezTo>
                    <a:pt x="2669" y="3231"/>
                    <a:pt x="2302" y="3398"/>
                    <a:pt x="1869" y="3464"/>
                  </a:cubicBezTo>
                  <a:cubicBezTo>
                    <a:pt x="1335" y="3598"/>
                    <a:pt x="801" y="3765"/>
                    <a:pt x="301" y="3898"/>
                  </a:cubicBezTo>
                  <a:cubicBezTo>
                    <a:pt x="34" y="3965"/>
                    <a:pt x="1" y="4265"/>
                    <a:pt x="201" y="4398"/>
                  </a:cubicBezTo>
                  <a:lnTo>
                    <a:pt x="1702" y="5399"/>
                  </a:lnTo>
                  <a:cubicBezTo>
                    <a:pt x="2002" y="5599"/>
                    <a:pt x="2336" y="5866"/>
                    <a:pt x="2669" y="5966"/>
                  </a:cubicBezTo>
                  <a:cubicBezTo>
                    <a:pt x="2469" y="7067"/>
                    <a:pt x="2402" y="8201"/>
                    <a:pt x="2336" y="9268"/>
                  </a:cubicBezTo>
                  <a:cubicBezTo>
                    <a:pt x="2336" y="9395"/>
                    <a:pt x="2471" y="9503"/>
                    <a:pt x="2609" y="9503"/>
                  </a:cubicBezTo>
                  <a:cubicBezTo>
                    <a:pt x="2652" y="9503"/>
                    <a:pt x="2696" y="9493"/>
                    <a:pt x="2736" y="9469"/>
                  </a:cubicBezTo>
                  <a:cubicBezTo>
                    <a:pt x="3703" y="8902"/>
                    <a:pt x="4571" y="8234"/>
                    <a:pt x="5471" y="7534"/>
                  </a:cubicBezTo>
                  <a:cubicBezTo>
                    <a:pt x="6338" y="8034"/>
                    <a:pt x="7473" y="8234"/>
                    <a:pt x="8407" y="8435"/>
                  </a:cubicBezTo>
                  <a:cubicBezTo>
                    <a:pt x="8421" y="8437"/>
                    <a:pt x="8436" y="8439"/>
                    <a:pt x="8452" y="8439"/>
                  </a:cubicBezTo>
                  <a:cubicBezTo>
                    <a:pt x="8617" y="8439"/>
                    <a:pt x="8832" y="8284"/>
                    <a:pt x="8740" y="8101"/>
                  </a:cubicBezTo>
                  <a:cubicBezTo>
                    <a:pt x="8473" y="7134"/>
                    <a:pt x="8073" y="6200"/>
                    <a:pt x="7673" y="5266"/>
                  </a:cubicBezTo>
                  <a:cubicBezTo>
                    <a:pt x="7639" y="5232"/>
                    <a:pt x="7639" y="5199"/>
                    <a:pt x="7606" y="5199"/>
                  </a:cubicBezTo>
                  <a:cubicBezTo>
                    <a:pt x="8273" y="4532"/>
                    <a:pt x="8707" y="3631"/>
                    <a:pt x="9207" y="2864"/>
                  </a:cubicBezTo>
                  <a:cubicBezTo>
                    <a:pt x="9341" y="2730"/>
                    <a:pt x="9207" y="2464"/>
                    <a:pt x="9007" y="2464"/>
                  </a:cubicBezTo>
                  <a:cubicBezTo>
                    <a:pt x="8173" y="2564"/>
                    <a:pt x="7206" y="2530"/>
                    <a:pt x="6338" y="2730"/>
                  </a:cubicBezTo>
                  <a:cubicBezTo>
                    <a:pt x="6338" y="2697"/>
                    <a:pt x="6338" y="2697"/>
                    <a:pt x="6305" y="2630"/>
                  </a:cubicBezTo>
                  <a:cubicBezTo>
                    <a:pt x="5705" y="1763"/>
                    <a:pt x="5038" y="896"/>
                    <a:pt x="4337" y="62"/>
                  </a:cubicBezTo>
                  <a:cubicBezTo>
                    <a:pt x="4294" y="19"/>
                    <a:pt x="4240" y="0"/>
                    <a:pt x="41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7" name="Google Shape;1197;p45"/>
          <p:cNvGrpSpPr/>
          <p:nvPr/>
        </p:nvGrpSpPr>
        <p:grpSpPr>
          <a:xfrm rot="1604131">
            <a:off x="1434716" y="462236"/>
            <a:ext cx="311474" cy="319427"/>
            <a:chOff x="7390410" y="1714112"/>
            <a:chExt cx="339694" cy="348418"/>
          </a:xfrm>
        </p:grpSpPr>
        <p:sp>
          <p:nvSpPr>
            <p:cNvPr id="1198" name="Google Shape;1198;p45"/>
            <p:cNvSpPr/>
            <p:nvPr/>
          </p:nvSpPr>
          <p:spPr>
            <a:xfrm>
              <a:off x="7390410" y="1714112"/>
              <a:ext cx="339694" cy="348418"/>
            </a:xfrm>
            <a:custGeom>
              <a:avLst/>
              <a:gdLst/>
              <a:ahLst/>
              <a:cxnLst/>
              <a:rect l="l" t="t" r="r" b="b"/>
              <a:pathLst>
                <a:path w="10036" h="10293" extrusionOk="0">
                  <a:moveTo>
                    <a:pt x="4529" y="1"/>
                  </a:moveTo>
                  <a:cubicBezTo>
                    <a:pt x="4408" y="1"/>
                    <a:pt x="4280" y="88"/>
                    <a:pt x="4237" y="218"/>
                  </a:cubicBezTo>
                  <a:cubicBezTo>
                    <a:pt x="4070" y="852"/>
                    <a:pt x="3870" y="1419"/>
                    <a:pt x="3703" y="2053"/>
                  </a:cubicBezTo>
                  <a:cubicBezTo>
                    <a:pt x="3570" y="2520"/>
                    <a:pt x="3370" y="3020"/>
                    <a:pt x="3336" y="3487"/>
                  </a:cubicBezTo>
                  <a:cubicBezTo>
                    <a:pt x="2869" y="3521"/>
                    <a:pt x="2469" y="3687"/>
                    <a:pt x="2002" y="3754"/>
                  </a:cubicBezTo>
                  <a:cubicBezTo>
                    <a:pt x="1402" y="3921"/>
                    <a:pt x="868" y="4054"/>
                    <a:pt x="301" y="4221"/>
                  </a:cubicBezTo>
                  <a:cubicBezTo>
                    <a:pt x="34" y="4321"/>
                    <a:pt x="1" y="4655"/>
                    <a:pt x="201" y="4755"/>
                  </a:cubicBezTo>
                  <a:cubicBezTo>
                    <a:pt x="734" y="5155"/>
                    <a:pt x="1302" y="5489"/>
                    <a:pt x="1835" y="5856"/>
                  </a:cubicBezTo>
                  <a:cubicBezTo>
                    <a:pt x="2169" y="6056"/>
                    <a:pt x="2502" y="6356"/>
                    <a:pt x="2869" y="6489"/>
                  </a:cubicBezTo>
                  <a:cubicBezTo>
                    <a:pt x="2636" y="7590"/>
                    <a:pt x="2636" y="8858"/>
                    <a:pt x="2502" y="10025"/>
                  </a:cubicBezTo>
                  <a:cubicBezTo>
                    <a:pt x="2502" y="10179"/>
                    <a:pt x="2639" y="10293"/>
                    <a:pt x="2779" y="10293"/>
                  </a:cubicBezTo>
                  <a:cubicBezTo>
                    <a:pt x="2821" y="10293"/>
                    <a:pt x="2864" y="10282"/>
                    <a:pt x="2903" y="10259"/>
                  </a:cubicBezTo>
                  <a:cubicBezTo>
                    <a:pt x="3503" y="9925"/>
                    <a:pt x="4037" y="9558"/>
                    <a:pt x="4571" y="9158"/>
                  </a:cubicBezTo>
                  <a:cubicBezTo>
                    <a:pt x="5004" y="8824"/>
                    <a:pt x="5471" y="8524"/>
                    <a:pt x="5871" y="8157"/>
                  </a:cubicBezTo>
                  <a:cubicBezTo>
                    <a:pt x="6805" y="8658"/>
                    <a:pt x="7873" y="8891"/>
                    <a:pt x="8907" y="9091"/>
                  </a:cubicBezTo>
                  <a:cubicBezTo>
                    <a:pt x="8974" y="9091"/>
                    <a:pt x="9040" y="9158"/>
                    <a:pt x="9074" y="9158"/>
                  </a:cubicBezTo>
                  <a:cubicBezTo>
                    <a:pt x="9091" y="9161"/>
                    <a:pt x="9109" y="9163"/>
                    <a:pt x="9126" y="9163"/>
                  </a:cubicBezTo>
                  <a:cubicBezTo>
                    <a:pt x="9275" y="9163"/>
                    <a:pt x="9414" y="9044"/>
                    <a:pt x="9474" y="8924"/>
                  </a:cubicBezTo>
                  <a:lnTo>
                    <a:pt x="9474" y="8758"/>
                  </a:lnTo>
                  <a:cubicBezTo>
                    <a:pt x="9241" y="8191"/>
                    <a:pt x="9040" y="7590"/>
                    <a:pt x="8807" y="7023"/>
                  </a:cubicBezTo>
                  <a:cubicBezTo>
                    <a:pt x="8640" y="6556"/>
                    <a:pt x="8473" y="6156"/>
                    <a:pt x="8240" y="5722"/>
                  </a:cubicBezTo>
                  <a:cubicBezTo>
                    <a:pt x="8240" y="5689"/>
                    <a:pt x="8206" y="5689"/>
                    <a:pt x="8206" y="5689"/>
                  </a:cubicBezTo>
                  <a:lnTo>
                    <a:pt x="8173" y="5655"/>
                  </a:lnTo>
                  <a:cubicBezTo>
                    <a:pt x="8340" y="5489"/>
                    <a:pt x="8473" y="5355"/>
                    <a:pt x="8540" y="5188"/>
                  </a:cubicBezTo>
                  <a:cubicBezTo>
                    <a:pt x="9107" y="4555"/>
                    <a:pt x="9474" y="3754"/>
                    <a:pt x="9941" y="3087"/>
                  </a:cubicBezTo>
                  <a:cubicBezTo>
                    <a:pt x="10035" y="2930"/>
                    <a:pt x="9893" y="2684"/>
                    <a:pt x="9709" y="2684"/>
                  </a:cubicBezTo>
                  <a:cubicBezTo>
                    <a:pt x="9697" y="2684"/>
                    <a:pt x="9686" y="2685"/>
                    <a:pt x="9674" y="2687"/>
                  </a:cubicBezTo>
                  <a:cubicBezTo>
                    <a:pt x="9507" y="2687"/>
                    <a:pt x="9341" y="2720"/>
                    <a:pt x="9174" y="2720"/>
                  </a:cubicBezTo>
                  <a:cubicBezTo>
                    <a:pt x="8573" y="2753"/>
                    <a:pt x="7973" y="2820"/>
                    <a:pt x="7373" y="2887"/>
                  </a:cubicBezTo>
                  <a:lnTo>
                    <a:pt x="6872" y="3020"/>
                  </a:lnTo>
                  <a:cubicBezTo>
                    <a:pt x="6872" y="2987"/>
                    <a:pt x="6872" y="2920"/>
                    <a:pt x="6839" y="2920"/>
                  </a:cubicBezTo>
                  <a:cubicBezTo>
                    <a:pt x="6205" y="1919"/>
                    <a:pt x="5471" y="1019"/>
                    <a:pt x="4704" y="85"/>
                  </a:cubicBezTo>
                  <a:cubicBezTo>
                    <a:pt x="4657" y="26"/>
                    <a:pt x="4594" y="1"/>
                    <a:pt x="4529" y="1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45"/>
            <p:cNvSpPr/>
            <p:nvPr/>
          </p:nvSpPr>
          <p:spPr>
            <a:xfrm>
              <a:off x="7437188" y="1755616"/>
              <a:ext cx="251825" cy="268769"/>
            </a:xfrm>
            <a:custGeom>
              <a:avLst/>
              <a:gdLst/>
              <a:ahLst/>
              <a:cxnLst/>
              <a:rect l="l" t="t" r="r" b="b"/>
              <a:pathLst>
                <a:path w="7440" h="7940" extrusionOk="0">
                  <a:moveTo>
                    <a:pt x="3303" y="0"/>
                  </a:moveTo>
                  <a:cubicBezTo>
                    <a:pt x="3170" y="434"/>
                    <a:pt x="3036" y="801"/>
                    <a:pt x="2936" y="1234"/>
                  </a:cubicBezTo>
                  <a:cubicBezTo>
                    <a:pt x="2803" y="1668"/>
                    <a:pt x="2669" y="2135"/>
                    <a:pt x="2469" y="2569"/>
                  </a:cubicBezTo>
                  <a:cubicBezTo>
                    <a:pt x="2502" y="2635"/>
                    <a:pt x="2469" y="2769"/>
                    <a:pt x="2369" y="2802"/>
                  </a:cubicBezTo>
                  <a:cubicBezTo>
                    <a:pt x="1969" y="3069"/>
                    <a:pt x="1468" y="3136"/>
                    <a:pt x="1001" y="3269"/>
                  </a:cubicBezTo>
                  <a:lnTo>
                    <a:pt x="1" y="3503"/>
                  </a:lnTo>
                  <a:cubicBezTo>
                    <a:pt x="334" y="3736"/>
                    <a:pt x="668" y="3936"/>
                    <a:pt x="1001" y="4170"/>
                  </a:cubicBezTo>
                  <a:cubicBezTo>
                    <a:pt x="1302" y="4403"/>
                    <a:pt x="1635" y="4570"/>
                    <a:pt x="1869" y="4804"/>
                  </a:cubicBezTo>
                  <a:cubicBezTo>
                    <a:pt x="1892" y="4798"/>
                    <a:pt x="1914" y="4795"/>
                    <a:pt x="1937" y="4795"/>
                  </a:cubicBezTo>
                  <a:cubicBezTo>
                    <a:pt x="2044" y="4795"/>
                    <a:pt x="2136" y="4860"/>
                    <a:pt x="2136" y="4970"/>
                  </a:cubicBezTo>
                  <a:cubicBezTo>
                    <a:pt x="2202" y="5938"/>
                    <a:pt x="2035" y="6972"/>
                    <a:pt x="1969" y="7939"/>
                  </a:cubicBezTo>
                  <a:cubicBezTo>
                    <a:pt x="2769" y="7439"/>
                    <a:pt x="3503" y="6838"/>
                    <a:pt x="4204" y="6271"/>
                  </a:cubicBezTo>
                  <a:cubicBezTo>
                    <a:pt x="4252" y="6223"/>
                    <a:pt x="4304" y="6205"/>
                    <a:pt x="4356" y="6205"/>
                  </a:cubicBezTo>
                  <a:cubicBezTo>
                    <a:pt x="4448" y="6205"/>
                    <a:pt x="4540" y="6262"/>
                    <a:pt x="4604" y="6305"/>
                  </a:cubicBezTo>
                  <a:cubicBezTo>
                    <a:pt x="5438" y="6471"/>
                    <a:pt x="6205" y="6772"/>
                    <a:pt x="7039" y="6972"/>
                  </a:cubicBezTo>
                  <a:cubicBezTo>
                    <a:pt x="6772" y="6205"/>
                    <a:pt x="6505" y="5471"/>
                    <a:pt x="6172" y="4737"/>
                  </a:cubicBezTo>
                  <a:cubicBezTo>
                    <a:pt x="6138" y="4603"/>
                    <a:pt x="6172" y="4437"/>
                    <a:pt x="6272" y="4437"/>
                  </a:cubicBezTo>
                  <a:cubicBezTo>
                    <a:pt x="6505" y="3669"/>
                    <a:pt x="6972" y="2969"/>
                    <a:pt x="7439" y="2302"/>
                  </a:cubicBezTo>
                  <a:lnTo>
                    <a:pt x="7439" y="2302"/>
                  </a:lnTo>
                  <a:cubicBezTo>
                    <a:pt x="6872" y="2402"/>
                    <a:pt x="6305" y="2469"/>
                    <a:pt x="5771" y="2469"/>
                  </a:cubicBezTo>
                  <a:lnTo>
                    <a:pt x="5638" y="2469"/>
                  </a:lnTo>
                  <a:cubicBezTo>
                    <a:pt x="5438" y="2469"/>
                    <a:pt x="5304" y="2435"/>
                    <a:pt x="5104" y="2402"/>
                  </a:cubicBezTo>
                  <a:cubicBezTo>
                    <a:pt x="5038" y="2335"/>
                    <a:pt x="5004" y="2302"/>
                    <a:pt x="5004" y="2268"/>
                  </a:cubicBezTo>
                  <a:cubicBezTo>
                    <a:pt x="4971" y="2268"/>
                    <a:pt x="4938" y="2235"/>
                    <a:pt x="4871" y="2168"/>
                  </a:cubicBezTo>
                  <a:cubicBezTo>
                    <a:pt x="4437" y="1434"/>
                    <a:pt x="3903" y="734"/>
                    <a:pt x="33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45"/>
            <p:cNvSpPr/>
            <p:nvPr/>
          </p:nvSpPr>
          <p:spPr>
            <a:xfrm>
              <a:off x="7402189" y="1727554"/>
              <a:ext cx="316169" cy="321710"/>
            </a:xfrm>
            <a:custGeom>
              <a:avLst/>
              <a:gdLst/>
              <a:ahLst/>
              <a:cxnLst/>
              <a:rect l="l" t="t" r="r" b="b"/>
              <a:pathLst>
                <a:path w="9341" h="9504" extrusionOk="0">
                  <a:moveTo>
                    <a:pt x="4337" y="762"/>
                  </a:moveTo>
                  <a:cubicBezTo>
                    <a:pt x="4871" y="1463"/>
                    <a:pt x="5404" y="2197"/>
                    <a:pt x="5905" y="2931"/>
                  </a:cubicBezTo>
                  <a:cubicBezTo>
                    <a:pt x="5972" y="2964"/>
                    <a:pt x="6005" y="3031"/>
                    <a:pt x="6038" y="3031"/>
                  </a:cubicBezTo>
                  <a:cubicBezTo>
                    <a:pt x="6038" y="3064"/>
                    <a:pt x="6105" y="3131"/>
                    <a:pt x="6138" y="3131"/>
                  </a:cubicBezTo>
                  <a:cubicBezTo>
                    <a:pt x="6263" y="3206"/>
                    <a:pt x="6388" y="3243"/>
                    <a:pt x="6528" y="3243"/>
                  </a:cubicBezTo>
                  <a:cubicBezTo>
                    <a:pt x="6574" y="3243"/>
                    <a:pt x="6622" y="3239"/>
                    <a:pt x="6672" y="3231"/>
                  </a:cubicBezTo>
                  <a:lnTo>
                    <a:pt x="6805" y="3231"/>
                  </a:lnTo>
                  <a:cubicBezTo>
                    <a:pt x="7339" y="3231"/>
                    <a:pt x="7906" y="3131"/>
                    <a:pt x="8473" y="3064"/>
                  </a:cubicBezTo>
                  <a:lnTo>
                    <a:pt x="8473" y="3064"/>
                  </a:lnTo>
                  <a:cubicBezTo>
                    <a:pt x="8006" y="3731"/>
                    <a:pt x="7539" y="4432"/>
                    <a:pt x="7306" y="5199"/>
                  </a:cubicBezTo>
                  <a:cubicBezTo>
                    <a:pt x="7206" y="5266"/>
                    <a:pt x="7139" y="5432"/>
                    <a:pt x="7206" y="5566"/>
                  </a:cubicBezTo>
                  <a:cubicBezTo>
                    <a:pt x="7539" y="6300"/>
                    <a:pt x="7806" y="7067"/>
                    <a:pt x="8073" y="7801"/>
                  </a:cubicBezTo>
                  <a:cubicBezTo>
                    <a:pt x="7239" y="7567"/>
                    <a:pt x="6472" y="7267"/>
                    <a:pt x="5638" y="7067"/>
                  </a:cubicBezTo>
                  <a:cubicBezTo>
                    <a:pt x="5582" y="6992"/>
                    <a:pt x="5505" y="6949"/>
                    <a:pt x="5424" y="6949"/>
                  </a:cubicBezTo>
                  <a:cubicBezTo>
                    <a:pt x="5361" y="6949"/>
                    <a:pt x="5296" y="6975"/>
                    <a:pt x="5238" y="7034"/>
                  </a:cubicBezTo>
                  <a:cubicBezTo>
                    <a:pt x="4537" y="7634"/>
                    <a:pt x="3803" y="8201"/>
                    <a:pt x="3003" y="8701"/>
                  </a:cubicBezTo>
                  <a:cubicBezTo>
                    <a:pt x="3069" y="7734"/>
                    <a:pt x="3236" y="6700"/>
                    <a:pt x="3170" y="5733"/>
                  </a:cubicBezTo>
                  <a:cubicBezTo>
                    <a:pt x="3136" y="5599"/>
                    <a:pt x="3003" y="5566"/>
                    <a:pt x="2903" y="5566"/>
                  </a:cubicBezTo>
                  <a:cubicBezTo>
                    <a:pt x="2669" y="5299"/>
                    <a:pt x="2336" y="5132"/>
                    <a:pt x="2035" y="4932"/>
                  </a:cubicBezTo>
                  <a:cubicBezTo>
                    <a:pt x="1702" y="4732"/>
                    <a:pt x="1368" y="4465"/>
                    <a:pt x="1035" y="4265"/>
                  </a:cubicBezTo>
                  <a:lnTo>
                    <a:pt x="2035" y="4031"/>
                  </a:lnTo>
                  <a:cubicBezTo>
                    <a:pt x="2502" y="3898"/>
                    <a:pt x="3003" y="3798"/>
                    <a:pt x="3403" y="3564"/>
                  </a:cubicBezTo>
                  <a:cubicBezTo>
                    <a:pt x="3503" y="3464"/>
                    <a:pt x="3536" y="3398"/>
                    <a:pt x="3503" y="3298"/>
                  </a:cubicBezTo>
                  <a:cubicBezTo>
                    <a:pt x="3703" y="2897"/>
                    <a:pt x="3837" y="2430"/>
                    <a:pt x="3970" y="1963"/>
                  </a:cubicBezTo>
                  <a:cubicBezTo>
                    <a:pt x="4104" y="1596"/>
                    <a:pt x="4204" y="1196"/>
                    <a:pt x="4337" y="762"/>
                  </a:cubicBezTo>
                  <a:close/>
                  <a:moveTo>
                    <a:pt x="4185" y="0"/>
                  </a:moveTo>
                  <a:cubicBezTo>
                    <a:pt x="4070" y="0"/>
                    <a:pt x="3949" y="82"/>
                    <a:pt x="3903" y="195"/>
                  </a:cubicBezTo>
                  <a:cubicBezTo>
                    <a:pt x="3737" y="729"/>
                    <a:pt x="3603" y="1296"/>
                    <a:pt x="3403" y="1863"/>
                  </a:cubicBezTo>
                  <a:cubicBezTo>
                    <a:pt x="3303" y="2297"/>
                    <a:pt x="3136" y="2730"/>
                    <a:pt x="3069" y="3197"/>
                  </a:cubicBezTo>
                  <a:cubicBezTo>
                    <a:pt x="2669" y="3231"/>
                    <a:pt x="2302" y="3398"/>
                    <a:pt x="1869" y="3464"/>
                  </a:cubicBezTo>
                  <a:cubicBezTo>
                    <a:pt x="1335" y="3598"/>
                    <a:pt x="801" y="3765"/>
                    <a:pt x="301" y="3898"/>
                  </a:cubicBezTo>
                  <a:cubicBezTo>
                    <a:pt x="34" y="3965"/>
                    <a:pt x="1" y="4265"/>
                    <a:pt x="201" y="4398"/>
                  </a:cubicBezTo>
                  <a:lnTo>
                    <a:pt x="1702" y="5399"/>
                  </a:lnTo>
                  <a:cubicBezTo>
                    <a:pt x="2002" y="5599"/>
                    <a:pt x="2336" y="5866"/>
                    <a:pt x="2669" y="5966"/>
                  </a:cubicBezTo>
                  <a:cubicBezTo>
                    <a:pt x="2469" y="7067"/>
                    <a:pt x="2402" y="8201"/>
                    <a:pt x="2336" y="9268"/>
                  </a:cubicBezTo>
                  <a:cubicBezTo>
                    <a:pt x="2336" y="9395"/>
                    <a:pt x="2471" y="9503"/>
                    <a:pt x="2609" y="9503"/>
                  </a:cubicBezTo>
                  <a:cubicBezTo>
                    <a:pt x="2652" y="9503"/>
                    <a:pt x="2696" y="9493"/>
                    <a:pt x="2736" y="9469"/>
                  </a:cubicBezTo>
                  <a:cubicBezTo>
                    <a:pt x="3703" y="8902"/>
                    <a:pt x="4571" y="8234"/>
                    <a:pt x="5471" y="7534"/>
                  </a:cubicBezTo>
                  <a:cubicBezTo>
                    <a:pt x="6338" y="8034"/>
                    <a:pt x="7473" y="8234"/>
                    <a:pt x="8407" y="8435"/>
                  </a:cubicBezTo>
                  <a:cubicBezTo>
                    <a:pt x="8421" y="8437"/>
                    <a:pt x="8436" y="8439"/>
                    <a:pt x="8452" y="8439"/>
                  </a:cubicBezTo>
                  <a:cubicBezTo>
                    <a:pt x="8617" y="8439"/>
                    <a:pt x="8832" y="8284"/>
                    <a:pt x="8740" y="8101"/>
                  </a:cubicBezTo>
                  <a:cubicBezTo>
                    <a:pt x="8473" y="7134"/>
                    <a:pt x="8073" y="6200"/>
                    <a:pt x="7673" y="5266"/>
                  </a:cubicBezTo>
                  <a:cubicBezTo>
                    <a:pt x="7639" y="5232"/>
                    <a:pt x="7639" y="5199"/>
                    <a:pt x="7606" y="5199"/>
                  </a:cubicBezTo>
                  <a:cubicBezTo>
                    <a:pt x="8273" y="4532"/>
                    <a:pt x="8707" y="3631"/>
                    <a:pt x="9207" y="2864"/>
                  </a:cubicBezTo>
                  <a:cubicBezTo>
                    <a:pt x="9341" y="2730"/>
                    <a:pt x="9207" y="2464"/>
                    <a:pt x="9007" y="2464"/>
                  </a:cubicBezTo>
                  <a:cubicBezTo>
                    <a:pt x="8173" y="2564"/>
                    <a:pt x="7206" y="2530"/>
                    <a:pt x="6338" y="2730"/>
                  </a:cubicBezTo>
                  <a:cubicBezTo>
                    <a:pt x="6338" y="2697"/>
                    <a:pt x="6338" y="2697"/>
                    <a:pt x="6305" y="2630"/>
                  </a:cubicBezTo>
                  <a:cubicBezTo>
                    <a:pt x="5705" y="1763"/>
                    <a:pt x="5038" y="896"/>
                    <a:pt x="4337" y="62"/>
                  </a:cubicBezTo>
                  <a:cubicBezTo>
                    <a:pt x="4294" y="19"/>
                    <a:pt x="4240" y="0"/>
                    <a:pt x="41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1" name="Google Shape;1201;p45"/>
          <p:cNvGrpSpPr/>
          <p:nvPr/>
        </p:nvGrpSpPr>
        <p:grpSpPr>
          <a:xfrm>
            <a:off x="7311150" y="3586893"/>
            <a:ext cx="1351516" cy="758144"/>
            <a:chOff x="689837" y="1088500"/>
            <a:chExt cx="1197515" cy="671816"/>
          </a:xfrm>
        </p:grpSpPr>
        <p:sp>
          <p:nvSpPr>
            <p:cNvPr id="1202" name="Google Shape;1202;p45"/>
            <p:cNvSpPr/>
            <p:nvPr/>
          </p:nvSpPr>
          <p:spPr>
            <a:xfrm>
              <a:off x="689837" y="1088500"/>
              <a:ext cx="1197515" cy="671816"/>
            </a:xfrm>
            <a:custGeom>
              <a:avLst/>
              <a:gdLst/>
              <a:ahLst/>
              <a:cxnLst/>
              <a:rect l="l" t="t" r="r" b="b"/>
              <a:pathLst>
                <a:path w="43216" h="21944" extrusionOk="0">
                  <a:moveTo>
                    <a:pt x="25344" y="0"/>
                  </a:moveTo>
                  <a:cubicBezTo>
                    <a:pt x="24969" y="0"/>
                    <a:pt x="24593" y="18"/>
                    <a:pt x="24218" y="52"/>
                  </a:cubicBezTo>
                  <a:cubicBezTo>
                    <a:pt x="19181" y="552"/>
                    <a:pt x="12543" y="4655"/>
                    <a:pt x="13511" y="10226"/>
                  </a:cubicBezTo>
                  <a:cubicBezTo>
                    <a:pt x="11925" y="8372"/>
                    <a:pt x="9842" y="6713"/>
                    <a:pt x="7453" y="6713"/>
                  </a:cubicBezTo>
                  <a:cubicBezTo>
                    <a:pt x="6876" y="6713"/>
                    <a:pt x="6282" y="6809"/>
                    <a:pt x="5672" y="7023"/>
                  </a:cubicBezTo>
                  <a:cubicBezTo>
                    <a:pt x="2036" y="8358"/>
                    <a:pt x="1669" y="12828"/>
                    <a:pt x="3470" y="15763"/>
                  </a:cubicBezTo>
                  <a:cubicBezTo>
                    <a:pt x="3312" y="15740"/>
                    <a:pt x="3154" y="15729"/>
                    <a:pt x="2998" y="15729"/>
                  </a:cubicBezTo>
                  <a:cubicBezTo>
                    <a:pt x="1573" y="15729"/>
                    <a:pt x="288" y="16675"/>
                    <a:pt x="168" y="18298"/>
                  </a:cubicBezTo>
                  <a:cubicBezTo>
                    <a:pt x="1" y="20466"/>
                    <a:pt x="1802" y="21434"/>
                    <a:pt x="3637" y="21634"/>
                  </a:cubicBezTo>
                  <a:cubicBezTo>
                    <a:pt x="5792" y="21885"/>
                    <a:pt x="8015" y="21943"/>
                    <a:pt x="10244" y="21943"/>
                  </a:cubicBezTo>
                  <a:cubicBezTo>
                    <a:pt x="12154" y="21943"/>
                    <a:pt x="14067" y="21901"/>
                    <a:pt x="15946" y="21901"/>
                  </a:cubicBezTo>
                  <a:cubicBezTo>
                    <a:pt x="19949" y="21901"/>
                    <a:pt x="23951" y="21801"/>
                    <a:pt x="27921" y="21601"/>
                  </a:cubicBezTo>
                  <a:cubicBezTo>
                    <a:pt x="31523" y="21434"/>
                    <a:pt x="35326" y="21500"/>
                    <a:pt x="38829" y="20833"/>
                  </a:cubicBezTo>
                  <a:cubicBezTo>
                    <a:pt x="41197" y="20366"/>
                    <a:pt x="42665" y="18765"/>
                    <a:pt x="42865" y="16330"/>
                  </a:cubicBezTo>
                  <a:cubicBezTo>
                    <a:pt x="43216" y="12740"/>
                    <a:pt x="40224" y="9477"/>
                    <a:pt x="36949" y="9477"/>
                  </a:cubicBezTo>
                  <a:cubicBezTo>
                    <a:pt x="36177" y="9477"/>
                    <a:pt x="35389" y="9658"/>
                    <a:pt x="34626" y="10059"/>
                  </a:cubicBezTo>
                  <a:cubicBezTo>
                    <a:pt x="35193" y="7757"/>
                    <a:pt x="34459" y="5255"/>
                    <a:pt x="32991" y="3421"/>
                  </a:cubicBezTo>
                  <a:cubicBezTo>
                    <a:pt x="31128" y="1055"/>
                    <a:pt x="28269" y="0"/>
                    <a:pt x="25344" y="0"/>
                  </a:cubicBezTo>
                  <a:close/>
                </a:path>
              </a:pathLst>
            </a:custGeom>
            <a:solidFill>
              <a:schemeClr val="accent6"/>
            </a:solidFill>
            <a:ln w="381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03" name="Google Shape;1203;p45"/>
            <p:cNvGrpSpPr/>
            <p:nvPr/>
          </p:nvGrpSpPr>
          <p:grpSpPr>
            <a:xfrm>
              <a:off x="749075" y="1149838"/>
              <a:ext cx="1079025" cy="549125"/>
              <a:chOff x="749075" y="1149838"/>
              <a:chExt cx="1079025" cy="549125"/>
            </a:xfrm>
          </p:grpSpPr>
          <p:sp>
            <p:nvSpPr>
              <p:cNvPr id="1204" name="Google Shape;1204;p45"/>
              <p:cNvSpPr/>
              <p:nvPr/>
            </p:nvSpPr>
            <p:spPr>
              <a:xfrm>
                <a:off x="769925" y="1169538"/>
                <a:ext cx="1046600" cy="509700"/>
              </a:xfrm>
              <a:custGeom>
                <a:avLst/>
                <a:gdLst/>
                <a:ahLst/>
                <a:cxnLst/>
                <a:rect l="l" t="t" r="r" b="b"/>
                <a:pathLst>
                  <a:path w="41864" h="20388" extrusionOk="0">
                    <a:moveTo>
                      <a:pt x="24309" y="0"/>
                    </a:moveTo>
                    <a:cubicBezTo>
                      <a:pt x="24190" y="0"/>
                      <a:pt x="24070" y="2"/>
                      <a:pt x="23950" y="7"/>
                    </a:cubicBezTo>
                    <a:cubicBezTo>
                      <a:pt x="18780" y="207"/>
                      <a:pt x="10774" y="4843"/>
                      <a:pt x="13777" y="11115"/>
                    </a:cubicBezTo>
                    <a:cubicBezTo>
                      <a:pt x="13938" y="11369"/>
                      <a:pt x="13715" y="11607"/>
                      <a:pt x="13486" y="11607"/>
                    </a:cubicBezTo>
                    <a:cubicBezTo>
                      <a:pt x="13384" y="11607"/>
                      <a:pt x="13281" y="11561"/>
                      <a:pt x="13209" y="11448"/>
                    </a:cubicBezTo>
                    <a:cubicBezTo>
                      <a:pt x="11605" y="9105"/>
                      <a:pt x="9506" y="6700"/>
                      <a:pt x="6467" y="6700"/>
                    </a:cubicBezTo>
                    <a:cubicBezTo>
                      <a:pt x="6347" y="6700"/>
                      <a:pt x="6227" y="6704"/>
                      <a:pt x="6104" y="6711"/>
                    </a:cubicBezTo>
                    <a:cubicBezTo>
                      <a:pt x="1534" y="7012"/>
                      <a:pt x="1735" y="12049"/>
                      <a:pt x="3102" y="15151"/>
                    </a:cubicBezTo>
                    <a:lnTo>
                      <a:pt x="3169" y="15151"/>
                    </a:lnTo>
                    <a:cubicBezTo>
                      <a:pt x="3385" y="15212"/>
                      <a:pt x="3344" y="15559"/>
                      <a:pt x="3100" y="15559"/>
                    </a:cubicBezTo>
                    <a:cubicBezTo>
                      <a:pt x="3080" y="15559"/>
                      <a:pt x="3058" y="15556"/>
                      <a:pt x="3036" y="15551"/>
                    </a:cubicBezTo>
                    <a:cubicBezTo>
                      <a:pt x="2842" y="15521"/>
                      <a:pt x="2657" y="15506"/>
                      <a:pt x="2479" y="15506"/>
                    </a:cubicBezTo>
                    <a:cubicBezTo>
                      <a:pt x="1277" y="15506"/>
                      <a:pt x="436" y="16199"/>
                      <a:pt x="0" y="17653"/>
                    </a:cubicBezTo>
                    <a:cubicBezTo>
                      <a:pt x="33" y="19187"/>
                      <a:pt x="934" y="20021"/>
                      <a:pt x="2735" y="20154"/>
                    </a:cubicBezTo>
                    <a:cubicBezTo>
                      <a:pt x="3236" y="20254"/>
                      <a:pt x="3778" y="20271"/>
                      <a:pt x="4320" y="20271"/>
                    </a:cubicBezTo>
                    <a:cubicBezTo>
                      <a:pt x="4591" y="20271"/>
                      <a:pt x="4862" y="20267"/>
                      <a:pt x="5128" y="20267"/>
                    </a:cubicBezTo>
                    <a:cubicBezTo>
                      <a:pt x="5393" y="20267"/>
                      <a:pt x="5654" y="20271"/>
                      <a:pt x="5904" y="20288"/>
                    </a:cubicBezTo>
                    <a:cubicBezTo>
                      <a:pt x="8106" y="20355"/>
                      <a:pt x="10341" y="20388"/>
                      <a:pt x="12542" y="20388"/>
                    </a:cubicBezTo>
                    <a:cubicBezTo>
                      <a:pt x="16945" y="20388"/>
                      <a:pt x="21382" y="20355"/>
                      <a:pt x="25785" y="20154"/>
                    </a:cubicBezTo>
                    <a:cubicBezTo>
                      <a:pt x="28020" y="20021"/>
                      <a:pt x="30222" y="19954"/>
                      <a:pt x="32423" y="19787"/>
                    </a:cubicBezTo>
                    <a:cubicBezTo>
                      <a:pt x="34525" y="19654"/>
                      <a:pt x="37627" y="19888"/>
                      <a:pt x="39462" y="18787"/>
                    </a:cubicBezTo>
                    <a:cubicBezTo>
                      <a:pt x="41863" y="17286"/>
                      <a:pt x="41663" y="13716"/>
                      <a:pt x="40229" y="11682"/>
                    </a:cubicBezTo>
                    <a:cubicBezTo>
                      <a:pt x="39245" y="10226"/>
                      <a:pt x="37821" y="9536"/>
                      <a:pt x="36306" y="9536"/>
                    </a:cubicBezTo>
                    <a:cubicBezTo>
                      <a:pt x="35250" y="9536"/>
                      <a:pt x="34150" y="9871"/>
                      <a:pt x="33124" y="10514"/>
                    </a:cubicBezTo>
                    <a:cubicBezTo>
                      <a:pt x="33075" y="10539"/>
                      <a:pt x="33025" y="10549"/>
                      <a:pt x="32977" y="10549"/>
                    </a:cubicBezTo>
                    <a:cubicBezTo>
                      <a:pt x="32697" y="10549"/>
                      <a:pt x="32467" y="10180"/>
                      <a:pt x="32723" y="9980"/>
                    </a:cubicBezTo>
                    <a:cubicBezTo>
                      <a:pt x="32757" y="9980"/>
                      <a:pt x="32757" y="9947"/>
                      <a:pt x="32790" y="9947"/>
                    </a:cubicBezTo>
                    <a:lnTo>
                      <a:pt x="32790" y="9880"/>
                    </a:lnTo>
                    <a:cubicBezTo>
                      <a:pt x="34291" y="4334"/>
                      <a:pt x="29633" y="0"/>
                      <a:pt x="2430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5" name="Google Shape;1205;p45"/>
              <p:cNvSpPr/>
              <p:nvPr/>
            </p:nvSpPr>
            <p:spPr>
              <a:xfrm>
                <a:off x="770750" y="1166188"/>
                <a:ext cx="1040775" cy="469700"/>
              </a:xfrm>
              <a:custGeom>
                <a:avLst/>
                <a:gdLst/>
                <a:ahLst/>
                <a:cxnLst/>
                <a:rect l="l" t="t" r="r" b="b"/>
                <a:pathLst>
                  <a:path w="41631" h="18788" extrusionOk="0">
                    <a:moveTo>
                      <a:pt x="24345" y="1"/>
                    </a:moveTo>
                    <a:cubicBezTo>
                      <a:pt x="24225" y="1"/>
                      <a:pt x="24105" y="3"/>
                      <a:pt x="23984" y="7"/>
                    </a:cubicBezTo>
                    <a:cubicBezTo>
                      <a:pt x="18780" y="207"/>
                      <a:pt x="10775" y="4877"/>
                      <a:pt x="13810" y="11115"/>
                    </a:cubicBezTo>
                    <a:cubicBezTo>
                      <a:pt x="13949" y="11370"/>
                      <a:pt x="13735" y="11608"/>
                      <a:pt x="13502" y="11608"/>
                    </a:cubicBezTo>
                    <a:cubicBezTo>
                      <a:pt x="13399" y="11608"/>
                      <a:pt x="13292" y="11561"/>
                      <a:pt x="13210" y="11449"/>
                    </a:cubicBezTo>
                    <a:cubicBezTo>
                      <a:pt x="11615" y="9120"/>
                      <a:pt x="9501" y="6730"/>
                      <a:pt x="6548" y="6730"/>
                    </a:cubicBezTo>
                    <a:cubicBezTo>
                      <a:pt x="6413" y="6730"/>
                      <a:pt x="6276" y="6735"/>
                      <a:pt x="6138" y="6745"/>
                    </a:cubicBezTo>
                    <a:cubicBezTo>
                      <a:pt x="1535" y="7012"/>
                      <a:pt x="1768" y="12083"/>
                      <a:pt x="3136" y="15151"/>
                    </a:cubicBezTo>
                    <a:lnTo>
                      <a:pt x="3169" y="15151"/>
                    </a:lnTo>
                    <a:cubicBezTo>
                      <a:pt x="3447" y="15213"/>
                      <a:pt x="3354" y="15559"/>
                      <a:pt x="3102" y="15559"/>
                    </a:cubicBezTo>
                    <a:cubicBezTo>
                      <a:pt x="3081" y="15559"/>
                      <a:pt x="3059" y="15557"/>
                      <a:pt x="3036" y="15552"/>
                    </a:cubicBezTo>
                    <a:cubicBezTo>
                      <a:pt x="2829" y="15515"/>
                      <a:pt x="2631" y="15496"/>
                      <a:pt x="2442" y="15496"/>
                    </a:cubicBezTo>
                    <a:cubicBezTo>
                      <a:pt x="1260" y="15496"/>
                      <a:pt x="432" y="16215"/>
                      <a:pt x="0" y="17653"/>
                    </a:cubicBezTo>
                    <a:cubicBezTo>
                      <a:pt x="0" y="18053"/>
                      <a:pt x="100" y="18454"/>
                      <a:pt x="267" y="18787"/>
                    </a:cubicBezTo>
                    <a:cubicBezTo>
                      <a:pt x="596" y="17609"/>
                      <a:pt x="1892" y="16521"/>
                      <a:pt x="3177" y="16521"/>
                    </a:cubicBezTo>
                    <a:cubicBezTo>
                      <a:pt x="3456" y="16521"/>
                      <a:pt x="3735" y="16573"/>
                      <a:pt x="4003" y="16686"/>
                    </a:cubicBezTo>
                    <a:cubicBezTo>
                      <a:pt x="4170" y="16786"/>
                      <a:pt x="4370" y="16853"/>
                      <a:pt x="4537" y="16953"/>
                    </a:cubicBezTo>
                    <a:lnTo>
                      <a:pt x="4170" y="15952"/>
                    </a:lnTo>
                    <a:cubicBezTo>
                      <a:pt x="3169" y="12916"/>
                      <a:pt x="4504" y="8847"/>
                      <a:pt x="8273" y="8847"/>
                    </a:cubicBezTo>
                    <a:cubicBezTo>
                      <a:pt x="11142" y="8847"/>
                      <a:pt x="13143" y="11782"/>
                      <a:pt x="14511" y="14017"/>
                    </a:cubicBezTo>
                    <a:cubicBezTo>
                      <a:pt x="14544" y="11482"/>
                      <a:pt x="15345" y="8947"/>
                      <a:pt x="16979" y="6979"/>
                    </a:cubicBezTo>
                    <a:cubicBezTo>
                      <a:pt x="18704" y="4886"/>
                      <a:pt x="21070" y="3581"/>
                      <a:pt x="23431" y="3581"/>
                    </a:cubicBezTo>
                    <a:cubicBezTo>
                      <a:pt x="25134" y="3581"/>
                      <a:pt x="26834" y="4260"/>
                      <a:pt x="28287" y="5811"/>
                    </a:cubicBezTo>
                    <a:cubicBezTo>
                      <a:pt x="29955" y="7613"/>
                      <a:pt x="30956" y="9981"/>
                      <a:pt x="31323" y="12483"/>
                    </a:cubicBezTo>
                    <a:cubicBezTo>
                      <a:pt x="32072" y="12146"/>
                      <a:pt x="32933" y="11978"/>
                      <a:pt x="33797" y="11978"/>
                    </a:cubicBezTo>
                    <a:cubicBezTo>
                      <a:pt x="34819" y="11978"/>
                      <a:pt x="35844" y="12213"/>
                      <a:pt x="36693" y="12683"/>
                    </a:cubicBezTo>
                    <a:cubicBezTo>
                      <a:pt x="37127" y="12916"/>
                      <a:pt x="37460" y="13183"/>
                      <a:pt x="37794" y="13517"/>
                    </a:cubicBezTo>
                    <a:cubicBezTo>
                      <a:pt x="39195" y="14317"/>
                      <a:pt x="40396" y="15685"/>
                      <a:pt x="40896" y="17186"/>
                    </a:cubicBezTo>
                    <a:cubicBezTo>
                      <a:pt x="41630" y="15485"/>
                      <a:pt x="41230" y="13283"/>
                      <a:pt x="40229" y="11816"/>
                    </a:cubicBezTo>
                    <a:cubicBezTo>
                      <a:pt x="39205" y="10330"/>
                      <a:pt x="37747" y="9642"/>
                      <a:pt x="36217" y="9642"/>
                    </a:cubicBezTo>
                    <a:cubicBezTo>
                      <a:pt x="35204" y="9642"/>
                      <a:pt x="34160" y="9943"/>
                      <a:pt x="33191" y="10515"/>
                    </a:cubicBezTo>
                    <a:cubicBezTo>
                      <a:pt x="33131" y="10557"/>
                      <a:pt x="33069" y="10575"/>
                      <a:pt x="33011" y="10575"/>
                    </a:cubicBezTo>
                    <a:cubicBezTo>
                      <a:pt x="32746" y="10575"/>
                      <a:pt x="32544" y="10200"/>
                      <a:pt x="32790" y="9981"/>
                    </a:cubicBezTo>
                    <a:lnTo>
                      <a:pt x="32824" y="9948"/>
                    </a:lnTo>
                    <a:lnTo>
                      <a:pt x="32824" y="9881"/>
                    </a:lnTo>
                    <a:cubicBezTo>
                      <a:pt x="34292" y="4334"/>
                      <a:pt x="29697" y="1"/>
                      <a:pt x="2434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6" name="Google Shape;1206;p45"/>
              <p:cNvSpPr/>
              <p:nvPr/>
            </p:nvSpPr>
            <p:spPr>
              <a:xfrm>
                <a:off x="749075" y="1149838"/>
                <a:ext cx="1079025" cy="549125"/>
              </a:xfrm>
              <a:custGeom>
                <a:avLst/>
                <a:gdLst/>
                <a:ahLst/>
                <a:cxnLst/>
                <a:rect l="l" t="t" r="r" b="b"/>
                <a:pathLst>
                  <a:path w="43161" h="21965" extrusionOk="0">
                    <a:moveTo>
                      <a:pt x="25212" y="655"/>
                    </a:moveTo>
                    <a:cubicBezTo>
                      <a:pt x="30564" y="655"/>
                      <a:pt x="35159" y="4988"/>
                      <a:pt x="33691" y="10535"/>
                    </a:cubicBezTo>
                    <a:lnTo>
                      <a:pt x="33691" y="10602"/>
                    </a:lnTo>
                    <a:cubicBezTo>
                      <a:pt x="33657" y="10602"/>
                      <a:pt x="33657" y="10635"/>
                      <a:pt x="33591" y="10635"/>
                    </a:cubicBezTo>
                    <a:cubicBezTo>
                      <a:pt x="33372" y="10854"/>
                      <a:pt x="33579" y="11229"/>
                      <a:pt x="33844" y="11229"/>
                    </a:cubicBezTo>
                    <a:cubicBezTo>
                      <a:pt x="33903" y="11229"/>
                      <a:pt x="33964" y="11211"/>
                      <a:pt x="34024" y="11169"/>
                    </a:cubicBezTo>
                    <a:cubicBezTo>
                      <a:pt x="34981" y="10597"/>
                      <a:pt x="36022" y="10296"/>
                      <a:pt x="37036" y="10296"/>
                    </a:cubicBezTo>
                    <a:cubicBezTo>
                      <a:pt x="38568" y="10296"/>
                      <a:pt x="40039" y="10984"/>
                      <a:pt x="41063" y="12470"/>
                    </a:cubicBezTo>
                    <a:cubicBezTo>
                      <a:pt x="42497" y="14504"/>
                      <a:pt x="42697" y="18074"/>
                      <a:pt x="40329" y="19575"/>
                    </a:cubicBezTo>
                    <a:cubicBezTo>
                      <a:pt x="39041" y="20348"/>
                      <a:pt x="37111" y="20463"/>
                      <a:pt x="35372" y="20463"/>
                    </a:cubicBezTo>
                    <a:cubicBezTo>
                      <a:pt x="34634" y="20463"/>
                      <a:pt x="33930" y="20442"/>
                      <a:pt x="33324" y="20442"/>
                    </a:cubicBezTo>
                    <a:cubicBezTo>
                      <a:pt x="31089" y="20609"/>
                      <a:pt x="28887" y="20742"/>
                      <a:pt x="26686" y="20809"/>
                    </a:cubicBezTo>
                    <a:cubicBezTo>
                      <a:pt x="22813" y="20984"/>
                      <a:pt x="18965" y="21082"/>
                      <a:pt x="15099" y="21082"/>
                    </a:cubicBezTo>
                    <a:cubicBezTo>
                      <a:pt x="14536" y="21082"/>
                      <a:pt x="13973" y="21080"/>
                      <a:pt x="13410" y="21076"/>
                    </a:cubicBezTo>
                    <a:lnTo>
                      <a:pt x="6772" y="20942"/>
                    </a:lnTo>
                    <a:cubicBezTo>
                      <a:pt x="6521" y="20926"/>
                      <a:pt x="6263" y="20922"/>
                      <a:pt x="6000" y="20922"/>
                    </a:cubicBezTo>
                    <a:cubicBezTo>
                      <a:pt x="5736" y="20922"/>
                      <a:pt x="5469" y="20926"/>
                      <a:pt x="5200" y="20926"/>
                    </a:cubicBezTo>
                    <a:cubicBezTo>
                      <a:pt x="4662" y="20926"/>
                      <a:pt x="4120" y="20909"/>
                      <a:pt x="3603" y="20809"/>
                    </a:cubicBezTo>
                    <a:cubicBezTo>
                      <a:pt x="1835" y="20676"/>
                      <a:pt x="901" y="19842"/>
                      <a:pt x="867" y="18307"/>
                    </a:cubicBezTo>
                    <a:cubicBezTo>
                      <a:pt x="1299" y="16869"/>
                      <a:pt x="2127" y="16150"/>
                      <a:pt x="3309" y="16150"/>
                    </a:cubicBezTo>
                    <a:cubicBezTo>
                      <a:pt x="3498" y="16150"/>
                      <a:pt x="3696" y="16169"/>
                      <a:pt x="3903" y="16206"/>
                    </a:cubicBezTo>
                    <a:cubicBezTo>
                      <a:pt x="3926" y="16211"/>
                      <a:pt x="3948" y="16213"/>
                      <a:pt x="3969" y="16213"/>
                    </a:cubicBezTo>
                    <a:cubicBezTo>
                      <a:pt x="4221" y="16213"/>
                      <a:pt x="4314" y="15867"/>
                      <a:pt x="4036" y="15805"/>
                    </a:cubicBezTo>
                    <a:lnTo>
                      <a:pt x="4003" y="15805"/>
                    </a:lnTo>
                    <a:cubicBezTo>
                      <a:pt x="2635" y="12737"/>
                      <a:pt x="2402" y="7666"/>
                      <a:pt x="7005" y="7399"/>
                    </a:cubicBezTo>
                    <a:cubicBezTo>
                      <a:pt x="7143" y="7389"/>
                      <a:pt x="7280" y="7384"/>
                      <a:pt x="7415" y="7384"/>
                    </a:cubicBezTo>
                    <a:cubicBezTo>
                      <a:pt x="10368" y="7384"/>
                      <a:pt x="12482" y="9774"/>
                      <a:pt x="14077" y="12103"/>
                    </a:cubicBezTo>
                    <a:cubicBezTo>
                      <a:pt x="14162" y="12219"/>
                      <a:pt x="14273" y="12269"/>
                      <a:pt x="14380" y="12269"/>
                    </a:cubicBezTo>
                    <a:cubicBezTo>
                      <a:pt x="14609" y="12269"/>
                      <a:pt x="14814" y="12042"/>
                      <a:pt x="14677" y="11769"/>
                    </a:cubicBezTo>
                    <a:cubicBezTo>
                      <a:pt x="11642" y="5531"/>
                      <a:pt x="19647" y="861"/>
                      <a:pt x="24851" y="661"/>
                    </a:cubicBezTo>
                    <a:cubicBezTo>
                      <a:pt x="24972" y="657"/>
                      <a:pt x="25092" y="655"/>
                      <a:pt x="25212" y="655"/>
                    </a:cubicBezTo>
                    <a:close/>
                    <a:moveTo>
                      <a:pt x="25412" y="0"/>
                    </a:moveTo>
                    <a:cubicBezTo>
                      <a:pt x="25014" y="0"/>
                      <a:pt x="24615" y="21"/>
                      <a:pt x="24217" y="61"/>
                    </a:cubicBezTo>
                    <a:cubicBezTo>
                      <a:pt x="19180" y="561"/>
                      <a:pt x="12542" y="4731"/>
                      <a:pt x="13510" y="10235"/>
                    </a:cubicBezTo>
                    <a:cubicBezTo>
                      <a:pt x="11933" y="8390"/>
                      <a:pt x="9863" y="6739"/>
                      <a:pt x="7490" y="6739"/>
                    </a:cubicBezTo>
                    <a:cubicBezTo>
                      <a:pt x="6901" y="6739"/>
                      <a:pt x="6294" y="6840"/>
                      <a:pt x="5671" y="7066"/>
                    </a:cubicBezTo>
                    <a:cubicBezTo>
                      <a:pt x="2035" y="8333"/>
                      <a:pt x="1668" y="12837"/>
                      <a:pt x="3469" y="15772"/>
                    </a:cubicBezTo>
                    <a:cubicBezTo>
                      <a:pt x="3331" y="15755"/>
                      <a:pt x="3193" y="15747"/>
                      <a:pt x="3057" y="15747"/>
                    </a:cubicBezTo>
                    <a:cubicBezTo>
                      <a:pt x="1585" y="15747"/>
                      <a:pt x="289" y="16720"/>
                      <a:pt x="167" y="18307"/>
                    </a:cubicBezTo>
                    <a:cubicBezTo>
                      <a:pt x="0" y="20475"/>
                      <a:pt x="1801" y="21443"/>
                      <a:pt x="3636" y="21643"/>
                    </a:cubicBezTo>
                    <a:cubicBezTo>
                      <a:pt x="5706" y="21902"/>
                      <a:pt x="7839" y="21964"/>
                      <a:pt x="9975" y="21964"/>
                    </a:cubicBezTo>
                    <a:cubicBezTo>
                      <a:pt x="11968" y="21964"/>
                      <a:pt x="13963" y="21910"/>
                      <a:pt x="15911" y="21910"/>
                    </a:cubicBezTo>
                    <a:cubicBezTo>
                      <a:pt x="19914" y="21843"/>
                      <a:pt x="23917" y="21776"/>
                      <a:pt x="27920" y="21610"/>
                    </a:cubicBezTo>
                    <a:cubicBezTo>
                      <a:pt x="31489" y="21443"/>
                      <a:pt x="35325" y="21509"/>
                      <a:pt x="38828" y="20842"/>
                    </a:cubicBezTo>
                    <a:cubicBezTo>
                      <a:pt x="41163" y="20409"/>
                      <a:pt x="42664" y="18774"/>
                      <a:pt x="42864" y="16339"/>
                    </a:cubicBezTo>
                    <a:cubicBezTo>
                      <a:pt x="43161" y="12749"/>
                      <a:pt x="40159" y="9486"/>
                      <a:pt x="36881" y="9486"/>
                    </a:cubicBezTo>
                    <a:cubicBezTo>
                      <a:pt x="36109" y="9486"/>
                      <a:pt x="35321" y="9667"/>
                      <a:pt x="34558" y="10068"/>
                    </a:cubicBezTo>
                    <a:cubicBezTo>
                      <a:pt x="35192" y="7766"/>
                      <a:pt x="34391" y="5298"/>
                      <a:pt x="32990" y="3430"/>
                    </a:cubicBezTo>
                    <a:cubicBezTo>
                      <a:pt x="31142" y="1083"/>
                      <a:pt x="28313" y="0"/>
                      <a:pt x="254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38"/>
          <p:cNvSpPr/>
          <p:nvPr/>
        </p:nvSpPr>
        <p:spPr>
          <a:xfrm>
            <a:off x="5664725" y="1291500"/>
            <a:ext cx="641700" cy="641700"/>
          </a:xfrm>
          <a:prstGeom prst="ellipse">
            <a:avLst/>
          </a:prstGeom>
          <a:solidFill>
            <a:schemeClr val="accent5"/>
          </a:solidFill>
          <a:ln w="762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2" name="Google Shape;472;p38"/>
          <p:cNvSpPr/>
          <p:nvPr/>
        </p:nvSpPr>
        <p:spPr>
          <a:xfrm>
            <a:off x="2837725" y="1291500"/>
            <a:ext cx="641700" cy="641700"/>
          </a:xfrm>
          <a:prstGeom prst="ellipse">
            <a:avLst/>
          </a:prstGeom>
          <a:solidFill>
            <a:schemeClr val="accent4"/>
          </a:solidFill>
          <a:ln w="762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3" name="Google Shape;473;p38"/>
          <p:cNvSpPr/>
          <p:nvPr/>
        </p:nvSpPr>
        <p:spPr>
          <a:xfrm>
            <a:off x="7035700" y="2915525"/>
            <a:ext cx="641700" cy="641700"/>
          </a:xfrm>
          <a:prstGeom prst="ellipse">
            <a:avLst/>
          </a:prstGeom>
          <a:solidFill>
            <a:schemeClr val="accent3"/>
          </a:solidFill>
          <a:ln w="762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4" name="Google Shape;474;p38"/>
          <p:cNvSpPr/>
          <p:nvPr/>
        </p:nvSpPr>
        <p:spPr>
          <a:xfrm>
            <a:off x="4251138" y="2915525"/>
            <a:ext cx="641700" cy="641700"/>
          </a:xfrm>
          <a:prstGeom prst="ellipse">
            <a:avLst/>
          </a:prstGeom>
          <a:solidFill>
            <a:schemeClr val="lt2"/>
          </a:solidFill>
          <a:ln w="762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" name="Google Shape;475;p38"/>
          <p:cNvSpPr/>
          <p:nvPr/>
        </p:nvSpPr>
        <p:spPr>
          <a:xfrm>
            <a:off x="1466600" y="2915525"/>
            <a:ext cx="641700" cy="641700"/>
          </a:xfrm>
          <a:prstGeom prst="ellipse">
            <a:avLst/>
          </a:prstGeom>
          <a:solidFill>
            <a:schemeClr val="accent2"/>
          </a:solidFill>
          <a:ln w="762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6" name="Google Shape;476;p38"/>
          <p:cNvSpPr txBox="1">
            <a:spLocks noGrp="1"/>
          </p:cNvSpPr>
          <p:nvPr>
            <p:ph type="title"/>
          </p:nvPr>
        </p:nvSpPr>
        <p:spPr>
          <a:xfrm>
            <a:off x="2837725" y="1432650"/>
            <a:ext cx="641700" cy="35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478" name="Google Shape;478;p38"/>
          <p:cNvSpPr txBox="1">
            <a:spLocks noGrp="1"/>
          </p:cNvSpPr>
          <p:nvPr>
            <p:ph type="title" idx="2"/>
          </p:nvPr>
        </p:nvSpPr>
        <p:spPr>
          <a:xfrm>
            <a:off x="5664725" y="1432650"/>
            <a:ext cx="641700" cy="35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480" name="Google Shape;480;p38"/>
          <p:cNvSpPr txBox="1">
            <a:spLocks noGrp="1"/>
          </p:cNvSpPr>
          <p:nvPr>
            <p:ph type="title" idx="4"/>
          </p:nvPr>
        </p:nvSpPr>
        <p:spPr>
          <a:xfrm>
            <a:off x="1466700" y="3056675"/>
            <a:ext cx="641700" cy="35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482" name="Google Shape;482;p38"/>
          <p:cNvSpPr txBox="1">
            <a:spLocks noGrp="1"/>
          </p:cNvSpPr>
          <p:nvPr>
            <p:ph type="title" idx="6"/>
          </p:nvPr>
        </p:nvSpPr>
        <p:spPr>
          <a:xfrm>
            <a:off x="4251150" y="3056675"/>
            <a:ext cx="641700" cy="35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484" name="Google Shape;484;p38"/>
          <p:cNvSpPr txBox="1">
            <a:spLocks noGrp="1"/>
          </p:cNvSpPr>
          <p:nvPr>
            <p:ph type="subTitle" idx="8"/>
          </p:nvPr>
        </p:nvSpPr>
        <p:spPr>
          <a:xfrm>
            <a:off x="2086225" y="2117000"/>
            <a:ext cx="2144700" cy="30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/>
              <a:t>Ik leer</a:t>
            </a:r>
          </a:p>
        </p:txBody>
      </p:sp>
      <p:sp>
        <p:nvSpPr>
          <p:cNvPr id="485" name="Google Shape;485;p38"/>
          <p:cNvSpPr txBox="1">
            <a:spLocks noGrp="1"/>
          </p:cNvSpPr>
          <p:nvPr>
            <p:ph type="subTitle" idx="9"/>
          </p:nvPr>
        </p:nvSpPr>
        <p:spPr>
          <a:xfrm>
            <a:off x="4913225" y="2117000"/>
            <a:ext cx="2144700" cy="30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/>
              <a:t>Geschiedenis</a:t>
            </a:r>
          </a:p>
        </p:txBody>
      </p:sp>
      <p:sp>
        <p:nvSpPr>
          <p:cNvPr id="486" name="Google Shape;486;p38"/>
          <p:cNvSpPr txBox="1">
            <a:spLocks noGrp="1"/>
          </p:cNvSpPr>
          <p:nvPr>
            <p:ph type="subTitle" idx="13"/>
          </p:nvPr>
        </p:nvSpPr>
        <p:spPr>
          <a:xfrm>
            <a:off x="715200" y="3742100"/>
            <a:ext cx="2144700" cy="30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/>
              <a:t>Alfabet-lied</a:t>
            </a:r>
          </a:p>
        </p:txBody>
      </p:sp>
      <p:sp>
        <p:nvSpPr>
          <p:cNvPr id="487" name="Google Shape;487;p38"/>
          <p:cNvSpPr txBox="1">
            <a:spLocks noGrp="1"/>
          </p:cNvSpPr>
          <p:nvPr>
            <p:ph type="subTitle" idx="14"/>
          </p:nvPr>
        </p:nvSpPr>
        <p:spPr>
          <a:xfrm>
            <a:off x="3499725" y="3742100"/>
            <a:ext cx="2144700" cy="30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/>
              <a:t>Ik oefen</a:t>
            </a:r>
          </a:p>
        </p:txBody>
      </p:sp>
      <p:sp>
        <p:nvSpPr>
          <p:cNvPr id="488" name="Google Shape;488;p38"/>
          <p:cNvSpPr txBox="1">
            <a:spLocks noGrp="1"/>
          </p:cNvSpPr>
          <p:nvPr>
            <p:ph type="title" idx="15"/>
          </p:nvPr>
        </p:nvSpPr>
        <p:spPr>
          <a:xfrm>
            <a:off x="715100" y="535000"/>
            <a:ext cx="771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/>
              <a:t>Dit gaan we doen</a:t>
            </a:r>
          </a:p>
        </p:txBody>
      </p:sp>
      <p:grpSp>
        <p:nvGrpSpPr>
          <p:cNvPr id="489" name="Google Shape;489;p38"/>
          <p:cNvGrpSpPr/>
          <p:nvPr/>
        </p:nvGrpSpPr>
        <p:grpSpPr>
          <a:xfrm>
            <a:off x="7921346" y="585046"/>
            <a:ext cx="333589" cy="465625"/>
            <a:chOff x="1042700" y="1269500"/>
            <a:chExt cx="240234" cy="335320"/>
          </a:xfrm>
        </p:grpSpPr>
        <p:sp>
          <p:nvSpPr>
            <p:cNvPr id="490" name="Google Shape;490;p38"/>
            <p:cNvSpPr/>
            <p:nvPr/>
          </p:nvSpPr>
          <p:spPr>
            <a:xfrm>
              <a:off x="1042700" y="1269500"/>
              <a:ext cx="240234" cy="335320"/>
            </a:xfrm>
            <a:custGeom>
              <a:avLst/>
              <a:gdLst/>
              <a:ahLst/>
              <a:cxnLst/>
              <a:rect l="l" t="t" r="r" b="b"/>
              <a:pathLst>
                <a:path w="5989" h="8360" extrusionOk="0">
                  <a:moveTo>
                    <a:pt x="5138" y="730"/>
                  </a:moveTo>
                  <a:lnTo>
                    <a:pt x="5138" y="730"/>
                  </a:lnTo>
                  <a:cubicBezTo>
                    <a:pt x="5046" y="852"/>
                    <a:pt x="4894" y="974"/>
                    <a:pt x="4773" y="1065"/>
                  </a:cubicBezTo>
                  <a:cubicBezTo>
                    <a:pt x="4894" y="974"/>
                    <a:pt x="4986" y="852"/>
                    <a:pt x="5138" y="730"/>
                  </a:cubicBezTo>
                  <a:close/>
                  <a:moveTo>
                    <a:pt x="5077" y="2676"/>
                  </a:moveTo>
                  <a:lnTo>
                    <a:pt x="5077" y="2676"/>
                  </a:lnTo>
                  <a:cubicBezTo>
                    <a:pt x="4894" y="2797"/>
                    <a:pt x="4742" y="2858"/>
                    <a:pt x="4530" y="2980"/>
                  </a:cubicBezTo>
                  <a:cubicBezTo>
                    <a:pt x="4682" y="2858"/>
                    <a:pt x="4894" y="2797"/>
                    <a:pt x="5077" y="2676"/>
                  </a:cubicBezTo>
                  <a:close/>
                  <a:moveTo>
                    <a:pt x="3892" y="1795"/>
                  </a:moveTo>
                  <a:lnTo>
                    <a:pt x="3892" y="1795"/>
                  </a:lnTo>
                  <a:cubicBezTo>
                    <a:pt x="3983" y="2251"/>
                    <a:pt x="4074" y="2737"/>
                    <a:pt x="4165" y="3193"/>
                  </a:cubicBezTo>
                  <a:cubicBezTo>
                    <a:pt x="4043" y="2706"/>
                    <a:pt x="3983" y="2251"/>
                    <a:pt x="3892" y="1795"/>
                  </a:cubicBezTo>
                  <a:close/>
                  <a:moveTo>
                    <a:pt x="2341" y="2737"/>
                  </a:moveTo>
                  <a:lnTo>
                    <a:pt x="2341" y="2737"/>
                  </a:lnTo>
                  <a:cubicBezTo>
                    <a:pt x="2159" y="2889"/>
                    <a:pt x="1916" y="3101"/>
                    <a:pt x="1733" y="3284"/>
                  </a:cubicBezTo>
                  <a:cubicBezTo>
                    <a:pt x="1916" y="3101"/>
                    <a:pt x="2098" y="2889"/>
                    <a:pt x="2341" y="2737"/>
                  </a:cubicBezTo>
                  <a:close/>
                  <a:moveTo>
                    <a:pt x="2645" y="3618"/>
                  </a:moveTo>
                  <a:cubicBezTo>
                    <a:pt x="2686" y="3723"/>
                    <a:pt x="2724" y="3828"/>
                    <a:pt x="2760" y="3934"/>
                  </a:cubicBezTo>
                  <a:lnTo>
                    <a:pt x="2760" y="3934"/>
                  </a:lnTo>
                  <a:cubicBezTo>
                    <a:pt x="2723" y="3831"/>
                    <a:pt x="2684" y="3727"/>
                    <a:pt x="2645" y="3618"/>
                  </a:cubicBezTo>
                  <a:close/>
                  <a:moveTo>
                    <a:pt x="3101" y="4530"/>
                  </a:moveTo>
                  <a:lnTo>
                    <a:pt x="3133" y="4577"/>
                  </a:lnTo>
                  <a:lnTo>
                    <a:pt x="3133" y="4577"/>
                  </a:lnTo>
                  <a:cubicBezTo>
                    <a:pt x="3115" y="4557"/>
                    <a:pt x="3101" y="4550"/>
                    <a:pt x="3101" y="4530"/>
                  </a:cubicBezTo>
                  <a:close/>
                  <a:moveTo>
                    <a:pt x="1642" y="5928"/>
                  </a:moveTo>
                  <a:cubicBezTo>
                    <a:pt x="1642" y="6050"/>
                    <a:pt x="1672" y="6141"/>
                    <a:pt x="1672" y="6202"/>
                  </a:cubicBezTo>
                  <a:cubicBezTo>
                    <a:pt x="1642" y="6141"/>
                    <a:pt x="1642" y="6050"/>
                    <a:pt x="1642" y="5928"/>
                  </a:cubicBezTo>
                  <a:close/>
                  <a:moveTo>
                    <a:pt x="3071" y="6171"/>
                  </a:moveTo>
                  <a:cubicBezTo>
                    <a:pt x="2949" y="6171"/>
                    <a:pt x="2858" y="6202"/>
                    <a:pt x="2767" y="6202"/>
                  </a:cubicBezTo>
                  <a:cubicBezTo>
                    <a:pt x="2858" y="6171"/>
                    <a:pt x="2949" y="6171"/>
                    <a:pt x="3071" y="6171"/>
                  </a:cubicBezTo>
                  <a:close/>
                  <a:moveTo>
                    <a:pt x="1672" y="6202"/>
                  </a:moveTo>
                  <a:lnTo>
                    <a:pt x="1672" y="6202"/>
                  </a:lnTo>
                  <a:cubicBezTo>
                    <a:pt x="1673" y="6232"/>
                    <a:pt x="1733" y="6263"/>
                    <a:pt x="1733" y="6323"/>
                  </a:cubicBezTo>
                  <a:cubicBezTo>
                    <a:pt x="1733" y="6293"/>
                    <a:pt x="1673" y="6233"/>
                    <a:pt x="1672" y="6202"/>
                  </a:cubicBezTo>
                  <a:close/>
                  <a:moveTo>
                    <a:pt x="1885" y="6658"/>
                  </a:moveTo>
                  <a:lnTo>
                    <a:pt x="1885" y="6658"/>
                  </a:lnTo>
                  <a:cubicBezTo>
                    <a:pt x="1764" y="6810"/>
                    <a:pt x="1612" y="6931"/>
                    <a:pt x="1460" y="7083"/>
                  </a:cubicBezTo>
                  <a:lnTo>
                    <a:pt x="1885" y="6658"/>
                  </a:lnTo>
                  <a:close/>
                  <a:moveTo>
                    <a:pt x="904" y="7235"/>
                  </a:moveTo>
                  <a:lnTo>
                    <a:pt x="904" y="7235"/>
                  </a:lnTo>
                  <a:cubicBezTo>
                    <a:pt x="709" y="7416"/>
                    <a:pt x="504" y="7590"/>
                    <a:pt x="274" y="7752"/>
                  </a:cubicBezTo>
                  <a:cubicBezTo>
                    <a:pt x="485" y="7597"/>
                    <a:pt x="696" y="7423"/>
                    <a:pt x="904" y="7235"/>
                  </a:cubicBezTo>
                  <a:close/>
                  <a:moveTo>
                    <a:pt x="5472" y="1"/>
                  </a:moveTo>
                  <a:cubicBezTo>
                    <a:pt x="5442" y="1"/>
                    <a:pt x="5442" y="1"/>
                    <a:pt x="5442" y="62"/>
                  </a:cubicBezTo>
                  <a:lnTo>
                    <a:pt x="5107" y="396"/>
                  </a:lnTo>
                  <a:cubicBezTo>
                    <a:pt x="3861" y="1612"/>
                    <a:pt x="2037" y="2220"/>
                    <a:pt x="1034" y="3709"/>
                  </a:cubicBezTo>
                  <a:cubicBezTo>
                    <a:pt x="214" y="4955"/>
                    <a:pt x="92" y="6536"/>
                    <a:pt x="1" y="7995"/>
                  </a:cubicBezTo>
                  <a:lnTo>
                    <a:pt x="1" y="8056"/>
                  </a:lnTo>
                  <a:cubicBezTo>
                    <a:pt x="1" y="8117"/>
                    <a:pt x="62" y="8147"/>
                    <a:pt x="62" y="8177"/>
                  </a:cubicBezTo>
                  <a:cubicBezTo>
                    <a:pt x="62" y="8208"/>
                    <a:pt x="1" y="8269"/>
                    <a:pt x="1" y="8269"/>
                  </a:cubicBezTo>
                  <a:lnTo>
                    <a:pt x="1" y="8299"/>
                  </a:lnTo>
                  <a:lnTo>
                    <a:pt x="1" y="8329"/>
                  </a:lnTo>
                  <a:lnTo>
                    <a:pt x="1" y="8360"/>
                  </a:lnTo>
                  <a:lnTo>
                    <a:pt x="62" y="8360"/>
                  </a:lnTo>
                  <a:cubicBezTo>
                    <a:pt x="1976" y="7782"/>
                    <a:pt x="3922" y="6870"/>
                    <a:pt x="5107" y="5138"/>
                  </a:cubicBezTo>
                  <a:cubicBezTo>
                    <a:pt x="5715" y="4226"/>
                    <a:pt x="5928" y="3314"/>
                    <a:pt x="5928" y="2311"/>
                  </a:cubicBezTo>
                  <a:cubicBezTo>
                    <a:pt x="5989" y="1642"/>
                    <a:pt x="5867" y="882"/>
                    <a:pt x="5685" y="92"/>
                  </a:cubicBezTo>
                  <a:cubicBezTo>
                    <a:pt x="5685" y="62"/>
                    <a:pt x="5654" y="62"/>
                    <a:pt x="5654" y="1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91" name="Google Shape;491;p38"/>
            <p:cNvGrpSpPr/>
            <p:nvPr/>
          </p:nvGrpSpPr>
          <p:grpSpPr>
            <a:xfrm>
              <a:off x="1058142" y="1304217"/>
              <a:ext cx="209325" cy="282003"/>
              <a:chOff x="1021567" y="1304217"/>
              <a:chExt cx="209325" cy="282003"/>
            </a:xfrm>
          </p:grpSpPr>
          <p:sp>
            <p:nvSpPr>
              <p:cNvPr id="492" name="Google Shape;492;p38"/>
              <p:cNvSpPr/>
              <p:nvPr/>
            </p:nvSpPr>
            <p:spPr>
              <a:xfrm>
                <a:off x="1155377" y="1319186"/>
                <a:ext cx="52148" cy="86143"/>
              </a:xfrm>
              <a:custGeom>
                <a:avLst/>
                <a:gdLst/>
                <a:ahLst/>
                <a:cxnLst/>
                <a:rect l="l" t="t" r="r" b="b"/>
                <a:pathLst>
                  <a:path w="1491" h="2463" extrusionOk="0">
                    <a:moveTo>
                      <a:pt x="1490" y="1"/>
                    </a:moveTo>
                    <a:cubicBezTo>
                      <a:pt x="1466" y="25"/>
                      <a:pt x="1442" y="48"/>
                      <a:pt x="1418" y="72"/>
                    </a:cubicBezTo>
                    <a:lnTo>
                      <a:pt x="1418" y="72"/>
                    </a:lnTo>
                    <a:cubicBezTo>
                      <a:pt x="1447" y="62"/>
                      <a:pt x="1475" y="62"/>
                      <a:pt x="1490" y="62"/>
                    </a:cubicBezTo>
                    <a:lnTo>
                      <a:pt x="1490" y="1"/>
                    </a:lnTo>
                    <a:close/>
                    <a:moveTo>
                      <a:pt x="1418" y="72"/>
                    </a:moveTo>
                    <a:cubicBezTo>
                      <a:pt x="1388" y="82"/>
                      <a:pt x="1358" y="102"/>
                      <a:pt x="1341" y="145"/>
                    </a:cubicBezTo>
                    <a:lnTo>
                      <a:pt x="1341" y="145"/>
                    </a:lnTo>
                    <a:cubicBezTo>
                      <a:pt x="1367" y="121"/>
                      <a:pt x="1392" y="96"/>
                      <a:pt x="1418" y="72"/>
                    </a:cubicBezTo>
                    <a:close/>
                    <a:moveTo>
                      <a:pt x="1341" y="145"/>
                    </a:moveTo>
                    <a:cubicBezTo>
                      <a:pt x="928" y="529"/>
                      <a:pt x="489" y="827"/>
                      <a:pt x="1" y="1125"/>
                    </a:cubicBezTo>
                    <a:cubicBezTo>
                      <a:pt x="122" y="1581"/>
                      <a:pt x="244" y="2007"/>
                      <a:pt x="305" y="2463"/>
                    </a:cubicBezTo>
                    <a:cubicBezTo>
                      <a:pt x="700" y="1703"/>
                      <a:pt x="1034" y="943"/>
                      <a:pt x="1338" y="153"/>
                    </a:cubicBezTo>
                    <a:cubicBezTo>
                      <a:pt x="1339" y="150"/>
                      <a:pt x="1340" y="147"/>
                      <a:pt x="1341" y="14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" name="Google Shape;493;p38"/>
              <p:cNvSpPr/>
              <p:nvPr/>
            </p:nvSpPr>
            <p:spPr>
              <a:xfrm>
                <a:off x="1175592" y="1329818"/>
                <a:ext cx="38298" cy="74462"/>
              </a:xfrm>
              <a:custGeom>
                <a:avLst/>
                <a:gdLst/>
                <a:ahLst/>
                <a:cxnLst/>
                <a:rect l="l" t="t" r="r" b="b"/>
                <a:pathLst>
                  <a:path w="1095" h="2129" extrusionOk="0">
                    <a:moveTo>
                      <a:pt x="942" y="1"/>
                    </a:moveTo>
                    <a:cubicBezTo>
                      <a:pt x="669" y="761"/>
                      <a:pt x="365" y="1460"/>
                      <a:pt x="0" y="2128"/>
                    </a:cubicBezTo>
                    <a:lnTo>
                      <a:pt x="1034" y="1551"/>
                    </a:lnTo>
                    <a:lnTo>
                      <a:pt x="1094" y="1551"/>
                    </a:lnTo>
                    <a:cubicBezTo>
                      <a:pt x="1094" y="1065"/>
                      <a:pt x="1064" y="517"/>
                      <a:pt x="94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" name="Google Shape;494;p38"/>
              <p:cNvSpPr/>
              <p:nvPr/>
            </p:nvSpPr>
            <p:spPr>
              <a:xfrm>
                <a:off x="1140513" y="1388295"/>
                <a:ext cx="73378" cy="71244"/>
              </a:xfrm>
              <a:custGeom>
                <a:avLst/>
                <a:gdLst/>
                <a:ahLst/>
                <a:cxnLst/>
                <a:rect l="l" t="t" r="r" b="b"/>
                <a:pathLst>
                  <a:path w="2098" h="2037" extrusionOk="0">
                    <a:moveTo>
                      <a:pt x="2097" y="0"/>
                    </a:moveTo>
                    <a:lnTo>
                      <a:pt x="2097" y="0"/>
                    </a:lnTo>
                    <a:cubicBezTo>
                      <a:pt x="1733" y="213"/>
                      <a:pt x="1307" y="456"/>
                      <a:pt x="882" y="669"/>
                    </a:cubicBezTo>
                    <a:cubicBezTo>
                      <a:pt x="608" y="1155"/>
                      <a:pt x="365" y="1611"/>
                      <a:pt x="0" y="2037"/>
                    </a:cubicBezTo>
                    <a:cubicBezTo>
                      <a:pt x="243" y="2007"/>
                      <a:pt x="517" y="1885"/>
                      <a:pt x="669" y="1855"/>
                    </a:cubicBezTo>
                    <a:cubicBezTo>
                      <a:pt x="1003" y="1733"/>
                      <a:pt x="1368" y="1642"/>
                      <a:pt x="1733" y="1551"/>
                    </a:cubicBezTo>
                    <a:cubicBezTo>
                      <a:pt x="1743" y="1541"/>
                      <a:pt x="1753" y="1537"/>
                      <a:pt x="1762" y="1537"/>
                    </a:cubicBezTo>
                    <a:cubicBezTo>
                      <a:pt x="1780" y="1537"/>
                      <a:pt x="1793" y="1551"/>
                      <a:pt x="1793" y="1551"/>
                    </a:cubicBezTo>
                    <a:cubicBezTo>
                      <a:pt x="1976" y="1064"/>
                      <a:pt x="2097" y="517"/>
                      <a:pt x="209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" name="Google Shape;495;p38"/>
              <p:cNvSpPr/>
              <p:nvPr/>
            </p:nvSpPr>
            <p:spPr>
              <a:xfrm>
                <a:off x="1105434" y="1361715"/>
                <a:ext cx="56380" cy="97825"/>
              </a:xfrm>
              <a:custGeom>
                <a:avLst/>
                <a:gdLst/>
                <a:ahLst/>
                <a:cxnLst/>
                <a:rect l="l" t="t" r="r" b="b"/>
                <a:pathLst>
                  <a:path w="1612" h="2797" extrusionOk="0">
                    <a:moveTo>
                      <a:pt x="1368" y="1"/>
                    </a:moveTo>
                    <a:cubicBezTo>
                      <a:pt x="912" y="305"/>
                      <a:pt x="395" y="608"/>
                      <a:pt x="0" y="943"/>
                    </a:cubicBezTo>
                    <a:cubicBezTo>
                      <a:pt x="152" y="1216"/>
                      <a:pt x="243" y="1520"/>
                      <a:pt x="365" y="1824"/>
                    </a:cubicBezTo>
                    <a:cubicBezTo>
                      <a:pt x="456" y="2007"/>
                      <a:pt x="517" y="2645"/>
                      <a:pt x="669" y="2767"/>
                    </a:cubicBezTo>
                    <a:cubicBezTo>
                      <a:pt x="699" y="2767"/>
                      <a:pt x="699" y="2797"/>
                      <a:pt x="760" y="2797"/>
                    </a:cubicBezTo>
                    <a:cubicBezTo>
                      <a:pt x="1064" y="2371"/>
                      <a:pt x="1368" y="1915"/>
                      <a:pt x="1611" y="1429"/>
                    </a:cubicBezTo>
                    <a:cubicBezTo>
                      <a:pt x="1550" y="943"/>
                      <a:pt x="1429" y="487"/>
                      <a:pt x="136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" name="Google Shape;496;p38"/>
              <p:cNvSpPr/>
              <p:nvPr/>
            </p:nvSpPr>
            <p:spPr>
              <a:xfrm>
                <a:off x="1094802" y="1447821"/>
                <a:ext cx="107408" cy="71279"/>
              </a:xfrm>
              <a:custGeom>
                <a:avLst/>
                <a:gdLst/>
                <a:ahLst/>
                <a:cxnLst/>
                <a:rect l="l" t="t" r="r" b="b"/>
                <a:pathLst>
                  <a:path w="3071" h="2038" extrusionOk="0">
                    <a:moveTo>
                      <a:pt x="3070" y="1"/>
                    </a:moveTo>
                    <a:lnTo>
                      <a:pt x="3070" y="1"/>
                    </a:lnTo>
                    <a:cubicBezTo>
                      <a:pt x="2462" y="183"/>
                      <a:pt x="1793" y="335"/>
                      <a:pt x="1216" y="517"/>
                    </a:cubicBezTo>
                    <a:cubicBezTo>
                      <a:pt x="821" y="1064"/>
                      <a:pt x="456" y="1551"/>
                      <a:pt x="0" y="2037"/>
                    </a:cubicBezTo>
                    <a:cubicBezTo>
                      <a:pt x="30" y="2007"/>
                      <a:pt x="30" y="2007"/>
                      <a:pt x="61" y="2007"/>
                    </a:cubicBezTo>
                    <a:cubicBezTo>
                      <a:pt x="243" y="1946"/>
                      <a:pt x="395" y="1885"/>
                      <a:pt x="608" y="1855"/>
                    </a:cubicBezTo>
                    <a:cubicBezTo>
                      <a:pt x="973" y="1794"/>
                      <a:pt x="1307" y="1733"/>
                      <a:pt x="1702" y="1733"/>
                    </a:cubicBezTo>
                    <a:cubicBezTo>
                      <a:pt x="1733" y="1733"/>
                      <a:pt x="1763" y="1733"/>
                      <a:pt x="1763" y="1794"/>
                    </a:cubicBezTo>
                    <a:cubicBezTo>
                      <a:pt x="2037" y="1551"/>
                      <a:pt x="2280" y="1308"/>
                      <a:pt x="2462" y="1064"/>
                    </a:cubicBezTo>
                    <a:cubicBezTo>
                      <a:pt x="2736" y="700"/>
                      <a:pt x="2918" y="365"/>
                      <a:pt x="30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" name="Google Shape;497;p38"/>
              <p:cNvSpPr/>
              <p:nvPr/>
            </p:nvSpPr>
            <p:spPr>
              <a:xfrm>
                <a:off x="1062906" y="1395744"/>
                <a:ext cx="61696" cy="122273"/>
              </a:xfrm>
              <a:custGeom>
                <a:avLst/>
                <a:gdLst/>
                <a:ahLst/>
                <a:cxnLst/>
                <a:rect l="l" t="t" r="r" b="b"/>
                <a:pathLst>
                  <a:path w="1764" h="3496" extrusionOk="0">
                    <a:moveTo>
                      <a:pt x="1125" y="0"/>
                    </a:moveTo>
                    <a:cubicBezTo>
                      <a:pt x="912" y="183"/>
                      <a:pt x="699" y="335"/>
                      <a:pt x="517" y="547"/>
                    </a:cubicBezTo>
                    <a:cubicBezTo>
                      <a:pt x="304" y="760"/>
                      <a:pt x="152" y="1003"/>
                      <a:pt x="0" y="1216"/>
                    </a:cubicBezTo>
                    <a:cubicBezTo>
                      <a:pt x="152" y="1642"/>
                      <a:pt x="304" y="2006"/>
                      <a:pt x="365" y="2432"/>
                    </a:cubicBezTo>
                    <a:cubicBezTo>
                      <a:pt x="456" y="2675"/>
                      <a:pt x="395" y="3192"/>
                      <a:pt x="517" y="3435"/>
                    </a:cubicBezTo>
                    <a:cubicBezTo>
                      <a:pt x="517" y="3465"/>
                      <a:pt x="547" y="3465"/>
                      <a:pt x="547" y="3496"/>
                    </a:cubicBezTo>
                    <a:cubicBezTo>
                      <a:pt x="1003" y="3040"/>
                      <a:pt x="1398" y="2553"/>
                      <a:pt x="1763" y="2067"/>
                    </a:cubicBezTo>
                    <a:lnTo>
                      <a:pt x="1763" y="2006"/>
                    </a:lnTo>
                    <a:cubicBezTo>
                      <a:pt x="1611" y="1338"/>
                      <a:pt x="1368" y="699"/>
                      <a:pt x="112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" name="Google Shape;498;p38"/>
              <p:cNvSpPr/>
              <p:nvPr/>
            </p:nvSpPr>
            <p:spPr>
              <a:xfrm>
                <a:off x="1031010" y="1515846"/>
                <a:ext cx="120174" cy="65963"/>
              </a:xfrm>
              <a:custGeom>
                <a:avLst/>
                <a:gdLst/>
                <a:ahLst/>
                <a:cxnLst/>
                <a:rect l="l" t="t" r="r" b="b"/>
                <a:pathLst>
                  <a:path w="3436" h="1886" extrusionOk="0">
                    <a:moveTo>
                      <a:pt x="3435" y="1"/>
                    </a:moveTo>
                    <a:cubicBezTo>
                      <a:pt x="2797" y="1"/>
                      <a:pt x="2189" y="153"/>
                      <a:pt x="1581" y="366"/>
                    </a:cubicBezTo>
                    <a:cubicBezTo>
                      <a:pt x="1095" y="913"/>
                      <a:pt x="547" y="1399"/>
                      <a:pt x="0" y="1855"/>
                    </a:cubicBezTo>
                    <a:lnTo>
                      <a:pt x="0" y="1885"/>
                    </a:lnTo>
                    <a:cubicBezTo>
                      <a:pt x="1216" y="1399"/>
                      <a:pt x="2462" y="852"/>
                      <a:pt x="34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" name="Google Shape;499;p38"/>
              <p:cNvSpPr/>
              <p:nvPr/>
            </p:nvSpPr>
            <p:spPr>
              <a:xfrm>
                <a:off x="1033143" y="1442505"/>
                <a:ext cx="43614" cy="123357"/>
              </a:xfrm>
              <a:custGeom>
                <a:avLst/>
                <a:gdLst/>
                <a:ahLst/>
                <a:cxnLst/>
                <a:rect l="l" t="t" r="r" b="b"/>
                <a:pathLst>
                  <a:path w="1247" h="3527" extrusionOk="0">
                    <a:moveTo>
                      <a:pt x="790" y="1"/>
                    </a:moveTo>
                    <a:cubicBezTo>
                      <a:pt x="182" y="1064"/>
                      <a:pt x="91" y="2311"/>
                      <a:pt x="0" y="3496"/>
                    </a:cubicBezTo>
                    <a:lnTo>
                      <a:pt x="0" y="3527"/>
                    </a:lnTo>
                    <a:cubicBezTo>
                      <a:pt x="426" y="3131"/>
                      <a:pt x="882" y="2767"/>
                      <a:pt x="1246" y="2341"/>
                    </a:cubicBezTo>
                    <a:cubicBezTo>
                      <a:pt x="1216" y="1551"/>
                      <a:pt x="1034" y="761"/>
                      <a:pt x="79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" name="Google Shape;500;p38"/>
              <p:cNvSpPr/>
              <p:nvPr/>
            </p:nvSpPr>
            <p:spPr>
              <a:xfrm>
                <a:off x="1195772" y="1320270"/>
                <a:ext cx="12801" cy="2130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609" extrusionOk="0">
                    <a:moveTo>
                      <a:pt x="365" y="0"/>
                    </a:moveTo>
                    <a:cubicBezTo>
                      <a:pt x="333" y="25"/>
                      <a:pt x="302" y="49"/>
                      <a:pt x="273" y="75"/>
                    </a:cubicBezTo>
                    <a:lnTo>
                      <a:pt x="273" y="75"/>
                    </a:lnTo>
                    <a:cubicBezTo>
                      <a:pt x="301" y="61"/>
                      <a:pt x="333" y="61"/>
                      <a:pt x="365" y="61"/>
                    </a:cubicBezTo>
                    <a:lnTo>
                      <a:pt x="365" y="0"/>
                    </a:lnTo>
                    <a:close/>
                    <a:moveTo>
                      <a:pt x="273" y="75"/>
                    </a:moveTo>
                    <a:lnTo>
                      <a:pt x="273" y="75"/>
                    </a:lnTo>
                    <a:cubicBezTo>
                      <a:pt x="258" y="82"/>
                      <a:pt x="244" y="93"/>
                      <a:pt x="233" y="111"/>
                    </a:cubicBezTo>
                    <a:lnTo>
                      <a:pt x="233" y="111"/>
                    </a:lnTo>
                    <a:cubicBezTo>
                      <a:pt x="246" y="99"/>
                      <a:pt x="259" y="87"/>
                      <a:pt x="273" y="75"/>
                    </a:cubicBezTo>
                    <a:close/>
                    <a:moveTo>
                      <a:pt x="233" y="111"/>
                    </a:moveTo>
                    <a:cubicBezTo>
                      <a:pt x="171" y="169"/>
                      <a:pt x="116" y="231"/>
                      <a:pt x="61" y="304"/>
                    </a:cubicBezTo>
                    <a:cubicBezTo>
                      <a:pt x="1" y="365"/>
                      <a:pt x="31" y="486"/>
                      <a:pt x="31" y="608"/>
                    </a:cubicBezTo>
                    <a:cubicBezTo>
                      <a:pt x="92" y="456"/>
                      <a:pt x="153" y="304"/>
                      <a:pt x="213" y="152"/>
                    </a:cubicBezTo>
                    <a:cubicBezTo>
                      <a:pt x="219" y="136"/>
                      <a:pt x="226" y="122"/>
                      <a:pt x="233" y="111"/>
                    </a:cubicBezTo>
                    <a:close/>
                  </a:path>
                </a:pathLst>
              </a:custGeom>
              <a:solidFill>
                <a:srgbClr val="79A4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" name="Google Shape;501;p38"/>
              <p:cNvSpPr/>
              <p:nvPr/>
            </p:nvSpPr>
            <p:spPr>
              <a:xfrm>
                <a:off x="1021567" y="1304217"/>
                <a:ext cx="209325" cy="282003"/>
              </a:xfrm>
              <a:custGeom>
                <a:avLst/>
                <a:gdLst/>
                <a:ahLst/>
                <a:cxnLst/>
                <a:rect l="l" t="t" r="r" b="b"/>
                <a:pathLst>
                  <a:path w="5985" h="8063" extrusionOk="0">
                    <a:moveTo>
                      <a:pt x="5316" y="429"/>
                    </a:moveTo>
                    <a:lnTo>
                      <a:pt x="5316" y="490"/>
                    </a:lnTo>
                    <a:cubicBezTo>
                      <a:pt x="5302" y="490"/>
                      <a:pt x="5274" y="490"/>
                      <a:pt x="5249" y="499"/>
                    </a:cubicBezTo>
                    <a:lnTo>
                      <a:pt x="5249" y="499"/>
                    </a:lnTo>
                    <a:cubicBezTo>
                      <a:pt x="5272" y="476"/>
                      <a:pt x="5294" y="452"/>
                      <a:pt x="5316" y="429"/>
                    </a:cubicBezTo>
                    <a:close/>
                    <a:moveTo>
                      <a:pt x="5346" y="733"/>
                    </a:moveTo>
                    <a:cubicBezTo>
                      <a:pt x="5468" y="1249"/>
                      <a:pt x="5498" y="1797"/>
                      <a:pt x="5498" y="2283"/>
                    </a:cubicBezTo>
                    <a:lnTo>
                      <a:pt x="5438" y="2283"/>
                    </a:lnTo>
                    <a:lnTo>
                      <a:pt x="4404" y="2860"/>
                    </a:lnTo>
                    <a:cubicBezTo>
                      <a:pt x="4739" y="2161"/>
                      <a:pt x="5073" y="1432"/>
                      <a:pt x="5346" y="733"/>
                    </a:cubicBezTo>
                    <a:close/>
                    <a:moveTo>
                      <a:pt x="5199" y="549"/>
                    </a:moveTo>
                    <a:cubicBezTo>
                      <a:pt x="5196" y="558"/>
                      <a:pt x="5194" y="569"/>
                      <a:pt x="5194" y="581"/>
                    </a:cubicBezTo>
                    <a:cubicBezTo>
                      <a:pt x="4921" y="1371"/>
                      <a:pt x="4587" y="2161"/>
                      <a:pt x="4161" y="2891"/>
                    </a:cubicBezTo>
                    <a:cubicBezTo>
                      <a:pt x="4070" y="2435"/>
                      <a:pt x="3979" y="1979"/>
                      <a:pt x="3857" y="1553"/>
                    </a:cubicBezTo>
                    <a:cubicBezTo>
                      <a:pt x="4327" y="1249"/>
                      <a:pt x="4797" y="945"/>
                      <a:pt x="5199" y="549"/>
                    </a:cubicBezTo>
                    <a:close/>
                    <a:moveTo>
                      <a:pt x="3766" y="1645"/>
                    </a:moveTo>
                    <a:cubicBezTo>
                      <a:pt x="3827" y="2131"/>
                      <a:pt x="3918" y="2587"/>
                      <a:pt x="4009" y="3073"/>
                    </a:cubicBezTo>
                    <a:cubicBezTo>
                      <a:pt x="3766" y="3529"/>
                      <a:pt x="3462" y="4015"/>
                      <a:pt x="3158" y="4441"/>
                    </a:cubicBezTo>
                    <a:cubicBezTo>
                      <a:pt x="3097" y="4441"/>
                      <a:pt x="3097" y="4441"/>
                      <a:pt x="3067" y="4411"/>
                    </a:cubicBezTo>
                    <a:cubicBezTo>
                      <a:pt x="2915" y="4289"/>
                      <a:pt x="2854" y="3651"/>
                      <a:pt x="2763" y="3468"/>
                    </a:cubicBezTo>
                    <a:cubicBezTo>
                      <a:pt x="2641" y="3164"/>
                      <a:pt x="2550" y="2860"/>
                      <a:pt x="2398" y="2587"/>
                    </a:cubicBezTo>
                    <a:cubicBezTo>
                      <a:pt x="2793" y="2252"/>
                      <a:pt x="3310" y="1949"/>
                      <a:pt x="3766" y="1645"/>
                    </a:cubicBezTo>
                    <a:close/>
                    <a:moveTo>
                      <a:pt x="5498" y="2404"/>
                    </a:moveTo>
                    <a:cubicBezTo>
                      <a:pt x="5498" y="2921"/>
                      <a:pt x="5377" y="3468"/>
                      <a:pt x="5225" y="3955"/>
                    </a:cubicBezTo>
                    <a:lnTo>
                      <a:pt x="5164" y="3955"/>
                    </a:lnTo>
                    <a:cubicBezTo>
                      <a:pt x="4830" y="4046"/>
                      <a:pt x="4435" y="4137"/>
                      <a:pt x="4100" y="4259"/>
                    </a:cubicBezTo>
                    <a:cubicBezTo>
                      <a:pt x="3948" y="4289"/>
                      <a:pt x="3675" y="4411"/>
                      <a:pt x="3462" y="4441"/>
                    </a:cubicBezTo>
                    <a:cubicBezTo>
                      <a:pt x="3766" y="3985"/>
                      <a:pt x="4009" y="3529"/>
                      <a:pt x="4283" y="3073"/>
                    </a:cubicBezTo>
                    <a:cubicBezTo>
                      <a:pt x="4678" y="2860"/>
                      <a:pt x="5073" y="2617"/>
                      <a:pt x="5498" y="2404"/>
                    </a:cubicBezTo>
                    <a:close/>
                    <a:moveTo>
                      <a:pt x="2307" y="2617"/>
                    </a:moveTo>
                    <a:cubicBezTo>
                      <a:pt x="2489" y="3316"/>
                      <a:pt x="2793" y="3955"/>
                      <a:pt x="2945" y="4623"/>
                    </a:cubicBezTo>
                    <a:cubicBezTo>
                      <a:pt x="2611" y="5170"/>
                      <a:pt x="2185" y="5657"/>
                      <a:pt x="1790" y="6113"/>
                    </a:cubicBezTo>
                    <a:cubicBezTo>
                      <a:pt x="1790" y="6082"/>
                      <a:pt x="1729" y="6082"/>
                      <a:pt x="1729" y="6052"/>
                    </a:cubicBezTo>
                    <a:cubicBezTo>
                      <a:pt x="1608" y="5839"/>
                      <a:pt x="1608" y="5322"/>
                      <a:pt x="1577" y="5049"/>
                    </a:cubicBezTo>
                    <a:cubicBezTo>
                      <a:pt x="1517" y="4623"/>
                      <a:pt x="1365" y="4228"/>
                      <a:pt x="1213" y="3833"/>
                    </a:cubicBezTo>
                    <a:cubicBezTo>
                      <a:pt x="1365" y="3620"/>
                      <a:pt x="1547" y="3377"/>
                      <a:pt x="1729" y="3164"/>
                    </a:cubicBezTo>
                    <a:cubicBezTo>
                      <a:pt x="1881" y="2952"/>
                      <a:pt x="2124" y="2769"/>
                      <a:pt x="2307" y="2617"/>
                    </a:cubicBezTo>
                    <a:close/>
                    <a:moveTo>
                      <a:pt x="5164" y="4107"/>
                    </a:moveTo>
                    <a:lnTo>
                      <a:pt x="5164" y="4107"/>
                    </a:lnTo>
                    <a:cubicBezTo>
                      <a:pt x="5012" y="4471"/>
                      <a:pt x="4830" y="4806"/>
                      <a:pt x="4556" y="5170"/>
                    </a:cubicBezTo>
                    <a:cubicBezTo>
                      <a:pt x="4313" y="5414"/>
                      <a:pt x="4100" y="5657"/>
                      <a:pt x="3857" y="5870"/>
                    </a:cubicBezTo>
                    <a:cubicBezTo>
                      <a:pt x="3857" y="5839"/>
                      <a:pt x="3827" y="5839"/>
                      <a:pt x="3796" y="5839"/>
                    </a:cubicBezTo>
                    <a:cubicBezTo>
                      <a:pt x="3401" y="5839"/>
                      <a:pt x="3067" y="5900"/>
                      <a:pt x="2702" y="5961"/>
                    </a:cubicBezTo>
                    <a:cubicBezTo>
                      <a:pt x="2489" y="5991"/>
                      <a:pt x="2337" y="6082"/>
                      <a:pt x="2155" y="6113"/>
                    </a:cubicBezTo>
                    <a:cubicBezTo>
                      <a:pt x="2124" y="6143"/>
                      <a:pt x="2124" y="6143"/>
                      <a:pt x="2094" y="6143"/>
                    </a:cubicBezTo>
                    <a:cubicBezTo>
                      <a:pt x="2489" y="5657"/>
                      <a:pt x="2915" y="5170"/>
                      <a:pt x="3310" y="4623"/>
                    </a:cubicBezTo>
                    <a:cubicBezTo>
                      <a:pt x="3918" y="4441"/>
                      <a:pt x="4556" y="4289"/>
                      <a:pt x="5164" y="4107"/>
                    </a:cubicBezTo>
                    <a:close/>
                    <a:moveTo>
                      <a:pt x="1121" y="3955"/>
                    </a:moveTo>
                    <a:cubicBezTo>
                      <a:pt x="1365" y="4715"/>
                      <a:pt x="1547" y="5505"/>
                      <a:pt x="1577" y="6295"/>
                    </a:cubicBezTo>
                    <a:cubicBezTo>
                      <a:pt x="1182" y="6721"/>
                      <a:pt x="757" y="7146"/>
                      <a:pt x="331" y="7481"/>
                    </a:cubicBezTo>
                    <a:lnTo>
                      <a:pt x="331" y="7450"/>
                    </a:lnTo>
                    <a:cubicBezTo>
                      <a:pt x="392" y="6265"/>
                      <a:pt x="513" y="5018"/>
                      <a:pt x="1121" y="3955"/>
                    </a:cubicBezTo>
                    <a:close/>
                    <a:moveTo>
                      <a:pt x="3705" y="5991"/>
                    </a:moveTo>
                    <a:lnTo>
                      <a:pt x="3705" y="5991"/>
                    </a:lnTo>
                    <a:cubicBezTo>
                      <a:pt x="2732" y="6873"/>
                      <a:pt x="1517" y="7420"/>
                      <a:pt x="270" y="7906"/>
                    </a:cubicBezTo>
                    <a:cubicBezTo>
                      <a:pt x="817" y="7420"/>
                      <a:pt x="1365" y="6903"/>
                      <a:pt x="1851" y="6386"/>
                    </a:cubicBezTo>
                    <a:cubicBezTo>
                      <a:pt x="2459" y="6143"/>
                      <a:pt x="3067" y="6052"/>
                      <a:pt x="3705" y="5991"/>
                    </a:cubicBezTo>
                    <a:close/>
                    <a:moveTo>
                      <a:pt x="5373" y="0"/>
                    </a:moveTo>
                    <a:cubicBezTo>
                      <a:pt x="5341" y="0"/>
                      <a:pt x="5309" y="10"/>
                      <a:pt x="5286" y="34"/>
                    </a:cubicBezTo>
                    <a:cubicBezTo>
                      <a:pt x="4070" y="1432"/>
                      <a:pt x="2094" y="2009"/>
                      <a:pt x="1000" y="3499"/>
                    </a:cubicBezTo>
                    <a:cubicBezTo>
                      <a:pt x="210" y="4715"/>
                      <a:pt x="88" y="6265"/>
                      <a:pt x="27" y="7693"/>
                    </a:cubicBezTo>
                    <a:cubicBezTo>
                      <a:pt x="27" y="7784"/>
                      <a:pt x="27" y="7784"/>
                      <a:pt x="58" y="7815"/>
                    </a:cubicBezTo>
                    <a:cubicBezTo>
                      <a:pt x="58" y="7845"/>
                      <a:pt x="58" y="7845"/>
                      <a:pt x="27" y="7906"/>
                    </a:cubicBezTo>
                    <a:lnTo>
                      <a:pt x="27" y="7936"/>
                    </a:lnTo>
                    <a:cubicBezTo>
                      <a:pt x="0" y="7964"/>
                      <a:pt x="21" y="8063"/>
                      <a:pt x="69" y="8063"/>
                    </a:cubicBezTo>
                    <a:cubicBezTo>
                      <a:pt x="75" y="8063"/>
                      <a:pt x="81" y="8061"/>
                      <a:pt x="88" y="8058"/>
                    </a:cubicBezTo>
                    <a:cubicBezTo>
                      <a:pt x="1972" y="7511"/>
                      <a:pt x="3827" y="6599"/>
                      <a:pt x="4951" y="4988"/>
                    </a:cubicBezTo>
                    <a:cubicBezTo>
                      <a:pt x="5985" y="3468"/>
                      <a:pt x="5894" y="1827"/>
                      <a:pt x="5498" y="64"/>
                    </a:cubicBezTo>
                    <a:cubicBezTo>
                      <a:pt x="5480" y="26"/>
                      <a:pt x="5426" y="0"/>
                      <a:pt x="53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02" name="Google Shape;502;p38"/>
          <p:cNvGrpSpPr/>
          <p:nvPr/>
        </p:nvGrpSpPr>
        <p:grpSpPr>
          <a:xfrm>
            <a:off x="7499402" y="764649"/>
            <a:ext cx="218551" cy="465641"/>
            <a:chOff x="812463" y="1175275"/>
            <a:chExt cx="157390" cy="335331"/>
          </a:xfrm>
        </p:grpSpPr>
        <p:sp>
          <p:nvSpPr>
            <p:cNvPr id="503" name="Google Shape;503;p38"/>
            <p:cNvSpPr/>
            <p:nvPr/>
          </p:nvSpPr>
          <p:spPr>
            <a:xfrm>
              <a:off x="812463" y="1175275"/>
              <a:ext cx="157390" cy="335331"/>
            </a:xfrm>
            <a:custGeom>
              <a:avLst/>
              <a:gdLst/>
              <a:ahLst/>
              <a:cxnLst/>
              <a:rect l="l" t="t" r="r" b="b"/>
              <a:pathLst>
                <a:path w="5016" h="10687" extrusionOk="0">
                  <a:moveTo>
                    <a:pt x="4462" y="0"/>
                  </a:moveTo>
                  <a:cubicBezTo>
                    <a:pt x="4412" y="0"/>
                    <a:pt x="4360" y="23"/>
                    <a:pt x="4316" y="78"/>
                  </a:cubicBezTo>
                  <a:cubicBezTo>
                    <a:pt x="4134" y="321"/>
                    <a:pt x="3952" y="534"/>
                    <a:pt x="3739" y="808"/>
                  </a:cubicBezTo>
                  <a:lnTo>
                    <a:pt x="3678" y="869"/>
                  </a:lnTo>
                  <a:lnTo>
                    <a:pt x="3101" y="1568"/>
                  </a:lnTo>
                  <a:cubicBezTo>
                    <a:pt x="2067" y="2753"/>
                    <a:pt x="1003" y="4030"/>
                    <a:pt x="547" y="5397"/>
                  </a:cubicBezTo>
                  <a:cubicBezTo>
                    <a:pt x="0" y="7100"/>
                    <a:pt x="942" y="9075"/>
                    <a:pt x="1702" y="10565"/>
                  </a:cubicBezTo>
                  <a:cubicBezTo>
                    <a:pt x="1733" y="10656"/>
                    <a:pt x="1824" y="10686"/>
                    <a:pt x="1854" y="10686"/>
                  </a:cubicBezTo>
                  <a:cubicBezTo>
                    <a:pt x="1915" y="10686"/>
                    <a:pt x="1976" y="10656"/>
                    <a:pt x="2006" y="10565"/>
                  </a:cubicBezTo>
                  <a:lnTo>
                    <a:pt x="2128" y="10230"/>
                  </a:lnTo>
                  <a:cubicBezTo>
                    <a:pt x="3131" y="9531"/>
                    <a:pt x="3860" y="8680"/>
                    <a:pt x="4286" y="7647"/>
                  </a:cubicBezTo>
                  <a:cubicBezTo>
                    <a:pt x="4803" y="6431"/>
                    <a:pt x="5015" y="5033"/>
                    <a:pt x="5015" y="3604"/>
                  </a:cubicBezTo>
                  <a:cubicBezTo>
                    <a:pt x="5015" y="2905"/>
                    <a:pt x="4924" y="2176"/>
                    <a:pt x="4863" y="1476"/>
                  </a:cubicBezTo>
                  <a:cubicBezTo>
                    <a:pt x="4803" y="1020"/>
                    <a:pt x="4742" y="565"/>
                    <a:pt x="4651" y="169"/>
                  </a:cubicBezTo>
                  <a:cubicBezTo>
                    <a:pt x="4631" y="72"/>
                    <a:pt x="4550" y="0"/>
                    <a:pt x="4462" y="0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04" name="Google Shape;504;p38"/>
            <p:cNvGrpSpPr/>
            <p:nvPr/>
          </p:nvGrpSpPr>
          <p:grpSpPr>
            <a:xfrm>
              <a:off x="829975" y="1215313"/>
              <a:ext cx="131856" cy="255248"/>
              <a:chOff x="909825" y="1269488"/>
              <a:chExt cx="131856" cy="255248"/>
            </a:xfrm>
          </p:grpSpPr>
          <p:sp>
            <p:nvSpPr>
              <p:cNvPr id="505" name="Google Shape;505;p38"/>
              <p:cNvSpPr/>
              <p:nvPr/>
            </p:nvSpPr>
            <p:spPr>
              <a:xfrm>
                <a:off x="1004430" y="1292606"/>
                <a:ext cx="18117" cy="72328"/>
              </a:xfrm>
              <a:custGeom>
                <a:avLst/>
                <a:gdLst/>
                <a:ahLst/>
                <a:cxnLst/>
                <a:rect l="l" t="t" r="r" b="b"/>
                <a:pathLst>
                  <a:path w="518" h="2068" extrusionOk="0">
                    <a:moveTo>
                      <a:pt x="365" y="1"/>
                    </a:moveTo>
                    <a:cubicBezTo>
                      <a:pt x="244" y="670"/>
                      <a:pt x="152" y="1369"/>
                      <a:pt x="0" y="2068"/>
                    </a:cubicBezTo>
                    <a:cubicBezTo>
                      <a:pt x="152" y="1855"/>
                      <a:pt x="335" y="1673"/>
                      <a:pt x="517" y="1460"/>
                    </a:cubicBezTo>
                    <a:cubicBezTo>
                      <a:pt x="487" y="974"/>
                      <a:pt x="456" y="487"/>
                      <a:pt x="36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38"/>
              <p:cNvSpPr/>
              <p:nvPr/>
            </p:nvSpPr>
            <p:spPr>
              <a:xfrm>
                <a:off x="974667" y="1290507"/>
                <a:ext cx="36164" cy="78694"/>
              </a:xfrm>
              <a:custGeom>
                <a:avLst/>
                <a:gdLst/>
                <a:ahLst/>
                <a:cxnLst/>
                <a:rect l="l" t="t" r="r" b="b"/>
                <a:pathLst>
                  <a:path w="1034" h="2250" extrusionOk="0">
                    <a:moveTo>
                      <a:pt x="1034" y="0"/>
                    </a:moveTo>
                    <a:lnTo>
                      <a:pt x="1034" y="0"/>
                    </a:lnTo>
                    <a:cubicBezTo>
                      <a:pt x="699" y="426"/>
                      <a:pt x="335" y="882"/>
                      <a:pt x="0" y="1307"/>
                    </a:cubicBezTo>
                    <a:cubicBezTo>
                      <a:pt x="152" y="1641"/>
                      <a:pt x="396" y="1945"/>
                      <a:pt x="608" y="2249"/>
                    </a:cubicBezTo>
                    <a:cubicBezTo>
                      <a:pt x="791" y="1520"/>
                      <a:pt x="912" y="760"/>
                      <a:pt x="10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507;p38"/>
              <p:cNvSpPr/>
              <p:nvPr/>
            </p:nvSpPr>
            <p:spPr>
              <a:xfrm>
                <a:off x="986348" y="1347900"/>
                <a:ext cx="36199" cy="85094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2433" extrusionOk="0">
                    <a:moveTo>
                      <a:pt x="1034" y="0"/>
                    </a:moveTo>
                    <a:cubicBezTo>
                      <a:pt x="821" y="304"/>
                      <a:pt x="609" y="548"/>
                      <a:pt x="426" y="852"/>
                    </a:cubicBezTo>
                    <a:cubicBezTo>
                      <a:pt x="274" y="1368"/>
                      <a:pt x="153" y="1946"/>
                      <a:pt x="1" y="2432"/>
                    </a:cubicBezTo>
                    <a:cubicBezTo>
                      <a:pt x="274" y="2128"/>
                      <a:pt x="578" y="1824"/>
                      <a:pt x="913" y="1551"/>
                    </a:cubicBezTo>
                    <a:cubicBezTo>
                      <a:pt x="1034" y="1064"/>
                      <a:pt x="1034" y="548"/>
                      <a:pt x="10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508;p38"/>
              <p:cNvSpPr/>
              <p:nvPr/>
            </p:nvSpPr>
            <p:spPr>
              <a:xfrm>
                <a:off x="943820" y="1340450"/>
                <a:ext cx="51064" cy="103176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2950" extrusionOk="0">
                    <a:moveTo>
                      <a:pt x="761" y="1"/>
                    </a:moveTo>
                    <a:cubicBezTo>
                      <a:pt x="518" y="335"/>
                      <a:pt x="274" y="669"/>
                      <a:pt x="92" y="973"/>
                    </a:cubicBezTo>
                    <a:cubicBezTo>
                      <a:pt x="31" y="1004"/>
                      <a:pt x="31" y="1065"/>
                      <a:pt x="1" y="1095"/>
                    </a:cubicBezTo>
                    <a:cubicBezTo>
                      <a:pt x="62" y="1095"/>
                      <a:pt x="92" y="1095"/>
                      <a:pt x="92" y="1125"/>
                    </a:cubicBezTo>
                    <a:cubicBezTo>
                      <a:pt x="396" y="1703"/>
                      <a:pt x="700" y="2341"/>
                      <a:pt x="974" y="2949"/>
                    </a:cubicBezTo>
                    <a:cubicBezTo>
                      <a:pt x="1156" y="2311"/>
                      <a:pt x="1308" y="1672"/>
                      <a:pt x="1460" y="1004"/>
                    </a:cubicBezTo>
                    <a:cubicBezTo>
                      <a:pt x="1186" y="669"/>
                      <a:pt x="974" y="335"/>
                      <a:pt x="7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38"/>
              <p:cNvSpPr/>
              <p:nvPr/>
            </p:nvSpPr>
            <p:spPr>
              <a:xfrm>
                <a:off x="919373" y="1380845"/>
                <a:ext cx="55330" cy="127624"/>
              </a:xfrm>
              <a:custGeom>
                <a:avLst/>
                <a:gdLst/>
                <a:ahLst/>
                <a:cxnLst/>
                <a:rect l="l" t="t" r="r" b="b"/>
                <a:pathLst>
                  <a:path w="1582" h="3649" extrusionOk="0">
                    <a:moveTo>
                      <a:pt x="669" y="1"/>
                    </a:moveTo>
                    <a:cubicBezTo>
                      <a:pt x="1" y="1217"/>
                      <a:pt x="487" y="2493"/>
                      <a:pt x="1004" y="3648"/>
                    </a:cubicBezTo>
                    <a:cubicBezTo>
                      <a:pt x="1217" y="3131"/>
                      <a:pt x="1399" y="2554"/>
                      <a:pt x="1581" y="1976"/>
                    </a:cubicBezTo>
                    <a:cubicBezTo>
                      <a:pt x="1277" y="1338"/>
                      <a:pt x="943" y="700"/>
                      <a:pt x="6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38"/>
              <p:cNvSpPr/>
              <p:nvPr/>
            </p:nvSpPr>
            <p:spPr>
              <a:xfrm>
                <a:off x="965084" y="1409559"/>
                <a:ext cx="52148" cy="93593"/>
              </a:xfrm>
              <a:custGeom>
                <a:avLst/>
                <a:gdLst/>
                <a:ahLst/>
                <a:cxnLst/>
                <a:rect l="l" t="t" r="r" b="b"/>
                <a:pathLst>
                  <a:path w="1491" h="2676" extrusionOk="0">
                    <a:moveTo>
                      <a:pt x="1490" y="0"/>
                    </a:moveTo>
                    <a:lnTo>
                      <a:pt x="1490" y="0"/>
                    </a:lnTo>
                    <a:cubicBezTo>
                      <a:pt x="1156" y="335"/>
                      <a:pt x="821" y="669"/>
                      <a:pt x="548" y="1064"/>
                    </a:cubicBezTo>
                    <a:cubicBezTo>
                      <a:pt x="366" y="1581"/>
                      <a:pt x="183" y="2158"/>
                      <a:pt x="1" y="2675"/>
                    </a:cubicBezTo>
                    <a:cubicBezTo>
                      <a:pt x="852" y="1915"/>
                      <a:pt x="1308" y="1003"/>
                      <a:pt x="149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38"/>
              <p:cNvSpPr/>
              <p:nvPr/>
            </p:nvSpPr>
            <p:spPr>
              <a:xfrm>
                <a:off x="1010795" y="1292606"/>
                <a:ext cx="11752" cy="61696"/>
              </a:xfrm>
              <a:custGeom>
                <a:avLst/>
                <a:gdLst/>
                <a:ahLst/>
                <a:cxnLst/>
                <a:rect l="l" t="t" r="r" b="b"/>
                <a:pathLst>
                  <a:path w="336" h="1764" extrusionOk="0">
                    <a:moveTo>
                      <a:pt x="183" y="1"/>
                    </a:moveTo>
                    <a:cubicBezTo>
                      <a:pt x="122" y="366"/>
                      <a:pt x="62" y="761"/>
                      <a:pt x="1" y="1125"/>
                    </a:cubicBezTo>
                    <a:cubicBezTo>
                      <a:pt x="1" y="1338"/>
                      <a:pt x="31" y="1551"/>
                      <a:pt x="31" y="1764"/>
                    </a:cubicBezTo>
                    <a:cubicBezTo>
                      <a:pt x="122" y="1673"/>
                      <a:pt x="214" y="1551"/>
                      <a:pt x="335" y="1460"/>
                    </a:cubicBezTo>
                    <a:cubicBezTo>
                      <a:pt x="305" y="974"/>
                      <a:pt x="244" y="487"/>
                      <a:pt x="1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38"/>
              <p:cNvSpPr/>
              <p:nvPr/>
            </p:nvSpPr>
            <p:spPr>
              <a:xfrm>
                <a:off x="909825" y="1269488"/>
                <a:ext cx="131856" cy="255248"/>
              </a:xfrm>
              <a:custGeom>
                <a:avLst/>
                <a:gdLst/>
                <a:ahLst/>
                <a:cxnLst/>
                <a:rect l="l" t="t" r="r" b="b"/>
                <a:pathLst>
                  <a:path w="3770" h="7298" extrusionOk="0">
                    <a:moveTo>
                      <a:pt x="3040" y="662"/>
                    </a:moveTo>
                    <a:cubicBezTo>
                      <a:pt x="3101" y="1148"/>
                      <a:pt x="3161" y="1635"/>
                      <a:pt x="3192" y="2121"/>
                    </a:cubicBezTo>
                    <a:cubicBezTo>
                      <a:pt x="3009" y="2273"/>
                      <a:pt x="2857" y="2516"/>
                      <a:pt x="2645" y="2698"/>
                    </a:cubicBezTo>
                    <a:cubicBezTo>
                      <a:pt x="2797" y="1999"/>
                      <a:pt x="2918" y="1331"/>
                      <a:pt x="3040" y="662"/>
                    </a:cubicBezTo>
                    <a:close/>
                    <a:moveTo>
                      <a:pt x="2888" y="601"/>
                    </a:moveTo>
                    <a:cubicBezTo>
                      <a:pt x="2766" y="1361"/>
                      <a:pt x="2614" y="2121"/>
                      <a:pt x="2493" y="2850"/>
                    </a:cubicBezTo>
                    <a:cubicBezTo>
                      <a:pt x="2250" y="2546"/>
                      <a:pt x="2037" y="2242"/>
                      <a:pt x="1854" y="1908"/>
                    </a:cubicBezTo>
                    <a:cubicBezTo>
                      <a:pt x="2189" y="1452"/>
                      <a:pt x="2523" y="1027"/>
                      <a:pt x="2888" y="601"/>
                    </a:cubicBezTo>
                    <a:close/>
                    <a:moveTo>
                      <a:pt x="3222" y="2242"/>
                    </a:moveTo>
                    <a:cubicBezTo>
                      <a:pt x="3222" y="2790"/>
                      <a:pt x="3192" y="3306"/>
                      <a:pt x="3101" y="3853"/>
                    </a:cubicBezTo>
                    <a:cubicBezTo>
                      <a:pt x="2766" y="4066"/>
                      <a:pt x="2462" y="4370"/>
                      <a:pt x="2189" y="4704"/>
                    </a:cubicBezTo>
                    <a:cubicBezTo>
                      <a:pt x="2341" y="4188"/>
                      <a:pt x="2493" y="3641"/>
                      <a:pt x="2614" y="3094"/>
                    </a:cubicBezTo>
                    <a:cubicBezTo>
                      <a:pt x="2797" y="2790"/>
                      <a:pt x="3009" y="2516"/>
                      <a:pt x="3222" y="2242"/>
                    </a:cubicBezTo>
                    <a:close/>
                    <a:moveTo>
                      <a:pt x="1733" y="2030"/>
                    </a:moveTo>
                    <a:cubicBezTo>
                      <a:pt x="1946" y="2394"/>
                      <a:pt x="2158" y="2698"/>
                      <a:pt x="2432" y="3033"/>
                    </a:cubicBezTo>
                    <a:cubicBezTo>
                      <a:pt x="2280" y="3701"/>
                      <a:pt x="2128" y="4340"/>
                      <a:pt x="1885" y="4978"/>
                    </a:cubicBezTo>
                    <a:cubicBezTo>
                      <a:pt x="1642" y="4370"/>
                      <a:pt x="1368" y="3732"/>
                      <a:pt x="1034" y="3154"/>
                    </a:cubicBezTo>
                    <a:cubicBezTo>
                      <a:pt x="973" y="3124"/>
                      <a:pt x="973" y="3124"/>
                      <a:pt x="942" y="3124"/>
                    </a:cubicBezTo>
                    <a:cubicBezTo>
                      <a:pt x="973" y="3094"/>
                      <a:pt x="973" y="3033"/>
                      <a:pt x="1034" y="3002"/>
                    </a:cubicBezTo>
                    <a:cubicBezTo>
                      <a:pt x="1246" y="2668"/>
                      <a:pt x="1490" y="2364"/>
                      <a:pt x="1733" y="2030"/>
                    </a:cubicBezTo>
                    <a:close/>
                    <a:moveTo>
                      <a:pt x="3070" y="4036"/>
                    </a:moveTo>
                    <a:lnTo>
                      <a:pt x="3070" y="4036"/>
                    </a:lnTo>
                    <a:cubicBezTo>
                      <a:pt x="2888" y="5008"/>
                      <a:pt x="2432" y="5981"/>
                      <a:pt x="1581" y="6741"/>
                    </a:cubicBezTo>
                    <a:cubicBezTo>
                      <a:pt x="1733" y="6163"/>
                      <a:pt x="1946" y="5616"/>
                      <a:pt x="2098" y="5100"/>
                    </a:cubicBezTo>
                    <a:cubicBezTo>
                      <a:pt x="2401" y="4704"/>
                      <a:pt x="2736" y="4370"/>
                      <a:pt x="3070" y="4036"/>
                    </a:cubicBezTo>
                    <a:close/>
                    <a:moveTo>
                      <a:pt x="942" y="3185"/>
                    </a:moveTo>
                    <a:cubicBezTo>
                      <a:pt x="1216" y="3884"/>
                      <a:pt x="1550" y="4522"/>
                      <a:pt x="1854" y="5160"/>
                    </a:cubicBezTo>
                    <a:cubicBezTo>
                      <a:pt x="1702" y="5738"/>
                      <a:pt x="1520" y="6285"/>
                      <a:pt x="1277" y="6832"/>
                    </a:cubicBezTo>
                    <a:cubicBezTo>
                      <a:pt x="760" y="5677"/>
                      <a:pt x="274" y="4401"/>
                      <a:pt x="942" y="3185"/>
                    </a:cubicBezTo>
                    <a:close/>
                    <a:moveTo>
                      <a:pt x="3109" y="1"/>
                    </a:moveTo>
                    <a:cubicBezTo>
                      <a:pt x="3072" y="1"/>
                      <a:pt x="3033" y="18"/>
                      <a:pt x="3009" y="54"/>
                    </a:cubicBezTo>
                    <a:cubicBezTo>
                      <a:pt x="2158" y="1148"/>
                      <a:pt x="882" y="2334"/>
                      <a:pt x="365" y="3701"/>
                    </a:cubicBezTo>
                    <a:cubicBezTo>
                      <a:pt x="0" y="4826"/>
                      <a:pt x="639" y="6194"/>
                      <a:pt x="1186" y="7227"/>
                    </a:cubicBezTo>
                    <a:cubicBezTo>
                      <a:pt x="1203" y="7262"/>
                      <a:pt x="1261" y="7298"/>
                      <a:pt x="1313" y="7298"/>
                    </a:cubicBezTo>
                    <a:cubicBezTo>
                      <a:pt x="1351" y="7298"/>
                      <a:pt x="1386" y="7279"/>
                      <a:pt x="1398" y="7227"/>
                    </a:cubicBezTo>
                    <a:cubicBezTo>
                      <a:pt x="1429" y="7136"/>
                      <a:pt x="1429" y="7075"/>
                      <a:pt x="1490" y="6984"/>
                    </a:cubicBezTo>
                    <a:cubicBezTo>
                      <a:pt x="3769" y="5556"/>
                      <a:pt x="3648" y="2486"/>
                      <a:pt x="3222" y="115"/>
                    </a:cubicBezTo>
                    <a:cubicBezTo>
                      <a:pt x="3222" y="41"/>
                      <a:pt x="3166" y="1"/>
                      <a:pt x="31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13" name="Google Shape;513;p38"/>
          <p:cNvGrpSpPr/>
          <p:nvPr/>
        </p:nvGrpSpPr>
        <p:grpSpPr>
          <a:xfrm>
            <a:off x="513926" y="489141"/>
            <a:ext cx="1352633" cy="465634"/>
            <a:chOff x="7156425" y="609975"/>
            <a:chExt cx="729890" cy="251232"/>
          </a:xfrm>
        </p:grpSpPr>
        <p:sp>
          <p:nvSpPr>
            <p:cNvPr id="514" name="Google Shape;514;p38"/>
            <p:cNvSpPr/>
            <p:nvPr/>
          </p:nvSpPr>
          <p:spPr>
            <a:xfrm>
              <a:off x="7156425" y="609975"/>
              <a:ext cx="729890" cy="251225"/>
            </a:xfrm>
            <a:custGeom>
              <a:avLst/>
              <a:gdLst/>
              <a:ahLst/>
              <a:cxnLst/>
              <a:rect l="l" t="t" r="r" b="b"/>
              <a:pathLst>
                <a:path w="20458" h="7201" extrusionOk="0">
                  <a:moveTo>
                    <a:pt x="13179" y="1"/>
                  </a:moveTo>
                  <a:cubicBezTo>
                    <a:pt x="10768" y="1"/>
                    <a:pt x="8160" y="2060"/>
                    <a:pt x="7873" y="4523"/>
                  </a:cubicBezTo>
                  <a:cubicBezTo>
                    <a:pt x="7569" y="3611"/>
                    <a:pt x="6779" y="2912"/>
                    <a:pt x="5776" y="2821"/>
                  </a:cubicBezTo>
                  <a:lnTo>
                    <a:pt x="5381" y="2821"/>
                  </a:lnTo>
                  <a:cubicBezTo>
                    <a:pt x="4044" y="2942"/>
                    <a:pt x="3162" y="4219"/>
                    <a:pt x="3192" y="5496"/>
                  </a:cubicBezTo>
                  <a:lnTo>
                    <a:pt x="2737" y="5252"/>
                  </a:lnTo>
                  <a:cubicBezTo>
                    <a:pt x="2433" y="5131"/>
                    <a:pt x="2068" y="5100"/>
                    <a:pt x="1764" y="5100"/>
                  </a:cubicBezTo>
                  <a:cubicBezTo>
                    <a:pt x="1612" y="5100"/>
                    <a:pt x="1399" y="5131"/>
                    <a:pt x="1247" y="5192"/>
                  </a:cubicBezTo>
                  <a:cubicBezTo>
                    <a:pt x="730" y="5344"/>
                    <a:pt x="305" y="5678"/>
                    <a:pt x="153" y="6256"/>
                  </a:cubicBezTo>
                  <a:cubicBezTo>
                    <a:pt x="122" y="6347"/>
                    <a:pt x="122" y="6468"/>
                    <a:pt x="92" y="6590"/>
                  </a:cubicBezTo>
                  <a:cubicBezTo>
                    <a:pt x="92" y="6620"/>
                    <a:pt x="122" y="6620"/>
                    <a:pt x="122" y="6620"/>
                  </a:cubicBezTo>
                  <a:cubicBezTo>
                    <a:pt x="1" y="6620"/>
                    <a:pt x="1" y="6772"/>
                    <a:pt x="122" y="6803"/>
                  </a:cubicBezTo>
                  <a:cubicBezTo>
                    <a:pt x="4706" y="7163"/>
                    <a:pt x="9346" y="7200"/>
                    <a:pt x="13983" y="7200"/>
                  </a:cubicBezTo>
                  <a:cubicBezTo>
                    <a:pt x="15220" y="7200"/>
                    <a:pt x="16456" y="7198"/>
                    <a:pt x="17691" y="7198"/>
                  </a:cubicBezTo>
                  <a:lnTo>
                    <a:pt x="20275" y="7198"/>
                  </a:lnTo>
                  <a:cubicBezTo>
                    <a:pt x="20336" y="7198"/>
                    <a:pt x="20396" y="7167"/>
                    <a:pt x="20457" y="7076"/>
                  </a:cubicBezTo>
                  <a:lnTo>
                    <a:pt x="20457" y="6894"/>
                  </a:lnTo>
                  <a:lnTo>
                    <a:pt x="20457" y="6863"/>
                  </a:lnTo>
                  <a:cubicBezTo>
                    <a:pt x="20144" y="6036"/>
                    <a:pt x="19321" y="5538"/>
                    <a:pt x="18497" y="5538"/>
                  </a:cubicBezTo>
                  <a:cubicBezTo>
                    <a:pt x="18200" y="5538"/>
                    <a:pt x="17904" y="5602"/>
                    <a:pt x="17630" y="5739"/>
                  </a:cubicBezTo>
                  <a:cubicBezTo>
                    <a:pt x="18299" y="3064"/>
                    <a:pt x="16384" y="328"/>
                    <a:pt x="13618" y="24"/>
                  </a:cubicBezTo>
                  <a:cubicBezTo>
                    <a:pt x="13473" y="9"/>
                    <a:pt x="13326" y="1"/>
                    <a:pt x="13179" y="1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15" name="Google Shape;515;p38"/>
            <p:cNvGrpSpPr/>
            <p:nvPr/>
          </p:nvGrpSpPr>
          <p:grpSpPr>
            <a:xfrm>
              <a:off x="7206529" y="632631"/>
              <a:ext cx="636337" cy="228576"/>
              <a:chOff x="3739672" y="756137"/>
              <a:chExt cx="493322" cy="177218"/>
            </a:xfrm>
          </p:grpSpPr>
          <p:sp>
            <p:nvSpPr>
              <p:cNvPr id="516" name="Google Shape;516;p38"/>
              <p:cNvSpPr/>
              <p:nvPr/>
            </p:nvSpPr>
            <p:spPr>
              <a:xfrm>
                <a:off x="3742855" y="767364"/>
                <a:ext cx="479507" cy="153225"/>
              </a:xfrm>
              <a:custGeom>
                <a:avLst/>
                <a:gdLst/>
                <a:ahLst/>
                <a:cxnLst/>
                <a:rect l="l" t="t" r="r" b="b"/>
                <a:pathLst>
                  <a:path w="13710" h="4381" extrusionOk="0">
                    <a:moveTo>
                      <a:pt x="8827" y="0"/>
                    </a:moveTo>
                    <a:cubicBezTo>
                      <a:pt x="7008" y="0"/>
                      <a:pt x="5560" y="1718"/>
                      <a:pt x="5442" y="3408"/>
                    </a:cubicBezTo>
                    <a:cubicBezTo>
                      <a:pt x="5442" y="3469"/>
                      <a:pt x="5381" y="3499"/>
                      <a:pt x="5350" y="3499"/>
                    </a:cubicBezTo>
                    <a:cubicBezTo>
                      <a:pt x="5340" y="3519"/>
                      <a:pt x="5317" y="3529"/>
                      <a:pt x="5290" y="3529"/>
                    </a:cubicBezTo>
                    <a:cubicBezTo>
                      <a:pt x="5236" y="3529"/>
                      <a:pt x="5168" y="3489"/>
                      <a:pt x="5168" y="3408"/>
                    </a:cubicBezTo>
                    <a:cubicBezTo>
                      <a:pt x="5111" y="2409"/>
                      <a:pt x="4404" y="1939"/>
                      <a:pt x="3704" y="1939"/>
                    </a:cubicBezTo>
                    <a:cubicBezTo>
                      <a:pt x="2914" y="1939"/>
                      <a:pt x="2133" y="2538"/>
                      <a:pt x="2311" y="3651"/>
                    </a:cubicBezTo>
                    <a:cubicBezTo>
                      <a:pt x="2311" y="3740"/>
                      <a:pt x="2246" y="3796"/>
                      <a:pt x="2187" y="3796"/>
                    </a:cubicBezTo>
                    <a:cubicBezTo>
                      <a:pt x="2165" y="3796"/>
                      <a:pt x="2145" y="3789"/>
                      <a:pt x="2128" y="3772"/>
                    </a:cubicBezTo>
                    <a:cubicBezTo>
                      <a:pt x="1827" y="3512"/>
                      <a:pt x="1550" y="3405"/>
                      <a:pt x="1293" y="3405"/>
                    </a:cubicBezTo>
                    <a:cubicBezTo>
                      <a:pt x="800" y="3405"/>
                      <a:pt x="380" y="3799"/>
                      <a:pt x="1" y="4259"/>
                    </a:cubicBezTo>
                    <a:cubicBezTo>
                      <a:pt x="913" y="4235"/>
                      <a:pt x="1826" y="4225"/>
                      <a:pt x="2740" y="4225"/>
                    </a:cubicBezTo>
                    <a:cubicBezTo>
                      <a:pt x="6395" y="4225"/>
                      <a:pt x="10062" y="4380"/>
                      <a:pt x="13709" y="4380"/>
                    </a:cubicBezTo>
                    <a:cubicBezTo>
                      <a:pt x="13512" y="3946"/>
                      <a:pt x="13071" y="3704"/>
                      <a:pt x="12620" y="3704"/>
                    </a:cubicBezTo>
                    <a:cubicBezTo>
                      <a:pt x="12376" y="3704"/>
                      <a:pt x="12129" y="3775"/>
                      <a:pt x="11916" y="3924"/>
                    </a:cubicBezTo>
                    <a:cubicBezTo>
                      <a:pt x="11885" y="3955"/>
                      <a:pt x="11885" y="3955"/>
                      <a:pt x="11825" y="3955"/>
                    </a:cubicBezTo>
                    <a:cubicBezTo>
                      <a:pt x="11734" y="3955"/>
                      <a:pt x="11642" y="3864"/>
                      <a:pt x="11703" y="3803"/>
                    </a:cubicBezTo>
                    <a:cubicBezTo>
                      <a:pt x="12068" y="1949"/>
                      <a:pt x="10974" y="64"/>
                      <a:pt x="8968" y="3"/>
                    </a:cubicBezTo>
                    <a:cubicBezTo>
                      <a:pt x="8921" y="1"/>
                      <a:pt x="8874" y="0"/>
                      <a:pt x="882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517;p38"/>
              <p:cNvSpPr/>
              <p:nvPr/>
            </p:nvSpPr>
            <p:spPr>
              <a:xfrm>
                <a:off x="3933148" y="767364"/>
                <a:ext cx="289208" cy="154275"/>
              </a:xfrm>
              <a:custGeom>
                <a:avLst/>
                <a:gdLst/>
                <a:ahLst/>
                <a:cxnLst/>
                <a:rect l="l" t="t" r="r" b="b"/>
                <a:pathLst>
                  <a:path w="8269" h="4411" extrusionOk="0">
                    <a:moveTo>
                      <a:pt x="3419" y="0"/>
                    </a:moveTo>
                    <a:cubicBezTo>
                      <a:pt x="1628" y="0"/>
                      <a:pt x="179" y="1718"/>
                      <a:pt x="31" y="3408"/>
                    </a:cubicBezTo>
                    <a:cubicBezTo>
                      <a:pt x="31" y="3438"/>
                      <a:pt x="31" y="3438"/>
                      <a:pt x="1" y="3438"/>
                    </a:cubicBezTo>
                    <a:cubicBezTo>
                      <a:pt x="1" y="3499"/>
                      <a:pt x="31" y="3529"/>
                      <a:pt x="31" y="3560"/>
                    </a:cubicBezTo>
                    <a:cubicBezTo>
                      <a:pt x="92" y="3803"/>
                      <a:pt x="92" y="4016"/>
                      <a:pt x="61" y="4259"/>
                    </a:cubicBezTo>
                    <a:lnTo>
                      <a:pt x="183" y="4259"/>
                    </a:lnTo>
                    <a:cubicBezTo>
                      <a:pt x="31" y="3347"/>
                      <a:pt x="92" y="2374"/>
                      <a:pt x="821" y="1736"/>
                    </a:cubicBezTo>
                    <a:cubicBezTo>
                      <a:pt x="1309" y="1321"/>
                      <a:pt x="1914" y="1161"/>
                      <a:pt x="2527" y="1161"/>
                    </a:cubicBezTo>
                    <a:cubicBezTo>
                      <a:pt x="2678" y="1161"/>
                      <a:pt x="2829" y="1171"/>
                      <a:pt x="2979" y="1189"/>
                    </a:cubicBezTo>
                    <a:cubicBezTo>
                      <a:pt x="3045" y="1180"/>
                      <a:pt x="3110" y="1176"/>
                      <a:pt x="3175" y="1176"/>
                    </a:cubicBezTo>
                    <a:cubicBezTo>
                      <a:pt x="3564" y="1176"/>
                      <a:pt x="3943" y="1332"/>
                      <a:pt x="4256" y="1645"/>
                    </a:cubicBezTo>
                    <a:cubicBezTo>
                      <a:pt x="5046" y="2131"/>
                      <a:pt x="5563" y="3013"/>
                      <a:pt x="5046" y="3985"/>
                    </a:cubicBezTo>
                    <a:cubicBezTo>
                      <a:pt x="4955" y="4107"/>
                      <a:pt x="4894" y="4259"/>
                      <a:pt x="4803" y="4380"/>
                    </a:cubicBezTo>
                    <a:cubicBezTo>
                      <a:pt x="5958" y="4411"/>
                      <a:pt x="7144" y="4411"/>
                      <a:pt x="8268" y="4411"/>
                    </a:cubicBezTo>
                    <a:cubicBezTo>
                      <a:pt x="8068" y="3991"/>
                      <a:pt x="7618" y="3742"/>
                      <a:pt x="7161" y="3742"/>
                    </a:cubicBezTo>
                    <a:cubicBezTo>
                      <a:pt x="6923" y="3742"/>
                      <a:pt x="6683" y="3809"/>
                      <a:pt x="6475" y="3955"/>
                    </a:cubicBezTo>
                    <a:lnTo>
                      <a:pt x="6414" y="3955"/>
                    </a:lnTo>
                    <a:cubicBezTo>
                      <a:pt x="6323" y="3955"/>
                      <a:pt x="6262" y="3864"/>
                      <a:pt x="6293" y="3803"/>
                    </a:cubicBezTo>
                    <a:cubicBezTo>
                      <a:pt x="6688" y="1918"/>
                      <a:pt x="5563" y="95"/>
                      <a:pt x="3557" y="3"/>
                    </a:cubicBezTo>
                    <a:cubicBezTo>
                      <a:pt x="3511" y="1"/>
                      <a:pt x="3465" y="0"/>
                      <a:pt x="341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518;p38"/>
              <p:cNvSpPr/>
              <p:nvPr/>
            </p:nvSpPr>
            <p:spPr>
              <a:xfrm>
                <a:off x="3743939" y="835423"/>
                <a:ext cx="179702" cy="80897"/>
              </a:xfrm>
              <a:custGeom>
                <a:avLst/>
                <a:gdLst/>
                <a:ahLst/>
                <a:cxnLst/>
                <a:rect l="l" t="t" r="r" b="b"/>
                <a:pathLst>
                  <a:path w="5138" h="2313" extrusionOk="0">
                    <a:moveTo>
                      <a:pt x="3742" y="0"/>
                    </a:moveTo>
                    <a:cubicBezTo>
                      <a:pt x="2939" y="0"/>
                      <a:pt x="2136" y="608"/>
                      <a:pt x="2310" y="1705"/>
                    </a:cubicBezTo>
                    <a:cubicBezTo>
                      <a:pt x="2310" y="1794"/>
                      <a:pt x="2261" y="1850"/>
                      <a:pt x="2199" y="1850"/>
                    </a:cubicBezTo>
                    <a:cubicBezTo>
                      <a:pt x="2177" y="1850"/>
                      <a:pt x="2152" y="1843"/>
                      <a:pt x="2128" y="1826"/>
                    </a:cubicBezTo>
                    <a:cubicBezTo>
                      <a:pt x="1822" y="1542"/>
                      <a:pt x="1541" y="1425"/>
                      <a:pt x="1282" y="1425"/>
                    </a:cubicBezTo>
                    <a:cubicBezTo>
                      <a:pt x="793" y="1425"/>
                      <a:pt x="377" y="1837"/>
                      <a:pt x="0" y="2313"/>
                    </a:cubicBezTo>
                    <a:lnTo>
                      <a:pt x="335" y="2313"/>
                    </a:lnTo>
                    <a:cubicBezTo>
                      <a:pt x="395" y="2222"/>
                      <a:pt x="456" y="2161"/>
                      <a:pt x="486" y="2070"/>
                    </a:cubicBezTo>
                    <a:cubicBezTo>
                      <a:pt x="608" y="1978"/>
                      <a:pt x="790" y="1857"/>
                      <a:pt x="942" y="1826"/>
                    </a:cubicBezTo>
                    <a:cubicBezTo>
                      <a:pt x="1064" y="1766"/>
                      <a:pt x="1186" y="1766"/>
                      <a:pt x="1277" y="1766"/>
                    </a:cubicBezTo>
                    <a:cubicBezTo>
                      <a:pt x="1429" y="1766"/>
                      <a:pt x="1581" y="1826"/>
                      <a:pt x="1733" y="1887"/>
                    </a:cubicBezTo>
                    <a:cubicBezTo>
                      <a:pt x="1824" y="1918"/>
                      <a:pt x="1854" y="1978"/>
                      <a:pt x="1945" y="2039"/>
                    </a:cubicBezTo>
                    <a:cubicBezTo>
                      <a:pt x="2006" y="2130"/>
                      <a:pt x="2037" y="2191"/>
                      <a:pt x="2097" y="2282"/>
                    </a:cubicBezTo>
                    <a:lnTo>
                      <a:pt x="2310" y="2282"/>
                    </a:lnTo>
                    <a:cubicBezTo>
                      <a:pt x="2371" y="1918"/>
                      <a:pt x="2493" y="1583"/>
                      <a:pt x="2766" y="1310"/>
                    </a:cubicBezTo>
                    <a:cubicBezTo>
                      <a:pt x="3040" y="1067"/>
                      <a:pt x="3496" y="823"/>
                      <a:pt x="3830" y="763"/>
                    </a:cubicBezTo>
                    <a:cubicBezTo>
                      <a:pt x="3964" y="731"/>
                      <a:pt x="4093" y="716"/>
                      <a:pt x="4217" y="716"/>
                    </a:cubicBezTo>
                    <a:cubicBezTo>
                      <a:pt x="4574" y="716"/>
                      <a:pt x="4889" y="841"/>
                      <a:pt x="5137" y="1067"/>
                    </a:cubicBezTo>
                    <a:cubicBezTo>
                      <a:pt x="4942" y="339"/>
                      <a:pt x="4342" y="0"/>
                      <a:pt x="374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" name="Google Shape;519;p38"/>
              <p:cNvSpPr/>
              <p:nvPr/>
            </p:nvSpPr>
            <p:spPr>
              <a:xfrm>
                <a:off x="3739672" y="756137"/>
                <a:ext cx="493322" cy="177218"/>
              </a:xfrm>
              <a:custGeom>
                <a:avLst/>
                <a:gdLst/>
                <a:ahLst/>
                <a:cxnLst/>
                <a:rect l="l" t="t" r="r" b="b"/>
                <a:pathLst>
                  <a:path w="14105" h="5067" extrusionOk="0">
                    <a:moveTo>
                      <a:pt x="9037" y="1"/>
                    </a:moveTo>
                    <a:cubicBezTo>
                      <a:pt x="7411" y="1"/>
                      <a:pt x="5612" y="1441"/>
                      <a:pt x="5441" y="3121"/>
                    </a:cubicBezTo>
                    <a:cubicBezTo>
                      <a:pt x="5183" y="2430"/>
                      <a:pt x="4570" y="1931"/>
                      <a:pt x="3835" y="1931"/>
                    </a:cubicBezTo>
                    <a:cubicBezTo>
                      <a:pt x="3793" y="1931"/>
                      <a:pt x="3751" y="1932"/>
                      <a:pt x="3709" y="1935"/>
                    </a:cubicBezTo>
                    <a:cubicBezTo>
                      <a:pt x="2797" y="2027"/>
                      <a:pt x="2189" y="2908"/>
                      <a:pt x="2219" y="3759"/>
                    </a:cubicBezTo>
                    <a:cubicBezTo>
                      <a:pt x="1952" y="3599"/>
                      <a:pt x="1612" y="3510"/>
                      <a:pt x="1284" y="3510"/>
                    </a:cubicBezTo>
                    <a:cubicBezTo>
                      <a:pt x="679" y="3510"/>
                      <a:pt x="111" y="3810"/>
                      <a:pt x="92" y="4519"/>
                    </a:cubicBezTo>
                    <a:cubicBezTo>
                      <a:pt x="92" y="4580"/>
                      <a:pt x="122" y="4580"/>
                      <a:pt x="122" y="4580"/>
                    </a:cubicBezTo>
                    <a:cubicBezTo>
                      <a:pt x="503" y="4099"/>
                      <a:pt x="924" y="3684"/>
                      <a:pt x="1419" y="3684"/>
                    </a:cubicBezTo>
                    <a:cubicBezTo>
                      <a:pt x="1674" y="3684"/>
                      <a:pt x="1950" y="3794"/>
                      <a:pt x="2250" y="4063"/>
                    </a:cubicBezTo>
                    <a:cubicBezTo>
                      <a:pt x="2277" y="4090"/>
                      <a:pt x="2303" y="4101"/>
                      <a:pt x="2328" y="4101"/>
                    </a:cubicBezTo>
                    <a:cubicBezTo>
                      <a:pt x="2387" y="4101"/>
                      <a:pt x="2432" y="4036"/>
                      <a:pt x="2432" y="3972"/>
                    </a:cubicBezTo>
                    <a:cubicBezTo>
                      <a:pt x="2255" y="2859"/>
                      <a:pt x="3035" y="2260"/>
                      <a:pt x="3826" y="2260"/>
                    </a:cubicBezTo>
                    <a:cubicBezTo>
                      <a:pt x="4525" y="2260"/>
                      <a:pt x="5232" y="2730"/>
                      <a:pt x="5289" y="3729"/>
                    </a:cubicBezTo>
                    <a:cubicBezTo>
                      <a:pt x="5289" y="3810"/>
                      <a:pt x="5357" y="3850"/>
                      <a:pt x="5411" y="3850"/>
                    </a:cubicBezTo>
                    <a:cubicBezTo>
                      <a:pt x="5438" y="3850"/>
                      <a:pt x="5462" y="3840"/>
                      <a:pt x="5472" y="3820"/>
                    </a:cubicBezTo>
                    <a:cubicBezTo>
                      <a:pt x="5533" y="3820"/>
                      <a:pt x="5563" y="3759"/>
                      <a:pt x="5563" y="3729"/>
                    </a:cubicBezTo>
                    <a:cubicBezTo>
                      <a:pt x="5711" y="2039"/>
                      <a:pt x="7160" y="321"/>
                      <a:pt x="8951" y="321"/>
                    </a:cubicBezTo>
                    <a:cubicBezTo>
                      <a:pt x="8997" y="321"/>
                      <a:pt x="9043" y="322"/>
                      <a:pt x="9089" y="324"/>
                    </a:cubicBezTo>
                    <a:cubicBezTo>
                      <a:pt x="11095" y="416"/>
                      <a:pt x="12220" y="2239"/>
                      <a:pt x="11825" y="4124"/>
                    </a:cubicBezTo>
                    <a:cubicBezTo>
                      <a:pt x="11794" y="4185"/>
                      <a:pt x="11855" y="4276"/>
                      <a:pt x="11946" y="4276"/>
                    </a:cubicBezTo>
                    <a:lnTo>
                      <a:pt x="12007" y="4276"/>
                    </a:lnTo>
                    <a:cubicBezTo>
                      <a:pt x="12215" y="4130"/>
                      <a:pt x="12455" y="4063"/>
                      <a:pt x="12693" y="4063"/>
                    </a:cubicBezTo>
                    <a:cubicBezTo>
                      <a:pt x="13150" y="4063"/>
                      <a:pt x="13600" y="4312"/>
                      <a:pt x="13800" y="4732"/>
                    </a:cubicBezTo>
                    <a:cubicBezTo>
                      <a:pt x="10153" y="4732"/>
                      <a:pt x="6486" y="4576"/>
                      <a:pt x="2831" y="4576"/>
                    </a:cubicBezTo>
                    <a:cubicBezTo>
                      <a:pt x="1917" y="4576"/>
                      <a:pt x="1004" y="4586"/>
                      <a:pt x="92" y="4610"/>
                    </a:cubicBezTo>
                    <a:cubicBezTo>
                      <a:pt x="1" y="4610"/>
                      <a:pt x="1" y="4732"/>
                      <a:pt x="92" y="4732"/>
                    </a:cubicBezTo>
                    <a:cubicBezTo>
                      <a:pt x="4682" y="5066"/>
                      <a:pt x="9362" y="4945"/>
                      <a:pt x="13952" y="5005"/>
                    </a:cubicBezTo>
                    <a:cubicBezTo>
                      <a:pt x="14074" y="5005"/>
                      <a:pt x="14104" y="4884"/>
                      <a:pt x="14074" y="4793"/>
                    </a:cubicBezTo>
                    <a:cubicBezTo>
                      <a:pt x="13849" y="4185"/>
                      <a:pt x="13290" y="3844"/>
                      <a:pt x="12719" y="3844"/>
                    </a:cubicBezTo>
                    <a:cubicBezTo>
                      <a:pt x="12519" y="3844"/>
                      <a:pt x="12318" y="3885"/>
                      <a:pt x="12128" y="3972"/>
                    </a:cubicBezTo>
                    <a:cubicBezTo>
                      <a:pt x="12584" y="2087"/>
                      <a:pt x="11308" y="233"/>
                      <a:pt x="9362" y="20"/>
                    </a:cubicBezTo>
                    <a:cubicBezTo>
                      <a:pt x="9255" y="7"/>
                      <a:pt x="9146" y="1"/>
                      <a:pt x="90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20" name="Google Shape;520;p38"/>
          <p:cNvSpPr txBox="1">
            <a:spLocks noGrp="1"/>
          </p:cNvSpPr>
          <p:nvPr>
            <p:ph type="title" idx="16"/>
          </p:nvPr>
        </p:nvSpPr>
        <p:spPr>
          <a:xfrm>
            <a:off x="7035700" y="3056675"/>
            <a:ext cx="641700" cy="35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05</a:t>
            </a:r>
            <a:endParaRPr/>
          </a:p>
        </p:txBody>
      </p:sp>
      <p:sp>
        <p:nvSpPr>
          <p:cNvPr id="522" name="Google Shape;522;p38"/>
          <p:cNvSpPr txBox="1">
            <a:spLocks noGrp="1"/>
          </p:cNvSpPr>
          <p:nvPr>
            <p:ph type="subTitle" idx="18"/>
          </p:nvPr>
        </p:nvSpPr>
        <p:spPr>
          <a:xfrm>
            <a:off x="6284200" y="3742100"/>
            <a:ext cx="2144700" cy="30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/>
              <a:t>Ik kijk terug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39"/>
          <p:cNvSpPr txBox="1">
            <a:spLocks noGrp="1"/>
          </p:cNvSpPr>
          <p:nvPr>
            <p:ph type="title"/>
          </p:nvPr>
        </p:nvSpPr>
        <p:spPr>
          <a:xfrm>
            <a:off x="1924850" y="1412675"/>
            <a:ext cx="52944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/>
              <a:t>Dit weet ik al</a:t>
            </a:r>
          </a:p>
        </p:txBody>
      </p:sp>
      <p:sp>
        <p:nvSpPr>
          <p:cNvPr id="528" name="Google Shape;528;p39"/>
          <p:cNvSpPr txBox="1">
            <a:spLocks noGrp="1"/>
          </p:cNvSpPr>
          <p:nvPr>
            <p:ph type="subTitle" idx="1"/>
          </p:nvPr>
        </p:nvSpPr>
        <p:spPr>
          <a:xfrm>
            <a:off x="2241550" y="2394022"/>
            <a:ext cx="4661100" cy="19408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nl-NL"/>
              <a:t>Wat weet jij al over het alfabet?</a:t>
            </a:r>
          </a:p>
          <a:p>
            <a:pPr marL="0" lvl="0" indent="0" algn="ctr" rtl="0">
              <a:spcBef>
                <a:spcPts val="0"/>
              </a:spcBef>
              <a:spcAft>
                <a:spcPts val="1600"/>
              </a:spcAft>
            </a:pPr>
            <a:r>
              <a:rPr lang="nl-NL"/>
              <a:t>Denk (in je eigen hoofd)</a:t>
            </a:r>
          </a:p>
          <a:p>
            <a:pPr marL="0" lvl="0" indent="0" algn="ctr" rtl="0">
              <a:spcBef>
                <a:spcPts val="0"/>
              </a:spcBef>
              <a:spcAft>
                <a:spcPts val="1600"/>
              </a:spcAft>
            </a:pPr>
            <a:r>
              <a:rPr lang="nl-NL"/>
              <a:t>Deel (kort overlegmoment)</a:t>
            </a:r>
          </a:p>
          <a:p>
            <a:pPr marL="0" lvl="0" indent="0" algn="ctr" rtl="0">
              <a:spcBef>
                <a:spcPts val="0"/>
              </a:spcBef>
              <a:spcAft>
                <a:spcPts val="1600"/>
              </a:spcAft>
            </a:pPr>
            <a:r>
              <a:rPr lang="nl-NL"/>
              <a:t>Wissel uit (beurtenstokjes)</a:t>
            </a:r>
          </a:p>
        </p:txBody>
      </p:sp>
      <p:grpSp>
        <p:nvGrpSpPr>
          <p:cNvPr id="529" name="Google Shape;529;p39"/>
          <p:cNvGrpSpPr/>
          <p:nvPr/>
        </p:nvGrpSpPr>
        <p:grpSpPr>
          <a:xfrm>
            <a:off x="577972" y="296314"/>
            <a:ext cx="1785627" cy="1779181"/>
            <a:chOff x="6863442" y="2923311"/>
            <a:chExt cx="1800027" cy="1793530"/>
          </a:xfrm>
        </p:grpSpPr>
        <p:sp>
          <p:nvSpPr>
            <p:cNvPr id="530" name="Google Shape;530;p39"/>
            <p:cNvSpPr/>
            <p:nvPr/>
          </p:nvSpPr>
          <p:spPr>
            <a:xfrm rot="-786325">
              <a:off x="7017378" y="3073497"/>
              <a:ext cx="1496277" cy="1493157"/>
            </a:xfrm>
            <a:custGeom>
              <a:avLst/>
              <a:gdLst/>
              <a:ahLst/>
              <a:cxnLst/>
              <a:rect l="l" t="t" r="r" b="b"/>
              <a:pathLst>
                <a:path w="34470" h="34402" extrusionOk="0">
                  <a:moveTo>
                    <a:pt x="12646" y="9585"/>
                  </a:moveTo>
                  <a:lnTo>
                    <a:pt x="12646" y="9585"/>
                  </a:lnTo>
                  <a:cubicBezTo>
                    <a:pt x="12657" y="9596"/>
                    <a:pt x="12667" y="9606"/>
                    <a:pt x="12676" y="9616"/>
                  </a:cubicBezTo>
                  <a:lnTo>
                    <a:pt x="12676" y="9616"/>
                  </a:lnTo>
                  <a:cubicBezTo>
                    <a:pt x="12646" y="9616"/>
                    <a:pt x="12646" y="9615"/>
                    <a:pt x="12646" y="9585"/>
                  </a:cubicBezTo>
                  <a:close/>
                  <a:moveTo>
                    <a:pt x="12434" y="10240"/>
                  </a:moveTo>
                  <a:lnTo>
                    <a:pt x="12434" y="10240"/>
                  </a:lnTo>
                  <a:cubicBezTo>
                    <a:pt x="12484" y="10263"/>
                    <a:pt x="12535" y="10295"/>
                    <a:pt x="12585" y="10345"/>
                  </a:cubicBezTo>
                  <a:cubicBezTo>
                    <a:pt x="12535" y="10312"/>
                    <a:pt x="12484" y="10278"/>
                    <a:pt x="12434" y="10240"/>
                  </a:cubicBezTo>
                  <a:close/>
                  <a:moveTo>
                    <a:pt x="12798" y="10436"/>
                  </a:moveTo>
                  <a:lnTo>
                    <a:pt x="12798" y="10436"/>
                  </a:lnTo>
                  <a:cubicBezTo>
                    <a:pt x="12833" y="10460"/>
                    <a:pt x="12869" y="10484"/>
                    <a:pt x="12906" y="10509"/>
                  </a:cubicBezTo>
                  <a:lnTo>
                    <a:pt x="12906" y="10509"/>
                  </a:lnTo>
                  <a:cubicBezTo>
                    <a:pt x="12872" y="10488"/>
                    <a:pt x="12836" y="10465"/>
                    <a:pt x="12798" y="10436"/>
                  </a:cubicBezTo>
                  <a:close/>
                  <a:moveTo>
                    <a:pt x="17357" y="0"/>
                  </a:moveTo>
                  <a:cubicBezTo>
                    <a:pt x="13098" y="0"/>
                    <a:pt x="8824" y="1536"/>
                    <a:pt x="5624" y="4357"/>
                  </a:cubicBezTo>
                  <a:cubicBezTo>
                    <a:pt x="2433" y="7184"/>
                    <a:pt x="578" y="11135"/>
                    <a:pt x="123" y="15269"/>
                  </a:cubicBezTo>
                  <a:cubicBezTo>
                    <a:pt x="31" y="16090"/>
                    <a:pt x="1" y="16971"/>
                    <a:pt x="1" y="17853"/>
                  </a:cubicBezTo>
                  <a:lnTo>
                    <a:pt x="1" y="18005"/>
                  </a:lnTo>
                  <a:cubicBezTo>
                    <a:pt x="1" y="18157"/>
                    <a:pt x="1" y="18309"/>
                    <a:pt x="31" y="18461"/>
                  </a:cubicBezTo>
                  <a:lnTo>
                    <a:pt x="31" y="18673"/>
                  </a:lnTo>
                  <a:cubicBezTo>
                    <a:pt x="31" y="18825"/>
                    <a:pt x="62" y="18977"/>
                    <a:pt x="62" y="19099"/>
                  </a:cubicBezTo>
                  <a:cubicBezTo>
                    <a:pt x="62" y="19190"/>
                    <a:pt x="62" y="19281"/>
                    <a:pt x="123" y="19373"/>
                  </a:cubicBezTo>
                  <a:cubicBezTo>
                    <a:pt x="123" y="19525"/>
                    <a:pt x="153" y="19646"/>
                    <a:pt x="153" y="19798"/>
                  </a:cubicBezTo>
                  <a:cubicBezTo>
                    <a:pt x="153" y="19889"/>
                    <a:pt x="183" y="19980"/>
                    <a:pt x="183" y="20102"/>
                  </a:cubicBezTo>
                  <a:cubicBezTo>
                    <a:pt x="244" y="20193"/>
                    <a:pt x="244" y="20345"/>
                    <a:pt x="275" y="20467"/>
                  </a:cubicBezTo>
                  <a:cubicBezTo>
                    <a:pt x="275" y="20588"/>
                    <a:pt x="305" y="20649"/>
                    <a:pt x="335" y="20771"/>
                  </a:cubicBezTo>
                  <a:cubicBezTo>
                    <a:pt x="396" y="20892"/>
                    <a:pt x="396" y="21044"/>
                    <a:pt x="427" y="21166"/>
                  </a:cubicBezTo>
                  <a:cubicBezTo>
                    <a:pt x="457" y="21257"/>
                    <a:pt x="457" y="21379"/>
                    <a:pt x="487" y="21470"/>
                  </a:cubicBezTo>
                  <a:cubicBezTo>
                    <a:pt x="548" y="21561"/>
                    <a:pt x="578" y="21683"/>
                    <a:pt x="578" y="21804"/>
                  </a:cubicBezTo>
                  <a:cubicBezTo>
                    <a:pt x="609" y="21926"/>
                    <a:pt x="639" y="22017"/>
                    <a:pt x="639" y="22139"/>
                  </a:cubicBezTo>
                  <a:lnTo>
                    <a:pt x="761" y="22503"/>
                  </a:lnTo>
                  <a:lnTo>
                    <a:pt x="882" y="22838"/>
                  </a:lnTo>
                  <a:cubicBezTo>
                    <a:pt x="913" y="22959"/>
                    <a:pt x="943" y="23050"/>
                    <a:pt x="1004" y="23142"/>
                  </a:cubicBezTo>
                  <a:cubicBezTo>
                    <a:pt x="1034" y="23263"/>
                    <a:pt x="1065" y="23354"/>
                    <a:pt x="1156" y="23476"/>
                  </a:cubicBezTo>
                  <a:cubicBezTo>
                    <a:pt x="1186" y="23598"/>
                    <a:pt x="1217" y="23658"/>
                    <a:pt x="1247" y="23780"/>
                  </a:cubicBezTo>
                  <a:cubicBezTo>
                    <a:pt x="1308" y="23901"/>
                    <a:pt x="1369" y="24053"/>
                    <a:pt x="1399" y="24175"/>
                  </a:cubicBezTo>
                  <a:cubicBezTo>
                    <a:pt x="1460" y="24236"/>
                    <a:pt x="1490" y="24357"/>
                    <a:pt x="1521" y="24418"/>
                  </a:cubicBezTo>
                  <a:cubicBezTo>
                    <a:pt x="1612" y="24570"/>
                    <a:pt x="1642" y="24692"/>
                    <a:pt x="1703" y="24844"/>
                  </a:cubicBezTo>
                  <a:lnTo>
                    <a:pt x="1825" y="25087"/>
                  </a:lnTo>
                  <a:cubicBezTo>
                    <a:pt x="1946" y="25269"/>
                    <a:pt x="2007" y="25482"/>
                    <a:pt x="2129" y="25695"/>
                  </a:cubicBezTo>
                  <a:lnTo>
                    <a:pt x="2129" y="25725"/>
                  </a:lnTo>
                  <a:cubicBezTo>
                    <a:pt x="2129" y="25756"/>
                    <a:pt x="2159" y="25756"/>
                    <a:pt x="2159" y="25756"/>
                  </a:cubicBezTo>
                  <a:lnTo>
                    <a:pt x="2220" y="25786"/>
                  </a:lnTo>
                  <a:cubicBezTo>
                    <a:pt x="2402" y="26120"/>
                    <a:pt x="2676" y="26485"/>
                    <a:pt x="2919" y="26789"/>
                  </a:cubicBezTo>
                  <a:lnTo>
                    <a:pt x="2919" y="26819"/>
                  </a:lnTo>
                  <a:cubicBezTo>
                    <a:pt x="3101" y="27154"/>
                    <a:pt x="3345" y="27458"/>
                    <a:pt x="3588" y="27762"/>
                  </a:cubicBezTo>
                  <a:cubicBezTo>
                    <a:pt x="3618" y="27792"/>
                    <a:pt x="3618" y="27853"/>
                    <a:pt x="3648" y="27883"/>
                  </a:cubicBezTo>
                  <a:cubicBezTo>
                    <a:pt x="3892" y="28187"/>
                    <a:pt x="4104" y="28461"/>
                    <a:pt x="4348" y="28704"/>
                  </a:cubicBezTo>
                  <a:lnTo>
                    <a:pt x="4408" y="28795"/>
                  </a:lnTo>
                  <a:lnTo>
                    <a:pt x="4743" y="29251"/>
                  </a:lnTo>
                  <a:cubicBezTo>
                    <a:pt x="4743" y="29281"/>
                    <a:pt x="4804" y="29281"/>
                    <a:pt x="4804" y="29281"/>
                  </a:cubicBezTo>
                  <a:lnTo>
                    <a:pt x="4864" y="29281"/>
                  </a:lnTo>
                  <a:cubicBezTo>
                    <a:pt x="6870" y="31348"/>
                    <a:pt x="9515" y="32868"/>
                    <a:pt x="12311" y="33689"/>
                  </a:cubicBezTo>
                  <a:cubicBezTo>
                    <a:pt x="12646" y="33810"/>
                    <a:pt x="13041" y="33871"/>
                    <a:pt x="13375" y="33962"/>
                  </a:cubicBezTo>
                  <a:cubicBezTo>
                    <a:pt x="14105" y="34114"/>
                    <a:pt x="14834" y="34236"/>
                    <a:pt x="15533" y="34297"/>
                  </a:cubicBezTo>
                  <a:cubicBezTo>
                    <a:pt x="15928" y="34327"/>
                    <a:pt x="16263" y="34388"/>
                    <a:pt x="16658" y="34388"/>
                  </a:cubicBezTo>
                  <a:cubicBezTo>
                    <a:pt x="16866" y="34397"/>
                    <a:pt x="17076" y="34401"/>
                    <a:pt x="17287" y="34401"/>
                  </a:cubicBezTo>
                  <a:cubicBezTo>
                    <a:pt x="18519" y="34401"/>
                    <a:pt x="19780" y="34252"/>
                    <a:pt x="20974" y="33993"/>
                  </a:cubicBezTo>
                  <a:cubicBezTo>
                    <a:pt x="22281" y="33689"/>
                    <a:pt x="23497" y="33263"/>
                    <a:pt x="24621" y="32655"/>
                  </a:cubicBezTo>
                  <a:cubicBezTo>
                    <a:pt x="26749" y="31592"/>
                    <a:pt x="28664" y="30072"/>
                    <a:pt x="30214" y="28248"/>
                  </a:cubicBezTo>
                  <a:cubicBezTo>
                    <a:pt x="31461" y="26789"/>
                    <a:pt x="32494" y="25056"/>
                    <a:pt x="33223" y="23294"/>
                  </a:cubicBezTo>
                  <a:cubicBezTo>
                    <a:pt x="33710" y="22078"/>
                    <a:pt x="34044" y="20801"/>
                    <a:pt x="34227" y="19525"/>
                  </a:cubicBezTo>
                  <a:cubicBezTo>
                    <a:pt x="34318" y="19099"/>
                    <a:pt x="34348" y="18673"/>
                    <a:pt x="34348" y="18278"/>
                  </a:cubicBezTo>
                  <a:cubicBezTo>
                    <a:pt x="34379" y="17853"/>
                    <a:pt x="34379" y="17427"/>
                    <a:pt x="34379" y="17002"/>
                  </a:cubicBezTo>
                  <a:cubicBezTo>
                    <a:pt x="34396" y="17007"/>
                    <a:pt x="34410" y="17010"/>
                    <a:pt x="34421" y="17010"/>
                  </a:cubicBezTo>
                  <a:cubicBezTo>
                    <a:pt x="34470" y="17010"/>
                    <a:pt x="34470" y="16965"/>
                    <a:pt x="34470" y="16941"/>
                  </a:cubicBezTo>
                  <a:cubicBezTo>
                    <a:pt x="34470" y="16607"/>
                    <a:pt x="34439" y="16211"/>
                    <a:pt x="34379" y="15877"/>
                  </a:cubicBezTo>
                  <a:cubicBezTo>
                    <a:pt x="34379" y="15755"/>
                    <a:pt x="34348" y="15664"/>
                    <a:pt x="34348" y="15573"/>
                  </a:cubicBezTo>
                  <a:cubicBezTo>
                    <a:pt x="34318" y="15300"/>
                    <a:pt x="34257" y="15026"/>
                    <a:pt x="34227" y="14813"/>
                  </a:cubicBezTo>
                  <a:cubicBezTo>
                    <a:pt x="34227" y="14692"/>
                    <a:pt x="34196" y="14570"/>
                    <a:pt x="34196" y="14509"/>
                  </a:cubicBezTo>
                  <a:cubicBezTo>
                    <a:pt x="34105" y="14175"/>
                    <a:pt x="34075" y="13810"/>
                    <a:pt x="34014" y="13476"/>
                  </a:cubicBezTo>
                  <a:cubicBezTo>
                    <a:pt x="32828" y="8491"/>
                    <a:pt x="29454" y="4053"/>
                    <a:pt x="24834" y="1743"/>
                  </a:cubicBezTo>
                  <a:cubicBezTo>
                    <a:pt x="22508" y="563"/>
                    <a:pt x="19935" y="0"/>
                    <a:pt x="17357" y="0"/>
                  </a:cubicBezTo>
                  <a:close/>
                </a:path>
              </a:pathLst>
            </a:custGeom>
            <a:solidFill>
              <a:schemeClr val="accent6"/>
            </a:solidFill>
            <a:ln w="381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31" name="Google Shape;531;p39"/>
            <p:cNvGrpSpPr/>
            <p:nvPr/>
          </p:nvGrpSpPr>
          <p:grpSpPr>
            <a:xfrm rot="-786389">
              <a:off x="7002097" y="3132429"/>
              <a:ext cx="1460501" cy="1390693"/>
              <a:chOff x="2780792" y="1357063"/>
              <a:chExt cx="868569" cy="827054"/>
            </a:xfrm>
          </p:grpSpPr>
          <p:sp>
            <p:nvSpPr>
              <p:cNvPr id="532" name="Google Shape;532;p39"/>
              <p:cNvSpPr/>
              <p:nvPr/>
            </p:nvSpPr>
            <p:spPr>
              <a:xfrm>
                <a:off x="3625937" y="1713590"/>
                <a:ext cx="11717" cy="42565"/>
              </a:xfrm>
              <a:custGeom>
                <a:avLst/>
                <a:gdLst/>
                <a:ahLst/>
                <a:cxnLst/>
                <a:rect l="l" t="t" r="r" b="b"/>
                <a:pathLst>
                  <a:path w="335" h="1217" extrusionOk="0">
                    <a:moveTo>
                      <a:pt x="213" y="1"/>
                    </a:moveTo>
                    <a:cubicBezTo>
                      <a:pt x="183" y="274"/>
                      <a:pt x="122" y="517"/>
                      <a:pt x="31" y="791"/>
                    </a:cubicBezTo>
                    <a:cubicBezTo>
                      <a:pt x="31" y="882"/>
                      <a:pt x="0" y="912"/>
                      <a:pt x="0" y="973"/>
                    </a:cubicBezTo>
                    <a:lnTo>
                      <a:pt x="335" y="1216"/>
                    </a:lnTo>
                    <a:cubicBezTo>
                      <a:pt x="304" y="791"/>
                      <a:pt x="243" y="426"/>
                      <a:pt x="213" y="1"/>
                    </a:cubicBezTo>
                    <a:close/>
                  </a:path>
                </a:pathLst>
              </a:custGeom>
              <a:solidFill>
                <a:srgbClr val="A5E0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533;p39"/>
              <p:cNvSpPr/>
              <p:nvPr/>
            </p:nvSpPr>
            <p:spPr>
              <a:xfrm>
                <a:off x="2954088" y="1848590"/>
                <a:ext cx="500737" cy="323869"/>
              </a:xfrm>
              <a:custGeom>
                <a:avLst/>
                <a:gdLst/>
                <a:ahLst/>
                <a:cxnLst/>
                <a:rect l="l" t="t" r="r" b="b"/>
                <a:pathLst>
                  <a:path w="14317" h="9260" extrusionOk="0">
                    <a:moveTo>
                      <a:pt x="7569" y="1"/>
                    </a:moveTo>
                    <a:cubicBezTo>
                      <a:pt x="7204" y="244"/>
                      <a:pt x="6961" y="700"/>
                      <a:pt x="7143" y="1156"/>
                    </a:cubicBezTo>
                    <a:cubicBezTo>
                      <a:pt x="7234" y="1338"/>
                      <a:pt x="7417" y="1490"/>
                      <a:pt x="7417" y="1673"/>
                    </a:cubicBezTo>
                    <a:cubicBezTo>
                      <a:pt x="7417" y="2068"/>
                      <a:pt x="6778" y="2220"/>
                      <a:pt x="6383" y="2341"/>
                    </a:cubicBezTo>
                    <a:cubicBezTo>
                      <a:pt x="6383" y="2372"/>
                      <a:pt x="6353" y="2402"/>
                      <a:pt x="6322" y="2402"/>
                    </a:cubicBezTo>
                    <a:cubicBezTo>
                      <a:pt x="4985" y="2706"/>
                      <a:pt x="4681" y="4499"/>
                      <a:pt x="3344" y="4773"/>
                    </a:cubicBezTo>
                    <a:cubicBezTo>
                      <a:pt x="3242" y="4795"/>
                      <a:pt x="3142" y="4804"/>
                      <a:pt x="3045" y="4804"/>
                    </a:cubicBezTo>
                    <a:cubicBezTo>
                      <a:pt x="2525" y="4804"/>
                      <a:pt x="2059" y="4542"/>
                      <a:pt x="1535" y="4542"/>
                    </a:cubicBezTo>
                    <a:cubicBezTo>
                      <a:pt x="1337" y="4542"/>
                      <a:pt x="1132" y="4579"/>
                      <a:pt x="912" y="4682"/>
                    </a:cubicBezTo>
                    <a:cubicBezTo>
                      <a:pt x="608" y="4803"/>
                      <a:pt x="395" y="4955"/>
                      <a:pt x="91" y="5016"/>
                    </a:cubicBezTo>
                    <a:lnTo>
                      <a:pt x="122" y="5138"/>
                    </a:lnTo>
                    <a:cubicBezTo>
                      <a:pt x="157" y="5129"/>
                      <a:pt x="188" y="5125"/>
                      <a:pt x="216" y="5125"/>
                    </a:cubicBezTo>
                    <a:cubicBezTo>
                      <a:pt x="284" y="5125"/>
                      <a:pt x="340" y="5147"/>
                      <a:pt x="426" y="5168"/>
                    </a:cubicBezTo>
                    <a:cubicBezTo>
                      <a:pt x="604" y="5227"/>
                      <a:pt x="731" y="5274"/>
                      <a:pt x="881" y="5274"/>
                    </a:cubicBezTo>
                    <a:cubicBezTo>
                      <a:pt x="962" y="5274"/>
                      <a:pt x="1049" y="5261"/>
                      <a:pt x="1155" y="5229"/>
                    </a:cubicBezTo>
                    <a:cubicBezTo>
                      <a:pt x="1438" y="5100"/>
                      <a:pt x="1612" y="4972"/>
                      <a:pt x="1897" y="4972"/>
                    </a:cubicBezTo>
                    <a:cubicBezTo>
                      <a:pt x="1950" y="4972"/>
                      <a:pt x="2006" y="4976"/>
                      <a:pt x="2067" y="4986"/>
                    </a:cubicBezTo>
                    <a:cubicBezTo>
                      <a:pt x="2371" y="5016"/>
                      <a:pt x="2584" y="5138"/>
                      <a:pt x="2736" y="5381"/>
                    </a:cubicBezTo>
                    <a:cubicBezTo>
                      <a:pt x="2750" y="5371"/>
                      <a:pt x="2764" y="5367"/>
                      <a:pt x="2777" y="5367"/>
                    </a:cubicBezTo>
                    <a:cubicBezTo>
                      <a:pt x="2843" y="5367"/>
                      <a:pt x="2878" y="5482"/>
                      <a:pt x="2827" y="5533"/>
                    </a:cubicBezTo>
                    <a:cubicBezTo>
                      <a:pt x="2827" y="5554"/>
                      <a:pt x="2812" y="5576"/>
                      <a:pt x="2781" y="5576"/>
                    </a:cubicBezTo>
                    <a:cubicBezTo>
                      <a:pt x="2769" y="5576"/>
                      <a:pt x="2754" y="5572"/>
                      <a:pt x="2736" y="5563"/>
                    </a:cubicBezTo>
                    <a:cubicBezTo>
                      <a:pt x="2362" y="5703"/>
                      <a:pt x="1288" y="6167"/>
                      <a:pt x="576" y="6167"/>
                    </a:cubicBezTo>
                    <a:cubicBezTo>
                      <a:pt x="362" y="6167"/>
                      <a:pt x="181" y="6125"/>
                      <a:pt x="61" y="6019"/>
                    </a:cubicBezTo>
                    <a:lnTo>
                      <a:pt x="0" y="6049"/>
                    </a:lnTo>
                    <a:cubicBezTo>
                      <a:pt x="2280" y="8057"/>
                      <a:pt x="5236" y="9259"/>
                      <a:pt x="8234" y="9259"/>
                    </a:cubicBezTo>
                    <a:cubicBezTo>
                      <a:pt x="9594" y="9259"/>
                      <a:pt x="10962" y="9012"/>
                      <a:pt x="12280" y="8481"/>
                    </a:cubicBezTo>
                    <a:cubicBezTo>
                      <a:pt x="13010" y="8208"/>
                      <a:pt x="13648" y="7843"/>
                      <a:pt x="14317" y="7417"/>
                    </a:cubicBezTo>
                    <a:cubicBezTo>
                      <a:pt x="14218" y="7176"/>
                      <a:pt x="14055" y="7101"/>
                      <a:pt x="13868" y="7101"/>
                    </a:cubicBezTo>
                    <a:cubicBezTo>
                      <a:pt x="13563" y="7101"/>
                      <a:pt x="13191" y="7300"/>
                      <a:pt x="12922" y="7300"/>
                    </a:cubicBezTo>
                    <a:cubicBezTo>
                      <a:pt x="12900" y="7300"/>
                      <a:pt x="12878" y="7299"/>
                      <a:pt x="12858" y="7296"/>
                    </a:cubicBezTo>
                    <a:cubicBezTo>
                      <a:pt x="12509" y="7267"/>
                      <a:pt x="12243" y="6959"/>
                      <a:pt x="11848" y="6959"/>
                    </a:cubicBezTo>
                    <a:cubicBezTo>
                      <a:pt x="11830" y="6959"/>
                      <a:pt x="11812" y="6960"/>
                      <a:pt x="11794" y="6961"/>
                    </a:cubicBezTo>
                    <a:cubicBezTo>
                      <a:pt x="11216" y="6992"/>
                      <a:pt x="10791" y="7508"/>
                      <a:pt x="10274" y="7691"/>
                    </a:cubicBezTo>
                    <a:cubicBezTo>
                      <a:pt x="9968" y="7809"/>
                      <a:pt x="9698" y="7853"/>
                      <a:pt x="9422" y="7853"/>
                    </a:cubicBezTo>
                    <a:cubicBezTo>
                      <a:pt x="9342" y="7853"/>
                      <a:pt x="9262" y="7850"/>
                      <a:pt x="9180" y="7843"/>
                    </a:cubicBezTo>
                    <a:cubicBezTo>
                      <a:pt x="9119" y="7843"/>
                      <a:pt x="9119" y="7843"/>
                      <a:pt x="9119" y="7812"/>
                    </a:cubicBezTo>
                    <a:cubicBezTo>
                      <a:pt x="9111" y="7815"/>
                      <a:pt x="9103" y="7816"/>
                      <a:pt x="9096" y="7816"/>
                    </a:cubicBezTo>
                    <a:cubicBezTo>
                      <a:pt x="9023" y="7816"/>
                      <a:pt x="9003" y="7683"/>
                      <a:pt x="9058" y="7600"/>
                    </a:cubicBezTo>
                    <a:cubicBezTo>
                      <a:pt x="9301" y="7448"/>
                      <a:pt x="9514" y="7387"/>
                      <a:pt x="9757" y="7265"/>
                    </a:cubicBezTo>
                    <a:cubicBezTo>
                      <a:pt x="10092" y="7053"/>
                      <a:pt x="10274" y="6688"/>
                      <a:pt x="10517" y="6445"/>
                    </a:cubicBezTo>
                    <a:cubicBezTo>
                      <a:pt x="11003" y="5867"/>
                      <a:pt x="11611" y="5746"/>
                      <a:pt x="11946" y="5016"/>
                    </a:cubicBezTo>
                    <a:cubicBezTo>
                      <a:pt x="11946" y="5016"/>
                      <a:pt x="11915" y="5016"/>
                      <a:pt x="11915" y="4986"/>
                    </a:cubicBezTo>
                    <a:cubicBezTo>
                      <a:pt x="11672" y="4074"/>
                      <a:pt x="11186" y="3891"/>
                      <a:pt x="10578" y="3283"/>
                    </a:cubicBezTo>
                    <a:cubicBezTo>
                      <a:pt x="10335" y="3040"/>
                      <a:pt x="10244" y="2828"/>
                      <a:pt x="10152" y="2524"/>
                    </a:cubicBezTo>
                    <a:cubicBezTo>
                      <a:pt x="10122" y="2220"/>
                      <a:pt x="10152" y="1946"/>
                      <a:pt x="10213" y="1642"/>
                    </a:cubicBezTo>
                    <a:cubicBezTo>
                      <a:pt x="10213" y="1581"/>
                      <a:pt x="10395" y="1004"/>
                      <a:pt x="10335" y="913"/>
                    </a:cubicBezTo>
                    <a:cubicBezTo>
                      <a:pt x="10268" y="800"/>
                      <a:pt x="10206" y="753"/>
                      <a:pt x="10148" y="753"/>
                    </a:cubicBezTo>
                    <a:cubicBezTo>
                      <a:pt x="9864" y="753"/>
                      <a:pt x="9696" y="1896"/>
                      <a:pt x="9696" y="1946"/>
                    </a:cubicBezTo>
                    <a:cubicBezTo>
                      <a:pt x="9696" y="1976"/>
                      <a:pt x="9666" y="1976"/>
                      <a:pt x="9666" y="2068"/>
                    </a:cubicBezTo>
                    <a:cubicBezTo>
                      <a:pt x="9494" y="2171"/>
                      <a:pt x="9304" y="2217"/>
                      <a:pt x="9109" y="2217"/>
                    </a:cubicBezTo>
                    <a:cubicBezTo>
                      <a:pt x="8098" y="2217"/>
                      <a:pt x="6962" y="979"/>
                      <a:pt x="7599" y="62"/>
                    </a:cubicBezTo>
                    <a:cubicBezTo>
                      <a:pt x="7599" y="1"/>
                      <a:pt x="7569" y="1"/>
                      <a:pt x="7569" y="1"/>
                    </a:cubicBezTo>
                    <a:close/>
                  </a:path>
                </a:pathLst>
              </a:custGeom>
              <a:solidFill>
                <a:srgbClr val="A5E0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" name="Google Shape;534;p39"/>
              <p:cNvSpPr/>
              <p:nvPr/>
            </p:nvSpPr>
            <p:spPr>
              <a:xfrm>
                <a:off x="2883930" y="1488776"/>
                <a:ext cx="758013" cy="630949"/>
              </a:xfrm>
              <a:custGeom>
                <a:avLst/>
                <a:gdLst/>
                <a:ahLst/>
                <a:cxnLst/>
                <a:rect l="l" t="t" r="r" b="b"/>
                <a:pathLst>
                  <a:path w="21673" h="18040" extrusionOk="0">
                    <a:moveTo>
                      <a:pt x="11413" y="0"/>
                    </a:moveTo>
                    <a:cubicBezTo>
                      <a:pt x="11256" y="0"/>
                      <a:pt x="11079" y="57"/>
                      <a:pt x="10973" y="137"/>
                    </a:cubicBezTo>
                    <a:cubicBezTo>
                      <a:pt x="10791" y="289"/>
                      <a:pt x="10730" y="532"/>
                      <a:pt x="10608" y="745"/>
                    </a:cubicBezTo>
                    <a:cubicBezTo>
                      <a:pt x="10578" y="745"/>
                      <a:pt x="10578" y="805"/>
                      <a:pt x="10517" y="805"/>
                    </a:cubicBezTo>
                    <a:cubicBezTo>
                      <a:pt x="10274" y="805"/>
                      <a:pt x="10152" y="1048"/>
                      <a:pt x="9909" y="1140"/>
                    </a:cubicBezTo>
                    <a:cubicBezTo>
                      <a:pt x="9851" y="1169"/>
                      <a:pt x="9796" y="1179"/>
                      <a:pt x="9744" y="1179"/>
                    </a:cubicBezTo>
                    <a:cubicBezTo>
                      <a:pt x="9630" y="1179"/>
                      <a:pt x="9527" y="1130"/>
                      <a:pt x="9423" y="1109"/>
                    </a:cubicBezTo>
                    <a:cubicBezTo>
                      <a:pt x="9110" y="1026"/>
                      <a:pt x="8826" y="985"/>
                      <a:pt x="8553" y="985"/>
                    </a:cubicBezTo>
                    <a:cubicBezTo>
                      <a:pt x="8030" y="985"/>
                      <a:pt x="7550" y="1134"/>
                      <a:pt x="6991" y="1413"/>
                    </a:cubicBezTo>
                    <a:cubicBezTo>
                      <a:pt x="6961" y="1413"/>
                      <a:pt x="6930" y="1413"/>
                      <a:pt x="6869" y="1383"/>
                    </a:cubicBezTo>
                    <a:lnTo>
                      <a:pt x="6869" y="1535"/>
                    </a:lnTo>
                    <a:lnTo>
                      <a:pt x="6930" y="1474"/>
                    </a:lnTo>
                    <a:cubicBezTo>
                      <a:pt x="6938" y="1466"/>
                      <a:pt x="6947" y="1462"/>
                      <a:pt x="6954" y="1462"/>
                    </a:cubicBezTo>
                    <a:cubicBezTo>
                      <a:pt x="6975" y="1462"/>
                      <a:pt x="6991" y="1490"/>
                      <a:pt x="6991" y="1535"/>
                    </a:cubicBezTo>
                    <a:cubicBezTo>
                      <a:pt x="6991" y="1626"/>
                      <a:pt x="6961" y="1748"/>
                      <a:pt x="6961" y="1869"/>
                    </a:cubicBezTo>
                    <a:cubicBezTo>
                      <a:pt x="6991" y="1900"/>
                      <a:pt x="6991" y="1991"/>
                      <a:pt x="6991" y="2021"/>
                    </a:cubicBezTo>
                    <a:cubicBezTo>
                      <a:pt x="6991" y="2021"/>
                      <a:pt x="6991" y="2052"/>
                      <a:pt x="6961" y="2052"/>
                    </a:cubicBezTo>
                    <a:cubicBezTo>
                      <a:pt x="6991" y="2447"/>
                      <a:pt x="7143" y="2811"/>
                      <a:pt x="7569" y="2963"/>
                    </a:cubicBezTo>
                    <a:cubicBezTo>
                      <a:pt x="7684" y="3000"/>
                      <a:pt x="7797" y="3017"/>
                      <a:pt x="7906" y="3017"/>
                    </a:cubicBezTo>
                    <a:cubicBezTo>
                      <a:pt x="8343" y="3017"/>
                      <a:pt x="8718" y="2745"/>
                      <a:pt x="8936" y="2356"/>
                    </a:cubicBezTo>
                    <a:cubicBezTo>
                      <a:pt x="9058" y="2143"/>
                      <a:pt x="9149" y="1839"/>
                      <a:pt x="9453" y="1778"/>
                    </a:cubicBezTo>
                    <a:cubicBezTo>
                      <a:pt x="9666" y="1778"/>
                      <a:pt x="9848" y="1869"/>
                      <a:pt x="9879" y="2052"/>
                    </a:cubicBezTo>
                    <a:cubicBezTo>
                      <a:pt x="9879" y="2143"/>
                      <a:pt x="9848" y="2173"/>
                      <a:pt x="9818" y="2173"/>
                    </a:cubicBezTo>
                    <a:cubicBezTo>
                      <a:pt x="9727" y="2811"/>
                      <a:pt x="9970" y="3115"/>
                      <a:pt x="10365" y="3663"/>
                    </a:cubicBezTo>
                    <a:cubicBezTo>
                      <a:pt x="10487" y="3845"/>
                      <a:pt x="10639" y="3997"/>
                      <a:pt x="10669" y="4179"/>
                    </a:cubicBezTo>
                    <a:cubicBezTo>
                      <a:pt x="10882" y="4909"/>
                      <a:pt x="10000" y="5213"/>
                      <a:pt x="9970" y="5851"/>
                    </a:cubicBezTo>
                    <a:lnTo>
                      <a:pt x="10000" y="5851"/>
                    </a:lnTo>
                    <a:cubicBezTo>
                      <a:pt x="10243" y="5638"/>
                      <a:pt x="10487" y="5365"/>
                      <a:pt x="10760" y="5213"/>
                    </a:cubicBezTo>
                    <a:cubicBezTo>
                      <a:pt x="10870" y="5147"/>
                      <a:pt x="10995" y="5097"/>
                      <a:pt x="11113" y="5097"/>
                    </a:cubicBezTo>
                    <a:cubicBezTo>
                      <a:pt x="11159" y="5097"/>
                      <a:pt x="11204" y="5105"/>
                      <a:pt x="11246" y="5122"/>
                    </a:cubicBezTo>
                    <a:cubicBezTo>
                      <a:pt x="11459" y="5243"/>
                      <a:pt x="11398" y="5425"/>
                      <a:pt x="11368" y="5638"/>
                    </a:cubicBezTo>
                    <a:cubicBezTo>
                      <a:pt x="11307" y="6003"/>
                      <a:pt x="11459" y="6277"/>
                      <a:pt x="11642" y="6580"/>
                    </a:cubicBezTo>
                    <a:lnTo>
                      <a:pt x="11672" y="6580"/>
                    </a:lnTo>
                    <a:cubicBezTo>
                      <a:pt x="11854" y="6514"/>
                      <a:pt x="12041" y="6482"/>
                      <a:pt x="12227" y="6482"/>
                    </a:cubicBezTo>
                    <a:cubicBezTo>
                      <a:pt x="12975" y="6482"/>
                      <a:pt x="13696" y="6993"/>
                      <a:pt x="13891" y="7796"/>
                    </a:cubicBezTo>
                    <a:cubicBezTo>
                      <a:pt x="14016" y="8347"/>
                      <a:pt x="13646" y="9310"/>
                      <a:pt x="13071" y="9310"/>
                    </a:cubicBezTo>
                    <a:cubicBezTo>
                      <a:pt x="12947" y="9310"/>
                      <a:pt x="12814" y="9266"/>
                      <a:pt x="12675" y="9164"/>
                    </a:cubicBezTo>
                    <a:lnTo>
                      <a:pt x="12614" y="9134"/>
                    </a:lnTo>
                    <a:cubicBezTo>
                      <a:pt x="12614" y="9073"/>
                      <a:pt x="12584" y="9073"/>
                      <a:pt x="12584" y="9073"/>
                    </a:cubicBezTo>
                    <a:cubicBezTo>
                      <a:pt x="12523" y="9012"/>
                      <a:pt x="12553" y="8921"/>
                      <a:pt x="12614" y="8921"/>
                    </a:cubicBezTo>
                    <a:cubicBezTo>
                      <a:pt x="12705" y="8556"/>
                      <a:pt x="12736" y="8131"/>
                      <a:pt x="12310" y="7979"/>
                    </a:cubicBezTo>
                    <a:cubicBezTo>
                      <a:pt x="12158" y="7948"/>
                      <a:pt x="11976" y="7948"/>
                      <a:pt x="11824" y="7857"/>
                    </a:cubicBezTo>
                    <a:cubicBezTo>
                      <a:pt x="11611" y="7796"/>
                      <a:pt x="11490" y="7644"/>
                      <a:pt x="11368" y="7462"/>
                    </a:cubicBezTo>
                    <a:cubicBezTo>
                      <a:pt x="11368" y="7442"/>
                      <a:pt x="11365" y="7435"/>
                      <a:pt x="11360" y="7435"/>
                    </a:cubicBezTo>
                    <a:cubicBezTo>
                      <a:pt x="11351" y="7435"/>
                      <a:pt x="11338" y="7462"/>
                      <a:pt x="11338" y="7462"/>
                    </a:cubicBezTo>
                    <a:cubicBezTo>
                      <a:pt x="11307" y="7827"/>
                      <a:pt x="11520" y="8283"/>
                      <a:pt x="11246" y="8617"/>
                    </a:cubicBezTo>
                    <a:cubicBezTo>
                      <a:pt x="11195" y="8719"/>
                      <a:pt x="10971" y="8844"/>
                      <a:pt x="10793" y="8844"/>
                    </a:cubicBezTo>
                    <a:cubicBezTo>
                      <a:pt x="10760" y="8844"/>
                      <a:pt x="10728" y="8839"/>
                      <a:pt x="10699" y="8830"/>
                    </a:cubicBezTo>
                    <a:cubicBezTo>
                      <a:pt x="10669" y="8845"/>
                      <a:pt x="10654" y="8853"/>
                      <a:pt x="10642" y="8853"/>
                    </a:cubicBezTo>
                    <a:cubicBezTo>
                      <a:pt x="10631" y="8853"/>
                      <a:pt x="10623" y="8845"/>
                      <a:pt x="10608" y="8830"/>
                    </a:cubicBezTo>
                    <a:cubicBezTo>
                      <a:pt x="10304" y="8435"/>
                      <a:pt x="10274" y="7979"/>
                      <a:pt x="9970" y="7614"/>
                    </a:cubicBezTo>
                    <a:cubicBezTo>
                      <a:pt x="9635" y="7219"/>
                      <a:pt x="9240" y="6945"/>
                      <a:pt x="8936" y="6550"/>
                    </a:cubicBezTo>
                    <a:cubicBezTo>
                      <a:pt x="8359" y="5790"/>
                      <a:pt x="8116" y="4909"/>
                      <a:pt x="8025" y="3997"/>
                    </a:cubicBezTo>
                    <a:lnTo>
                      <a:pt x="7964" y="3997"/>
                    </a:lnTo>
                    <a:cubicBezTo>
                      <a:pt x="7569" y="3845"/>
                      <a:pt x="7234" y="3663"/>
                      <a:pt x="6839" y="3450"/>
                    </a:cubicBezTo>
                    <a:cubicBezTo>
                      <a:pt x="6520" y="3298"/>
                      <a:pt x="6383" y="3245"/>
                      <a:pt x="6201" y="3245"/>
                    </a:cubicBezTo>
                    <a:cubicBezTo>
                      <a:pt x="6018" y="3245"/>
                      <a:pt x="5790" y="3298"/>
                      <a:pt x="5289" y="3359"/>
                    </a:cubicBezTo>
                    <a:cubicBezTo>
                      <a:pt x="5082" y="3396"/>
                      <a:pt x="4957" y="3422"/>
                      <a:pt x="4812" y="3422"/>
                    </a:cubicBezTo>
                    <a:cubicBezTo>
                      <a:pt x="4723" y="3422"/>
                      <a:pt x="4626" y="3412"/>
                      <a:pt x="4499" y="3389"/>
                    </a:cubicBezTo>
                    <a:cubicBezTo>
                      <a:pt x="4360" y="3364"/>
                      <a:pt x="4233" y="3353"/>
                      <a:pt x="4116" y="3353"/>
                    </a:cubicBezTo>
                    <a:cubicBezTo>
                      <a:pt x="2933" y="3353"/>
                      <a:pt x="2860" y="4548"/>
                      <a:pt x="2888" y="5517"/>
                    </a:cubicBezTo>
                    <a:cubicBezTo>
                      <a:pt x="2888" y="5851"/>
                      <a:pt x="2827" y="6155"/>
                      <a:pt x="2948" y="6489"/>
                    </a:cubicBezTo>
                    <a:cubicBezTo>
                      <a:pt x="3131" y="7067"/>
                      <a:pt x="3617" y="7340"/>
                      <a:pt x="4195" y="7492"/>
                    </a:cubicBezTo>
                    <a:cubicBezTo>
                      <a:pt x="4316" y="7523"/>
                      <a:pt x="4255" y="7675"/>
                      <a:pt x="4164" y="7675"/>
                    </a:cubicBezTo>
                    <a:cubicBezTo>
                      <a:pt x="4316" y="8100"/>
                      <a:pt x="4073" y="8435"/>
                      <a:pt x="3769" y="8739"/>
                    </a:cubicBezTo>
                    <a:cubicBezTo>
                      <a:pt x="3313" y="9195"/>
                      <a:pt x="3009" y="9620"/>
                      <a:pt x="2888" y="10228"/>
                    </a:cubicBezTo>
                    <a:cubicBezTo>
                      <a:pt x="2857" y="10502"/>
                      <a:pt x="2857" y="10684"/>
                      <a:pt x="2796" y="10897"/>
                    </a:cubicBezTo>
                    <a:cubicBezTo>
                      <a:pt x="2341" y="12325"/>
                      <a:pt x="0" y="13693"/>
                      <a:pt x="1611" y="15091"/>
                    </a:cubicBezTo>
                    <a:cubicBezTo>
                      <a:pt x="1641" y="15091"/>
                      <a:pt x="1641" y="15122"/>
                      <a:pt x="1641" y="15122"/>
                    </a:cubicBezTo>
                    <a:cubicBezTo>
                      <a:pt x="2341" y="15061"/>
                      <a:pt x="2827" y="14483"/>
                      <a:pt x="3496" y="14453"/>
                    </a:cubicBezTo>
                    <a:cubicBezTo>
                      <a:pt x="3534" y="14450"/>
                      <a:pt x="3573" y="14448"/>
                      <a:pt x="3611" y="14448"/>
                    </a:cubicBezTo>
                    <a:cubicBezTo>
                      <a:pt x="4141" y="14448"/>
                      <a:pt x="4629" y="14727"/>
                      <a:pt x="5117" y="14727"/>
                    </a:cubicBezTo>
                    <a:cubicBezTo>
                      <a:pt x="5285" y="14727"/>
                      <a:pt x="5453" y="14694"/>
                      <a:pt x="5623" y="14605"/>
                    </a:cubicBezTo>
                    <a:cubicBezTo>
                      <a:pt x="6657" y="14058"/>
                      <a:pt x="6961" y="12660"/>
                      <a:pt x="8207" y="12386"/>
                    </a:cubicBezTo>
                    <a:cubicBezTo>
                      <a:pt x="8227" y="12376"/>
                      <a:pt x="8241" y="12373"/>
                      <a:pt x="8251" y="12373"/>
                    </a:cubicBezTo>
                    <a:cubicBezTo>
                      <a:pt x="8271" y="12373"/>
                      <a:pt x="8278" y="12386"/>
                      <a:pt x="8298" y="12386"/>
                    </a:cubicBezTo>
                    <a:cubicBezTo>
                      <a:pt x="8480" y="12325"/>
                      <a:pt x="8663" y="12234"/>
                      <a:pt x="8815" y="12112"/>
                    </a:cubicBezTo>
                    <a:cubicBezTo>
                      <a:pt x="9058" y="12082"/>
                      <a:pt x="9119" y="11930"/>
                      <a:pt x="9088" y="11657"/>
                    </a:cubicBezTo>
                    <a:lnTo>
                      <a:pt x="9028" y="11565"/>
                    </a:lnTo>
                    <a:cubicBezTo>
                      <a:pt x="8936" y="11322"/>
                      <a:pt x="8815" y="11170"/>
                      <a:pt x="8876" y="10897"/>
                    </a:cubicBezTo>
                    <a:cubicBezTo>
                      <a:pt x="8906" y="10502"/>
                      <a:pt x="9210" y="10106"/>
                      <a:pt x="9635" y="9985"/>
                    </a:cubicBezTo>
                    <a:cubicBezTo>
                      <a:pt x="9696" y="9985"/>
                      <a:pt x="9727" y="10076"/>
                      <a:pt x="9727" y="10106"/>
                    </a:cubicBezTo>
                    <a:cubicBezTo>
                      <a:pt x="9787" y="10106"/>
                      <a:pt x="9818" y="10137"/>
                      <a:pt x="9787" y="10198"/>
                    </a:cubicBezTo>
                    <a:cubicBezTo>
                      <a:pt x="9362" y="10836"/>
                      <a:pt x="9575" y="11444"/>
                      <a:pt x="10183" y="11869"/>
                    </a:cubicBezTo>
                    <a:cubicBezTo>
                      <a:pt x="10471" y="12075"/>
                      <a:pt x="10773" y="12225"/>
                      <a:pt x="11089" y="12225"/>
                    </a:cubicBezTo>
                    <a:cubicBezTo>
                      <a:pt x="11239" y="12225"/>
                      <a:pt x="11393" y="12191"/>
                      <a:pt x="11550" y="12112"/>
                    </a:cubicBezTo>
                    <a:cubicBezTo>
                      <a:pt x="11550" y="11657"/>
                      <a:pt x="11642" y="10897"/>
                      <a:pt x="12098" y="10684"/>
                    </a:cubicBezTo>
                    <a:cubicBezTo>
                      <a:pt x="12185" y="10626"/>
                      <a:pt x="12265" y="10589"/>
                      <a:pt x="12341" y="10589"/>
                    </a:cubicBezTo>
                    <a:cubicBezTo>
                      <a:pt x="12425" y="10589"/>
                      <a:pt x="12504" y="10633"/>
                      <a:pt x="12584" y="10745"/>
                    </a:cubicBezTo>
                    <a:cubicBezTo>
                      <a:pt x="12675" y="10897"/>
                      <a:pt x="12523" y="11322"/>
                      <a:pt x="12462" y="11474"/>
                    </a:cubicBezTo>
                    <a:cubicBezTo>
                      <a:pt x="12310" y="12173"/>
                      <a:pt x="12158" y="12842"/>
                      <a:pt x="12705" y="13419"/>
                    </a:cubicBezTo>
                    <a:cubicBezTo>
                      <a:pt x="12918" y="13723"/>
                      <a:pt x="13283" y="13875"/>
                      <a:pt x="13526" y="14149"/>
                    </a:cubicBezTo>
                    <a:cubicBezTo>
                      <a:pt x="13830" y="14453"/>
                      <a:pt x="13982" y="14818"/>
                      <a:pt x="14073" y="15243"/>
                    </a:cubicBezTo>
                    <a:cubicBezTo>
                      <a:pt x="14073" y="15274"/>
                      <a:pt x="14073" y="15304"/>
                      <a:pt x="14043" y="15365"/>
                    </a:cubicBezTo>
                    <a:lnTo>
                      <a:pt x="14043" y="15395"/>
                    </a:lnTo>
                    <a:cubicBezTo>
                      <a:pt x="13860" y="16307"/>
                      <a:pt x="13009" y="16429"/>
                      <a:pt x="12584" y="17128"/>
                    </a:cubicBezTo>
                    <a:cubicBezTo>
                      <a:pt x="12250" y="17705"/>
                      <a:pt x="11733" y="17705"/>
                      <a:pt x="11216" y="18040"/>
                    </a:cubicBezTo>
                    <a:cubicBezTo>
                      <a:pt x="12158" y="17948"/>
                      <a:pt x="12736" y="17341"/>
                      <a:pt x="13617" y="17097"/>
                    </a:cubicBezTo>
                    <a:cubicBezTo>
                      <a:pt x="13728" y="17066"/>
                      <a:pt x="13822" y="17053"/>
                      <a:pt x="13907" y="17053"/>
                    </a:cubicBezTo>
                    <a:cubicBezTo>
                      <a:pt x="14150" y="17053"/>
                      <a:pt x="14320" y="17159"/>
                      <a:pt x="14590" y="17249"/>
                    </a:cubicBezTo>
                    <a:cubicBezTo>
                      <a:pt x="14799" y="17316"/>
                      <a:pt x="14936" y="17342"/>
                      <a:pt x="15036" y="17342"/>
                    </a:cubicBezTo>
                    <a:cubicBezTo>
                      <a:pt x="15298" y="17342"/>
                      <a:pt x="15293" y="17164"/>
                      <a:pt x="15623" y="17097"/>
                    </a:cubicBezTo>
                    <a:cubicBezTo>
                      <a:pt x="15669" y="17090"/>
                      <a:pt x="15713" y="17086"/>
                      <a:pt x="15755" y="17086"/>
                    </a:cubicBezTo>
                    <a:cubicBezTo>
                      <a:pt x="15882" y="17086"/>
                      <a:pt x="15996" y="17120"/>
                      <a:pt x="16110" y="17189"/>
                    </a:cubicBezTo>
                    <a:cubicBezTo>
                      <a:pt x="16323" y="17280"/>
                      <a:pt x="16383" y="17432"/>
                      <a:pt x="16383" y="17644"/>
                    </a:cubicBezTo>
                    <a:cubicBezTo>
                      <a:pt x="19575" y="15517"/>
                      <a:pt x="21672" y="11778"/>
                      <a:pt x="21672" y="7887"/>
                    </a:cubicBezTo>
                    <a:lnTo>
                      <a:pt x="21672" y="7857"/>
                    </a:lnTo>
                    <a:cubicBezTo>
                      <a:pt x="20821" y="7553"/>
                      <a:pt x="20304" y="7036"/>
                      <a:pt x="19818" y="6277"/>
                    </a:cubicBezTo>
                    <a:cubicBezTo>
                      <a:pt x="19605" y="5973"/>
                      <a:pt x="19423" y="5608"/>
                      <a:pt x="19149" y="5365"/>
                    </a:cubicBezTo>
                    <a:cubicBezTo>
                      <a:pt x="18967" y="5152"/>
                      <a:pt x="18693" y="5091"/>
                      <a:pt x="18511" y="4909"/>
                    </a:cubicBezTo>
                    <a:cubicBezTo>
                      <a:pt x="18329" y="4757"/>
                      <a:pt x="17934" y="3875"/>
                      <a:pt x="17842" y="3875"/>
                    </a:cubicBezTo>
                    <a:cubicBezTo>
                      <a:pt x="17690" y="3875"/>
                      <a:pt x="17690" y="3632"/>
                      <a:pt x="17842" y="3632"/>
                    </a:cubicBezTo>
                    <a:lnTo>
                      <a:pt x="17873" y="3632"/>
                    </a:lnTo>
                    <a:cubicBezTo>
                      <a:pt x="17873" y="3041"/>
                      <a:pt x="17737" y="2739"/>
                      <a:pt x="17439" y="2739"/>
                    </a:cubicBezTo>
                    <a:cubicBezTo>
                      <a:pt x="17339" y="2739"/>
                      <a:pt x="17220" y="2773"/>
                      <a:pt x="17082" y="2842"/>
                    </a:cubicBezTo>
                    <a:cubicBezTo>
                      <a:pt x="16991" y="2842"/>
                      <a:pt x="16900" y="2872"/>
                      <a:pt x="16839" y="2872"/>
                    </a:cubicBezTo>
                    <a:lnTo>
                      <a:pt x="16778" y="2872"/>
                    </a:lnTo>
                    <a:cubicBezTo>
                      <a:pt x="16505" y="2781"/>
                      <a:pt x="16444" y="2629"/>
                      <a:pt x="16353" y="2416"/>
                    </a:cubicBezTo>
                    <a:cubicBezTo>
                      <a:pt x="15780" y="1558"/>
                      <a:pt x="15021" y="1260"/>
                      <a:pt x="14147" y="1260"/>
                    </a:cubicBezTo>
                    <a:cubicBezTo>
                      <a:pt x="13908" y="1260"/>
                      <a:pt x="13660" y="1283"/>
                      <a:pt x="13405" y="1322"/>
                    </a:cubicBezTo>
                    <a:lnTo>
                      <a:pt x="13405" y="1352"/>
                    </a:lnTo>
                    <a:cubicBezTo>
                      <a:pt x="13526" y="1504"/>
                      <a:pt x="13526" y="1717"/>
                      <a:pt x="13496" y="1930"/>
                    </a:cubicBezTo>
                    <a:cubicBezTo>
                      <a:pt x="13465" y="2173"/>
                      <a:pt x="13313" y="2538"/>
                      <a:pt x="13405" y="2781"/>
                    </a:cubicBezTo>
                    <a:cubicBezTo>
                      <a:pt x="13530" y="3032"/>
                      <a:pt x="13841" y="3200"/>
                      <a:pt x="14134" y="3200"/>
                    </a:cubicBezTo>
                    <a:cubicBezTo>
                      <a:pt x="14196" y="3200"/>
                      <a:pt x="14258" y="3192"/>
                      <a:pt x="14316" y="3176"/>
                    </a:cubicBezTo>
                    <a:cubicBezTo>
                      <a:pt x="14408" y="3146"/>
                      <a:pt x="14529" y="3115"/>
                      <a:pt x="14590" y="3085"/>
                    </a:cubicBezTo>
                    <a:cubicBezTo>
                      <a:pt x="14699" y="3044"/>
                      <a:pt x="14802" y="3015"/>
                      <a:pt x="14896" y="3015"/>
                    </a:cubicBezTo>
                    <a:cubicBezTo>
                      <a:pt x="15012" y="3015"/>
                      <a:pt x="15114" y="3059"/>
                      <a:pt x="15198" y="3176"/>
                    </a:cubicBezTo>
                    <a:cubicBezTo>
                      <a:pt x="15319" y="3328"/>
                      <a:pt x="15289" y="3480"/>
                      <a:pt x="15137" y="3602"/>
                    </a:cubicBezTo>
                    <a:lnTo>
                      <a:pt x="15076" y="3602"/>
                    </a:lnTo>
                    <a:cubicBezTo>
                      <a:pt x="15076" y="3784"/>
                      <a:pt x="15076" y="3936"/>
                      <a:pt x="15198" y="4149"/>
                    </a:cubicBezTo>
                    <a:cubicBezTo>
                      <a:pt x="15259" y="4210"/>
                      <a:pt x="15168" y="4301"/>
                      <a:pt x="15137" y="4301"/>
                    </a:cubicBezTo>
                    <a:cubicBezTo>
                      <a:pt x="14793" y="4387"/>
                      <a:pt x="14409" y="4473"/>
                      <a:pt x="14038" y="4473"/>
                    </a:cubicBezTo>
                    <a:cubicBezTo>
                      <a:pt x="13622" y="4473"/>
                      <a:pt x="13223" y="4365"/>
                      <a:pt x="12918" y="4027"/>
                    </a:cubicBezTo>
                    <a:cubicBezTo>
                      <a:pt x="12584" y="3632"/>
                      <a:pt x="12584" y="3085"/>
                      <a:pt x="12341" y="2659"/>
                    </a:cubicBezTo>
                    <a:cubicBezTo>
                      <a:pt x="12098" y="2173"/>
                      <a:pt x="11642" y="1717"/>
                      <a:pt x="11277" y="1261"/>
                    </a:cubicBezTo>
                    <a:cubicBezTo>
                      <a:pt x="11216" y="1261"/>
                      <a:pt x="11125" y="1170"/>
                      <a:pt x="11186" y="1109"/>
                    </a:cubicBezTo>
                    <a:cubicBezTo>
                      <a:pt x="11125" y="1048"/>
                      <a:pt x="11186" y="988"/>
                      <a:pt x="11246" y="988"/>
                    </a:cubicBezTo>
                    <a:cubicBezTo>
                      <a:pt x="11429" y="805"/>
                      <a:pt x="11702" y="562"/>
                      <a:pt x="11733" y="349"/>
                    </a:cubicBezTo>
                    <a:cubicBezTo>
                      <a:pt x="11784" y="93"/>
                      <a:pt x="11615" y="0"/>
                      <a:pt x="114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" name="Google Shape;535;p39"/>
              <p:cNvSpPr/>
              <p:nvPr/>
            </p:nvSpPr>
            <p:spPr>
              <a:xfrm>
                <a:off x="2805238" y="1367520"/>
                <a:ext cx="832440" cy="693729"/>
              </a:xfrm>
              <a:custGeom>
                <a:avLst/>
                <a:gdLst/>
                <a:ahLst/>
                <a:cxnLst/>
                <a:rect l="l" t="t" r="r" b="b"/>
                <a:pathLst>
                  <a:path w="23801" h="19835" extrusionOk="0">
                    <a:moveTo>
                      <a:pt x="12449" y="0"/>
                    </a:moveTo>
                    <a:cubicBezTo>
                      <a:pt x="9024" y="0"/>
                      <a:pt x="5589" y="1484"/>
                      <a:pt x="3405" y="4151"/>
                    </a:cubicBezTo>
                    <a:cubicBezTo>
                      <a:pt x="426" y="7798"/>
                      <a:pt x="1" y="13148"/>
                      <a:pt x="2250" y="17251"/>
                    </a:cubicBezTo>
                    <a:cubicBezTo>
                      <a:pt x="2280" y="17342"/>
                      <a:pt x="2280" y="17373"/>
                      <a:pt x="2250" y="17403"/>
                    </a:cubicBezTo>
                    <a:lnTo>
                      <a:pt x="2280" y="17434"/>
                    </a:lnTo>
                    <a:cubicBezTo>
                      <a:pt x="2706" y="17981"/>
                      <a:pt x="3132" y="18497"/>
                      <a:pt x="3496" y="19075"/>
                    </a:cubicBezTo>
                    <a:cubicBezTo>
                      <a:pt x="3770" y="19349"/>
                      <a:pt x="4043" y="19622"/>
                      <a:pt x="4317" y="19835"/>
                    </a:cubicBezTo>
                    <a:lnTo>
                      <a:pt x="4347" y="19804"/>
                    </a:lnTo>
                    <a:cubicBezTo>
                      <a:pt x="4195" y="19683"/>
                      <a:pt x="4165" y="19531"/>
                      <a:pt x="4165" y="19318"/>
                    </a:cubicBezTo>
                    <a:cubicBezTo>
                      <a:pt x="4104" y="19318"/>
                      <a:pt x="4074" y="19318"/>
                      <a:pt x="4074" y="19257"/>
                    </a:cubicBezTo>
                    <a:cubicBezTo>
                      <a:pt x="4013" y="19075"/>
                      <a:pt x="4104" y="18923"/>
                      <a:pt x="4317" y="18893"/>
                    </a:cubicBezTo>
                    <a:lnTo>
                      <a:pt x="4347" y="18893"/>
                    </a:lnTo>
                    <a:lnTo>
                      <a:pt x="4317" y="18771"/>
                    </a:lnTo>
                    <a:cubicBezTo>
                      <a:pt x="4212" y="18792"/>
                      <a:pt x="4107" y="18827"/>
                      <a:pt x="3982" y="18827"/>
                    </a:cubicBezTo>
                    <a:cubicBezTo>
                      <a:pt x="3926" y="18827"/>
                      <a:pt x="3866" y="18820"/>
                      <a:pt x="3800" y="18801"/>
                    </a:cubicBezTo>
                    <a:cubicBezTo>
                      <a:pt x="3770" y="18801"/>
                      <a:pt x="3770" y="18801"/>
                      <a:pt x="3770" y="18771"/>
                    </a:cubicBezTo>
                    <a:cubicBezTo>
                      <a:pt x="2432" y="18133"/>
                      <a:pt x="3192" y="16795"/>
                      <a:pt x="3891" y="15914"/>
                    </a:cubicBezTo>
                    <a:cubicBezTo>
                      <a:pt x="4165" y="15549"/>
                      <a:pt x="4499" y="15215"/>
                      <a:pt x="4682" y="14789"/>
                    </a:cubicBezTo>
                    <a:cubicBezTo>
                      <a:pt x="4955" y="14242"/>
                      <a:pt x="4834" y="13847"/>
                      <a:pt x="4955" y="13300"/>
                    </a:cubicBezTo>
                    <a:cubicBezTo>
                      <a:pt x="5138" y="12418"/>
                      <a:pt x="6384" y="12266"/>
                      <a:pt x="6323" y="11294"/>
                    </a:cubicBezTo>
                    <a:cubicBezTo>
                      <a:pt x="5685" y="11172"/>
                      <a:pt x="5077" y="10747"/>
                      <a:pt x="4925" y="10078"/>
                    </a:cubicBezTo>
                    <a:cubicBezTo>
                      <a:pt x="4834" y="9804"/>
                      <a:pt x="4925" y="9531"/>
                      <a:pt x="4925" y="9288"/>
                    </a:cubicBezTo>
                    <a:cubicBezTo>
                      <a:pt x="4925" y="8892"/>
                      <a:pt x="4834" y="8558"/>
                      <a:pt x="4864" y="8224"/>
                    </a:cubicBezTo>
                    <a:cubicBezTo>
                      <a:pt x="4925" y="7920"/>
                      <a:pt x="4986" y="7616"/>
                      <a:pt x="5138" y="7373"/>
                    </a:cubicBezTo>
                    <a:cubicBezTo>
                      <a:pt x="5715" y="6430"/>
                      <a:pt x="6779" y="6795"/>
                      <a:pt x="7691" y="6613"/>
                    </a:cubicBezTo>
                    <a:cubicBezTo>
                      <a:pt x="7922" y="6571"/>
                      <a:pt x="8036" y="6500"/>
                      <a:pt x="8205" y="6500"/>
                    </a:cubicBezTo>
                    <a:cubicBezTo>
                      <a:pt x="8281" y="6500"/>
                      <a:pt x="8368" y="6514"/>
                      <a:pt x="8481" y="6552"/>
                    </a:cubicBezTo>
                    <a:cubicBezTo>
                      <a:pt x="8633" y="6582"/>
                      <a:pt x="8785" y="6613"/>
                      <a:pt x="8937" y="6704"/>
                    </a:cubicBezTo>
                    <a:lnTo>
                      <a:pt x="8967" y="6704"/>
                    </a:lnTo>
                    <a:lnTo>
                      <a:pt x="9211" y="6309"/>
                    </a:lnTo>
                    <a:cubicBezTo>
                      <a:pt x="9028" y="6005"/>
                      <a:pt x="8967" y="5671"/>
                      <a:pt x="9059" y="5367"/>
                    </a:cubicBezTo>
                    <a:lnTo>
                      <a:pt x="9059" y="5275"/>
                    </a:lnTo>
                    <a:cubicBezTo>
                      <a:pt x="9028" y="5123"/>
                      <a:pt x="9028" y="5032"/>
                      <a:pt x="9059" y="4880"/>
                    </a:cubicBezTo>
                    <a:cubicBezTo>
                      <a:pt x="9059" y="4822"/>
                      <a:pt x="9083" y="4801"/>
                      <a:pt x="9116" y="4801"/>
                    </a:cubicBezTo>
                    <a:cubicBezTo>
                      <a:pt x="9136" y="4801"/>
                      <a:pt x="9158" y="4808"/>
                      <a:pt x="9180" y="4819"/>
                    </a:cubicBezTo>
                    <a:cubicBezTo>
                      <a:pt x="9211" y="4819"/>
                      <a:pt x="9211" y="4789"/>
                      <a:pt x="9211" y="4789"/>
                    </a:cubicBezTo>
                    <a:cubicBezTo>
                      <a:pt x="9633" y="4417"/>
                      <a:pt x="10197" y="4247"/>
                      <a:pt x="10770" y="4247"/>
                    </a:cubicBezTo>
                    <a:cubicBezTo>
                      <a:pt x="10899" y="4247"/>
                      <a:pt x="11028" y="4256"/>
                      <a:pt x="11156" y="4272"/>
                    </a:cubicBezTo>
                    <a:cubicBezTo>
                      <a:pt x="11488" y="4314"/>
                      <a:pt x="11749" y="4412"/>
                      <a:pt x="12037" y="4412"/>
                    </a:cubicBezTo>
                    <a:cubicBezTo>
                      <a:pt x="12170" y="4412"/>
                      <a:pt x="12309" y="4391"/>
                      <a:pt x="12463" y="4333"/>
                    </a:cubicBezTo>
                    <a:cubicBezTo>
                      <a:pt x="12615" y="4272"/>
                      <a:pt x="12676" y="4212"/>
                      <a:pt x="12737" y="4212"/>
                    </a:cubicBezTo>
                    <a:lnTo>
                      <a:pt x="12737" y="4181"/>
                    </a:lnTo>
                    <a:cubicBezTo>
                      <a:pt x="12889" y="3877"/>
                      <a:pt x="13071" y="3512"/>
                      <a:pt x="13436" y="3360"/>
                    </a:cubicBezTo>
                    <a:cubicBezTo>
                      <a:pt x="13528" y="3326"/>
                      <a:pt x="13629" y="3304"/>
                      <a:pt x="13731" y="3304"/>
                    </a:cubicBezTo>
                    <a:cubicBezTo>
                      <a:pt x="13897" y="3304"/>
                      <a:pt x="14064" y="3362"/>
                      <a:pt x="14196" y="3512"/>
                    </a:cubicBezTo>
                    <a:cubicBezTo>
                      <a:pt x="14530" y="3908"/>
                      <a:pt x="14044" y="4333"/>
                      <a:pt x="13740" y="4637"/>
                    </a:cubicBezTo>
                    <a:lnTo>
                      <a:pt x="13740" y="4667"/>
                    </a:lnTo>
                    <a:cubicBezTo>
                      <a:pt x="14348" y="5367"/>
                      <a:pt x="14803" y="6005"/>
                      <a:pt x="15138" y="6886"/>
                    </a:cubicBezTo>
                    <a:cubicBezTo>
                      <a:pt x="15340" y="7522"/>
                      <a:pt x="15734" y="7800"/>
                      <a:pt x="16399" y="7800"/>
                    </a:cubicBezTo>
                    <a:cubicBezTo>
                      <a:pt x="16434" y="7800"/>
                      <a:pt x="16469" y="7800"/>
                      <a:pt x="16506" y="7798"/>
                    </a:cubicBezTo>
                    <a:cubicBezTo>
                      <a:pt x="16718" y="7768"/>
                      <a:pt x="17083" y="7768"/>
                      <a:pt x="17174" y="7525"/>
                    </a:cubicBezTo>
                    <a:cubicBezTo>
                      <a:pt x="17235" y="7464"/>
                      <a:pt x="17235" y="7160"/>
                      <a:pt x="17266" y="6947"/>
                    </a:cubicBezTo>
                    <a:cubicBezTo>
                      <a:pt x="17215" y="6886"/>
                      <a:pt x="17097" y="6866"/>
                      <a:pt x="16957" y="6866"/>
                    </a:cubicBezTo>
                    <a:cubicBezTo>
                      <a:pt x="16678" y="6866"/>
                      <a:pt x="16313" y="6947"/>
                      <a:pt x="16232" y="6947"/>
                    </a:cubicBezTo>
                    <a:cubicBezTo>
                      <a:pt x="15959" y="6917"/>
                      <a:pt x="15746" y="6795"/>
                      <a:pt x="15594" y="6613"/>
                    </a:cubicBezTo>
                    <a:cubicBezTo>
                      <a:pt x="15107" y="6035"/>
                      <a:pt x="15807" y="5336"/>
                      <a:pt x="15442" y="4759"/>
                    </a:cubicBezTo>
                    <a:cubicBezTo>
                      <a:pt x="15411" y="4728"/>
                      <a:pt x="15411" y="4667"/>
                      <a:pt x="15442" y="4667"/>
                    </a:cubicBezTo>
                    <a:cubicBezTo>
                      <a:pt x="15442" y="4637"/>
                      <a:pt x="15472" y="4637"/>
                      <a:pt x="15472" y="4637"/>
                    </a:cubicBezTo>
                    <a:cubicBezTo>
                      <a:pt x="15761" y="4485"/>
                      <a:pt x="16088" y="4417"/>
                      <a:pt x="16418" y="4417"/>
                    </a:cubicBezTo>
                    <a:cubicBezTo>
                      <a:pt x="16749" y="4417"/>
                      <a:pt x="17083" y="4485"/>
                      <a:pt x="17387" y="4607"/>
                    </a:cubicBezTo>
                    <a:cubicBezTo>
                      <a:pt x="17691" y="4728"/>
                      <a:pt x="17934" y="4880"/>
                      <a:pt x="18208" y="5093"/>
                    </a:cubicBezTo>
                    <a:cubicBezTo>
                      <a:pt x="18481" y="5367"/>
                      <a:pt x="18664" y="5823"/>
                      <a:pt x="18968" y="5974"/>
                    </a:cubicBezTo>
                    <a:cubicBezTo>
                      <a:pt x="19105" y="6048"/>
                      <a:pt x="19268" y="6060"/>
                      <a:pt x="19436" y="6060"/>
                    </a:cubicBezTo>
                    <a:cubicBezTo>
                      <a:pt x="19521" y="6060"/>
                      <a:pt x="19608" y="6057"/>
                      <a:pt x="19694" y="6057"/>
                    </a:cubicBezTo>
                    <a:cubicBezTo>
                      <a:pt x="19995" y="6057"/>
                      <a:pt x="20278" y="6097"/>
                      <a:pt x="20427" y="6461"/>
                    </a:cubicBezTo>
                    <a:cubicBezTo>
                      <a:pt x="20548" y="6734"/>
                      <a:pt x="20457" y="7008"/>
                      <a:pt x="20275" y="7160"/>
                    </a:cubicBezTo>
                    <a:lnTo>
                      <a:pt x="20275" y="7190"/>
                    </a:lnTo>
                    <a:cubicBezTo>
                      <a:pt x="20335" y="7221"/>
                      <a:pt x="20396" y="7312"/>
                      <a:pt x="20457" y="7403"/>
                    </a:cubicBezTo>
                    <a:cubicBezTo>
                      <a:pt x="20579" y="7616"/>
                      <a:pt x="20609" y="7798"/>
                      <a:pt x="20761" y="8011"/>
                    </a:cubicBezTo>
                    <a:cubicBezTo>
                      <a:pt x="20943" y="8254"/>
                      <a:pt x="21156" y="8376"/>
                      <a:pt x="21369" y="8558"/>
                    </a:cubicBezTo>
                    <a:cubicBezTo>
                      <a:pt x="21764" y="8892"/>
                      <a:pt x="22007" y="9409"/>
                      <a:pt x="22311" y="9835"/>
                    </a:cubicBezTo>
                    <a:cubicBezTo>
                      <a:pt x="22737" y="10473"/>
                      <a:pt x="23223" y="10777"/>
                      <a:pt x="23801" y="11111"/>
                    </a:cubicBezTo>
                    <a:cubicBezTo>
                      <a:pt x="23618" y="6370"/>
                      <a:pt x="20275" y="1841"/>
                      <a:pt x="15715" y="473"/>
                    </a:cubicBezTo>
                    <a:cubicBezTo>
                      <a:pt x="14656" y="154"/>
                      <a:pt x="13553" y="0"/>
                      <a:pt x="12449" y="0"/>
                    </a:cubicBezTo>
                    <a:close/>
                  </a:path>
                </a:pathLst>
              </a:custGeom>
              <a:solidFill>
                <a:srgbClr val="85E1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536;p39"/>
              <p:cNvSpPr/>
              <p:nvPr/>
            </p:nvSpPr>
            <p:spPr>
              <a:xfrm>
                <a:off x="2950870" y="2029301"/>
                <a:ext cx="91460" cy="30183"/>
              </a:xfrm>
              <a:custGeom>
                <a:avLst/>
                <a:gdLst/>
                <a:ahLst/>
                <a:cxnLst/>
                <a:rect l="l" t="t" r="r" b="b"/>
                <a:pathLst>
                  <a:path w="2615" h="863" extrusionOk="0">
                    <a:moveTo>
                      <a:pt x="1886" y="1"/>
                    </a:moveTo>
                    <a:cubicBezTo>
                      <a:pt x="1551" y="1"/>
                      <a:pt x="1369" y="244"/>
                      <a:pt x="1095" y="366"/>
                    </a:cubicBezTo>
                    <a:cubicBezTo>
                      <a:pt x="1074" y="370"/>
                      <a:pt x="1052" y="372"/>
                      <a:pt x="1028" y="372"/>
                    </a:cubicBezTo>
                    <a:cubicBezTo>
                      <a:pt x="809" y="372"/>
                      <a:pt x="473" y="216"/>
                      <a:pt x="241" y="216"/>
                    </a:cubicBezTo>
                    <a:cubicBezTo>
                      <a:pt x="127" y="216"/>
                      <a:pt x="38" y="254"/>
                      <a:pt x="1" y="366"/>
                    </a:cubicBezTo>
                    <a:cubicBezTo>
                      <a:pt x="31" y="366"/>
                      <a:pt x="62" y="396"/>
                      <a:pt x="62" y="427"/>
                    </a:cubicBezTo>
                    <a:cubicBezTo>
                      <a:pt x="105" y="749"/>
                      <a:pt x="356" y="862"/>
                      <a:pt x="692" y="862"/>
                    </a:cubicBezTo>
                    <a:cubicBezTo>
                      <a:pt x="1306" y="862"/>
                      <a:pt x="2202" y="482"/>
                      <a:pt x="2615" y="305"/>
                    </a:cubicBezTo>
                    <a:lnTo>
                      <a:pt x="2615" y="275"/>
                    </a:lnTo>
                    <a:cubicBezTo>
                      <a:pt x="2402" y="123"/>
                      <a:pt x="2159" y="1"/>
                      <a:pt x="1886" y="1"/>
                    </a:cubicBezTo>
                    <a:close/>
                  </a:path>
                </a:pathLst>
              </a:custGeom>
              <a:solidFill>
                <a:srgbClr val="7ABB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537;p39"/>
              <p:cNvSpPr/>
              <p:nvPr/>
            </p:nvSpPr>
            <p:spPr>
              <a:xfrm>
                <a:off x="3116716" y="1565544"/>
                <a:ext cx="244545" cy="245000"/>
              </a:xfrm>
              <a:custGeom>
                <a:avLst/>
                <a:gdLst/>
                <a:ahLst/>
                <a:cxnLst/>
                <a:rect l="l" t="t" r="r" b="b"/>
                <a:pathLst>
                  <a:path w="6992" h="7005" extrusionOk="0">
                    <a:moveTo>
                      <a:pt x="2957" y="1"/>
                    </a:moveTo>
                    <a:cubicBezTo>
                      <a:pt x="2671" y="1"/>
                      <a:pt x="2393" y="656"/>
                      <a:pt x="2250" y="799"/>
                    </a:cubicBezTo>
                    <a:cubicBezTo>
                      <a:pt x="2098" y="951"/>
                      <a:pt x="1946" y="1042"/>
                      <a:pt x="1794" y="1103"/>
                    </a:cubicBezTo>
                    <a:cubicBezTo>
                      <a:pt x="1642" y="1164"/>
                      <a:pt x="1467" y="1194"/>
                      <a:pt x="1293" y="1194"/>
                    </a:cubicBezTo>
                    <a:cubicBezTo>
                      <a:pt x="1118" y="1194"/>
                      <a:pt x="943" y="1164"/>
                      <a:pt x="791" y="1103"/>
                    </a:cubicBezTo>
                    <a:cubicBezTo>
                      <a:pt x="578" y="1012"/>
                      <a:pt x="396" y="860"/>
                      <a:pt x="274" y="647"/>
                    </a:cubicBezTo>
                    <a:lnTo>
                      <a:pt x="244" y="647"/>
                    </a:lnTo>
                    <a:lnTo>
                      <a:pt x="1" y="1012"/>
                    </a:lnTo>
                    <a:lnTo>
                      <a:pt x="1" y="1042"/>
                    </a:lnTo>
                    <a:cubicBezTo>
                      <a:pt x="457" y="1255"/>
                      <a:pt x="913" y="1559"/>
                      <a:pt x="1308" y="1802"/>
                    </a:cubicBezTo>
                    <a:lnTo>
                      <a:pt x="1338" y="1802"/>
                    </a:lnTo>
                    <a:cubicBezTo>
                      <a:pt x="1352" y="1730"/>
                      <a:pt x="1401" y="1699"/>
                      <a:pt x="1448" y="1699"/>
                    </a:cubicBezTo>
                    <a:cubicBezTo>
                      <a:pt x="1500" y="1699"/>
                      <a:pt x="1551" y="1738"/>
                      <a:pt x="1551" y="1802"/>
                    </a:cubicBezTo>
                    <a:cubicBezTo>
                      <a:pt x="1642" y="2896"/>
                      <a:pt x="2007" y="3960"/>
                      <a:pt x="2767" y="4811"/>
                    </a:cubicBezTo>
                    <a:cubicBezTo>
                      <a:pt x="3040" y="5054"/>
                      <a:pt x="3435" y="5297"/>
                      <a:pt x="3618" y="5632"/>
                    </a:cubicBezTo>
                    <a:cubicBezTo>
                      <a:pt x="3770" y="5905"/>
                      <a:pt x="3800" y="6209"/>
                      <a:pt x="3952" y="6513"/>
                    </a:cubicBezTo>
                    <a:cubicBezTo>
                      <a:pt x="4013" y="6523"/>
                      <a:pt x="4077" y="6533"/>
                      <a:pt x="4139" y="6533"/>
                    </a:cubicBezTo>
                    <a:cubicBezTo>
                      <a:pt x="4263" y="6533"/>
                      <a:pt x="4378" y="6493"/>
                      <a:pt x="4438" y="6331"/>
                    </a:cubicBezTo>
                    <a:cubicBezTo>
                      <a:pt x="4530" y="6118"/>
                      <a:pt x="4499" y="5936"/>
                      <a:pt x="4499" y="5753"/>
                    </a:cubicBezTo>
                    <a:cubicBezTo>
                      <a:pt x="4499" y="5480"/>
                      <a:pt x="4499" y="5267"/>
                      <a:pt x="4590" y="5024"/>
                    </a:cubicBezTo>
                    <a:cubicBezTo>
                      <a:pt x="4590" y="4956"/>
                      <a:pt x="4638" y="4916"/>
                      <a:pt x="4691" y="4916"/>
                    </a:cubicBezTo>
                    <a:cubicBezTo>
                      <a:pt x="4732" y="4916"/>
                      <a:pt x="4777" y="4940"/>
                      <a:pt x="4803" y="4993"/>
                    </a:cubicBezTo>
                    <a:cubicBezTo>
                      <a:pt x="4955" y="5510"/>
                      <a:pt x="5259" y="5571"/>
                      <a:pt x="5715" y="5723"/>
                    </a:cubicBezTo>
                    <a:cubicBezTo>
                      <a:pt x="5867" y="5784"/>
                      <a:pt x="5958" y="5814"/>
                      <a:pt x="6049" y="5936"/>
                    </a:cubicBezTo>
                    <a:cubicBezTo>
                      <a:pt x="6232" y="6209"/>
                      <a:pt x="6201" y="6574"/>
                      <a:pt x="6080" y="6878"/>
                    </a:cubicBezTo>
                    <a:lnTo>
                      <a:pt x="6080" y="6939"/>
                    </a:lnTo>
                    <a:cubicBezTo>
                      <a:pt x="6176" y="6984"/>
                      <a:pt x="6263" y="7005"/>
                      <a:pt x="6343" y="7005"/>
                    </a:cubicBezTo>
                    <a:cubicBezTo>
                      <a:pt x="6794" y="7005"/>
                      <a:pt x="6992" y="6354"/>
                      <a:pt x="6992" y="5966"/>
                    </a:cubicBezTo>
                    <a:cubicBezTo>
                      <a:pt x="6992" y="5662"/>
                      <a:pt x="6870" y="5358"/>
                      <a:pt x="6627" y="5115"/>
                    </a:cubicBezTo>
                    <a:cubicBezTo>
                      <a:pt x="6329" y="4732"/>
                      <a:pt x="5941" y="4587"/>
                      <a:pt x="5527" y="4587"/>
                    </a:cubicBezTo>
                    <a:cubicBezTo>
                      <a:pt x="5350" y="4587"/>
                      <a:pt x="5168" y="4614"/>
                      <a:pt x="4986" y="4659"/>
                    </a:cubicBezTo>
                    <a:cubicBezTo>
                      <a:pt x="4964" y="4681"/>
                      <a:pt x="4927" y="4702"/>
                      <a:pt x="4897" y="4702"/>
                    </a:cubicBezTo>
                    <a:cubicBezTo>
                      <a:pt x="4884" y="4702"/>
                      <a:pt x="4873" y="4698"/>
                      <a:pt x="4864" y="4689"/>
                    </a:cubicBezTo>
                    <a:cubicBezTo>
                      <a:pt x="4853" y="4695"/>
                      <a:pt x="4842" y="4698"/>
                      <a:pt x="4831" y="4698"/>
                    </a:cubicBezTo>
                    <a:cubicBezTo>
                      <a:pt x="4783" y="4698"/>
                      <a:pt x="4742" y="4648"/>
                      <a:pt x="4742" y="4598"/>
                    </a:cubicBezTo>
                    <a:cubicBezTo>
                      <a:pt x="4499" y="4416"/>
                      <a:pt x="4378" y="3990"/>
                      <a:pt x="4408" y="3686"/>
                    </a:cubicBezTo>
                    <a:cubicBezTo>
                      <a:pt x="4438" y="3626"/>
                      <a:pt x="4499" y="3474"/>
                      <a:pt x="4499" y="3382"/>
                    </a:cubicBezTo>
                    <a:cubicBezTo>
                      <a:pt x="4458" y="3231"/>
                      <a:pt x="4392" y="3179"/>
                      <a:pt x="4320" y="3179"/>
                    </a:cubicBezTo>
                    <a:cubicBezTo>
                      <a:pt x="4234" y="3179"/>
                      <a:pt x="4140" y="3255"/>
                      <a:pt x="4074" y="3322"/>
                    </a:cubicBezTo>
                    <a:cubicBezTo>
                      <a:pt x="3831" y="3504"/>
                      <a:pt x="3618" y="3778"/>
                      <a:pt x="3344" y="3960"/>
                    </a:cubicBezTo>
                    <a:lnTo>
                      <a:pt x="3314" y="3960"/>
                    </a:lnTo>
                    <a:cubicBezTo>
                      <a:pt x="3295" y="3998"/>
                      <a:pt x="3251" y="4037"/>
                      <a:pt x="3214" y="4037"/>
                    </a:cubicBezTo>
                    <a:cubicBezTo>
                      <a:pt x="3192" y="4037"/>
                      <a:pt x="3173" y="4024"/>
                      <a:pt x="3162" y="3990"/>
                    </a:cubicBezTo>
                    <a:cubicBezTo>
                      <a:pt x="3040" y="3778"/>
                      <a:pt x="3040" y="3626"/>
                      <a:pt x="3162" y="3382"/>
                    </a:cubicBezTo>
                    <a:cubicBezTo>
                      <a:pt x="3496" y="2623"/>
                      <a:pt x="4195" y="2653"/>
                      <a:pt x="3435" y="1559"/>
                    </a:cubicBezTo>
                    <a:cubicBezTo>
                      <a:pt x="3071" y="1072"/>
                      <a:pt x="2828" y="647"/>
                      <a:pt x="3010" y="39"/>
                    </a:cubicBezTo>
                    <a:lnTo>
                      <a:pt x="3010" y="9"/>
                    </a:lnTo>
                    <a:cubicBezTo>
                      <a:pt x="2992" y="3"/>
                      <a:pt x="2974" y="1"/>
                      <a:pt x="2957" y="1"/>
                    </a:cubicBezTo>
                    <a:close/>
                  </a:path>
                </a:pathLst>
              </a:custGeom>
              <a:solidFill>
                <a:srgbClr val="A5E0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" name="Google Shape;538;p39"/>
              <p:cNvSpPr/>
              <p:nvPr/>
            </p:nvSpPr>
            <p:spPr>
              <a:xfrm>
                <a:off x="2941322" y="2022726"/>
                <a:ext cx="111640" cy="42879"/>
              </a:xfrm>
              <a:custGeom>
                <a:avLst/>
                <a:gdLst/>
                <a:ahLst/>
                <a:cxnLst/>
                <a:rect l="l" t="t" r="r" b="b"/>
                <a:pathLst>
                  <a:path w="3192" h="1226" extrusionOk="0">
                    <a:moveTo>
                      <a:pt x="2128" y="189"/>
                    </a:moveTo>
                    <a:cubicBezTo>
                      <a:pt x="2432" y="189"/>
                      <a:pt x="2675" y="311"/>
                      <a:pt x="2858" y="493"/>
                    </a:cubicBezTo>
                    <a:cubicBezTo>
                      <a:pt x="2469" y="668"/>
                      <a:pt x="1582" y="1042"/>
                      <a:pt x="962" y="1042"/>
                    </a:cubicBezTo>
                    <a:cubicBezTo>
                      <a:pt x="613" y="1042"/>
                      <a:pt x="348" y="924"/>
                      <a:pt x="304" y="584"/>
                    </a:cubicBezTo>
                    <a:cubicBezTo>
                      <a:pt x="304" y="493"/>
                      <a:pt x="274" y="493"/>
                      <a:pt x="244" y="493"/>
                    </a:cubicBezTo>
                    <a:cubicBezTo>
                      <a:pt x="288" y="396"/>
                      <a:pt x="373" y="363"/>
                      <a:pt x="480" y="363"/>
                    </a:cubicBezTo>
                    <a:cubicBezTo>
                      <a:pt x="702" y="363"/>
                      <a:pt x="1016" y="506"/>
                      <a:pt x="1237" y="506"/>
                    </a:cubicBezTo>
                    <a:cubicBezTo>
                      <a:pt x="1273" y="506"/>
                      <a:pt x="1307" y="502"/>
                      <a:pt x="1338" y="493"/>
                    </a:cubicBezTo>
                    <a:cubicBezTo>
                      <a:pt x="1611" y="432"/>
                      <a:pt x="1794" y="189"/>
                      <a:pt x="2128" y="189"/>
                    </a:cubicBezTo>
                    <a:close/>
                    <a:moveTo>
                      <a:pt x="2144" y="1"/>
                    </a:moveTo>
                    <a:cubicBezTo>
                      <a:pt x="1852" y="1"/>
                      <a:pt x="1633" y="87"/>
                      <a:pt x="1368" y="219"/>
                    </a:cubicBezTo>
                    <a:cubicBezTo>
                      <a:pt x="1247" y="268"/>
                      <a:pt x="1154" y="287"/>
                      <a:pt x="1068" y="287"/>
                    </a:cubicBezTo>
                    <a:cubicBezTo>
                      <a:pt x="938" y="287"/>
                      <a:pt x="821" y="244"/>
                      <a:pt x="639" y="189"/>
                    </a:cubicBezTo>
                    <a:cubicBezTo>
                      <a:pt x="574" y="168"/>
                      <a:pt x="510" y="146"/>
                      <a:pt x="435" y="146"/>
                    </a:cubicBezTo>
                    <a:cubicBezTo>
                      <a:pt x="403" y="146"/>
                      <a:pt x="370" y="150"/>
                      <a:pt x="335" y="159"/>
                    </a:cubicBezTo>
                    <a:lnTo>
                      <a:pt x="304" y="159"/>
                    </a:lnTo>
                    <a:cubicBezTo>
                      <a:pt x="122" y="219"/>
                      <a:pt x="0" y="341"/>
                      <a:pt x="92" y="523"/>
                    </a:cubicBezTo>
                    <a:cubicBezTo>
                      <a:pt x="122" y="584"/>
                      <a:pt x="122" y="584"/>
                      <a:pt x="152" y="584"/>
                    </a:cubicBezTo>
                    <a:cubicBezTo>
                      <a:pt x="152" y="797"/>
                      <a:pt x="244" y="949"/>
                      <a:pt x="335" y="1070"/>
                    </a:cubicBezTo>
                    <a:cubicBezTo>
                      <a:pt x="475" y="1182"/>
                      <a:pt x="679" y="1226"/>
                      <a:pt x="914" y="1226"/>
                    </a:cubicBezTo>
                    <a:cubicBezTo>
                      <a:pt x="1643" y="1226"/>
                      <a:pt x="2672" y="798"/>
                      <a:pt x="3040" y="615"/>
                    </a:cubicBezTo>
                    <a:cubicBezTo>
                      <a:pt x="3070" y="615"/>
                      <a:pt x="3131" y="615"/>
                      <a:pt x="3131" y="584"/>
                    </a:cubicBezTo>
                    <a:cubicBezTo>
                      <a:pt x="3192" y="554"/>
                      <a:pt x="3162" y="402"/>
                      <a:pt x="2979" y="371"/>
                    </a:cubicBezTo>
                    <a:cubicBezTo>
                      <a:pt x="2766" y="189"/>
                      <a:pt x="2554" y="37"/>
                      <a:pt x="2280" y="7"/>
                    </a:cubicBezTo>
                    <a:cubicBezTo>
                      <a:pt x="2233" y="3"/>
                      <a:pt x="2188" y="1"/>
                      <a:pt x="2144" y="1"/>
                    </a:cubicBezTo>
                    <a:close/>
                  </a:path>
                </a:pathLst>
              </a:custGeom>
              <a:solidFill>
                <a:srgbClr val="C400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" name="Google Shape;539;p39"/>
              <p:cNvSpPr/>
              <p:nvPr/>
            </p:nvSpPr>
            <p:spPr>
              <a:xfrm>
                <a:off x="2950870" y="2029301"/>
                <a:ext cx="91460" cy="30183"/>
              </a:xfrm>
              <a:custGeom>
                <a:avLst/>
                <a:gdLst/>
                <a:ahLst/>
                <a:cxnLst/>
                <a:rect l="l" t="t" r="r" b="b"/>
                <a:pathLst>
                  <a:path w="2615" h="863" extrusionOk="0">
                    <a:moveTo>
                      <a:pt x="1886" y="1"/>
                    </a:moveTo>
                    <a:cubicBezTo>
                      <a:pt x="1551" y="1"/>
                      <a:pt x="1369" y="244"/>
                      <a:pt x="1095" y="366"/>
                    </a:cubicBezTo>
                    <a:cubicBezTo>
                      <a:pt x="1074" y="370"/>
                      <a:pt x="1052" y="372"/>
                      <a:pt x="1028" y="372"/>
                    </a:cubicBezTo>
                    <a:cubicBezTo>
                      <a:pt x="809" y="372"/>
                      <a:pt x="473" y="216"/>
                      <a:pt x="241" y="216"/>
                    </a:cubicBezTo>
                    <a:cubicBezTo>
                      <a:pt x="127" y="216"/>
                      <a:pt x="38" y="254"/>
                      <a:pt x="1" y="366"/>
                    </a:cubicBezTo>
                    <a:cubicBezTo>
                      <a:pt x="31" y="366"/>
                      <a:pt x="62" y="396"/>
                      <a:pt x="62" y="427"/>
                    </a:cubicBezTo>
                    <a:cubicBezTo>
                      <a:pt x="105" y="749"/>
                      <a:pt x="356" y="862"/>
                      <a:pt x="692" y="862"/>
                    </a:cubicBezTo>
                    <a:cubicBezTo>
                      <a:pt x="1306" y="862"/>
                      <a:pt x="2202" y="482"/>
                      <a:pt x="2615" y="305"/>
                    </a:cubicBezTo>
                    <a:lnTo>
                      <a:pt x="2615" y="275"/>
                    </a:lnTo>
                    <a:cubicBezTo>
                      <a:pt x="2402" y="123"/>
                      <a:pt x="2159" y="1"/>
                      <a:pt x="188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" name="Google Shape;540;p39"/>
              <p:cNvSpPr/>
              <p:nvPr/>
            </p:nvSpPr>
            <p:spPr>
              <a:xfrm>
                <a:off x="2957865" y="1416659"/>
                <a:ext cx="361642" cy="138081"/>
              </a:xfrm>
              <a:custGeom>
                <a:avLst/>
                <a:gdLst/>
                <a:ahLst/>
                <a:cxnLst/>
                <a:rect l="l" t="t" r="r" b="b"/>
                <a:pathLst>
                  <a:path w="10340" h="3948" extrusionOk="0">
                    <a:moveTo>
                      <a:pt x="7713" y="1"/>
                    </a:moveTo>
                    <a:cubicBezTo>
                      <a:pt x="6592" y="1"/>
                      <a:pt x="5421" y="247"/>
                      <a:pt x="4452" y="588"/>
                    </a:cubicBezTo>
                    <a:cubicBezTo>
                      <a:pt x="2689" y="1196"/>
                      <a:pt x="1108" y="2290"/>
                      <a:pt x="75" y="3810"/>
                    </a:cubicBezTo>
                    <a:cubicBezTo>
                      <a:pt x="1" y="3859"/>
                      <a:pt x="66" y="3948"/>
                      <a:pt x="126" y="3948"/>
                    </a:cubicBezTo>
                    <a:cubicBezTo>
                      <a:pt x="140" y="3948"/>
                      <a:pt x="154" y="3943"/>
                      <a:pt x="166" y="3931"/>
                    </a:cubicBezTo>
                    <a:cubicBezTo>
                      <a:pt x="1473" y="2715"/>
                      <a:pt x="2993" y="1834"/>
                      <a:pt x="4695" y="1378"/>
                    </a:cubicBezTo>
                    <a:cubicBezTo>
                      <a:pt x="5485" y="1165"/>
                      <a:pt x="6336" y="1074"/>
                      <a:pt x="7157" y="1074"/>
                    </a:cubicBezTo>
                    <a:cubicBezTo>
                      <a:pt x="8008" y="1074"/>
                      <a:pt x="8798" y="1317"/>
                      <a:pt x="9649" y="1348"/>
                    </a:cubicBezTo>
                    <a:cubicBezTo>
                      <a:pt x="9659" y="1348"/>
                      <a:pt x="9669" y="1348"/>
                      <a:pt x="9679" y="1348"/>
                    </a:cubicBezTo>
                    <a:cubicBezTo>
                      <a:pt x="10173" y="1348"/>
                      <a:pt x="10339" y="614"/>
                      <a:pt x="9892" y="405"/>
                    </a:cubicBezTo>
                    <a:cubicBezTo>
                      <a:pt x="9245" y="119"/>
                      <a:pt x="8491" y="1"/>
                      <a:pt x="771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" name="Google Shape;541;p39"/>
              <p:cNvSpPr/>
              <p:nvPr/>
            </p:nvSpPr>
            <p:spPr>
              <a:xfrm>
                <a:off x="2780792" y="1357063"/>
                <a:ext cx="868569" cy="827054"/>
              </a:xfrm>
              <a:custGeom>
                <a:avLst/>
                <a:gdLst/>
                <a:ahLst/>
                <a:cxnLst/>
                <a:rect l="l" t="t" r="r" b="b"/>
                <a:pathLst>
                  <a:path w="24834" h="23647" extrusionOk="0">
                    <a:moveTo>
                      <a:pt x="13436" y="4571"/>
                    </a:moveTo>
                    <a:cubicBezTo>
                      <a:pt x="13424" y="4571"/>
                      <a:pt x="13414" y="4571"/>
                      <a:pt x="13405" y="4571"/>
                    </a:cubicBezTo>
                    <a:cubicBezTo>
                      <a:pt x="13322" y="4581"/>
                      <a:pt x="13256" y="4612"/>
                      <a:pt x="13197" y="4653"/>
                    </a:cubicBezTo>
                    <a:lnTo>
                      <a:pt x="13197" y="4653"/>
                    </a:lnTo>
                    <a:cubicBezTo>
                      <a:pt x="13301" y="4621"/>
                      <a:pt x="13381" y="4571"/>
                      <a:pt x="13436" y="4571"/>
                    </a:cubicBezTo>
                    <a:lnTo>
                      <a:pt x="13436" y="4571"/>
                    </a:lnTo>
                    <a:close/>
                    <a:moveTo>
                      <a:pt x="11592" y="4590"/>
                    </a:moveTo>
                    <a:cubicBezTo>
                      <a:pt x="10977" y="4590"/>
                      <a:pt x="10362" y="4776"/>
                      <a:pt x="9910" y="5149"/>
                    </a:cubicBezTo>
                    <a:cubicBezTo>
                      <a:pt x="9879" y="5149"/>
                      <a:pt x="9879" y="5179"/>
                      <a:pt x="9879" y="5179"/>
                    </a:cubicBezTo>
                    <a:cubicBezTo>
                      <a:pt x="10408" y="4886"/>
                      <a:pt x="10886" y="4731"/>
                      <a:pt x="11403" y="4731"/>
                    </a:cubicBezTo>
                    <a:cubicBezTo>
                      <a:pt x="11689" y="4731"/>
                      <a:pt x="11986" y="4778"/>
                      <a:pt x="12311" y="4875"/>
                    </a:cubicBezTo>
                    <a:cubicBezTo>
                      <a:pt x="12440" y="4897"/>
                      <a:pt x="12538" y="4918"/>
                      <a:pt x="12650" y="4918"/>
                    </a:cubicBezTo>
                    <a:cubicBezTo>
                      <a:pt x="12696" y="4918"/>
                      <a:pt x="12744" y="4915"/>
                      <a:pt x="12797" y="4906"/>
                    </a:cubicBezTo>
                    <a:cubicBezTo>
                      <a:pt x="12967" y="4885"/>
                      <a:pt x="13062" y="4746"/>
                      <a:pt x="13197" y="4653"/>
                    </a:cubicBezTo>
                    <a:lnTo>
                      <a:pt x="13197" y="4653"/>
                    </a:lnTo>
                    <a:cubicBezTo>
                      <a:pt x="13186" y="4656"/>
                      <a:pt x="13174" y="4660"/>
                      <a:pt x="13162" y="4663"/>
                    </a:cubicBezTo>
                    <a:cubicBezTo>
                      <a:pt x="13007" y="4730"/>
                      <a:pt x="12867" y="4755"/>
                      <a:pt x="12733" y="4755"/>
                    </a:cubicBezTo>
                    <a:cubicBezTo>
                      <a:pt x="12447" y="4755"/>
                      <a:pt x="12186" y="4643"/>
                      <a:pt x="11855" y="4602"/>
                    </a:cubicBezTo>
                    <a:cubicBezTo>
                      <a:pt x="11768" y="4594"/>
                      <a:pt x="11680" y="4590"/>
                      <a:pt x="11592" y="4590"/>
                    </a:cubicBezTo>
                    <a:close/>
                    <a:moveTo>
                      <a:pt x="9758" y="5149"/>
                    </a:moveTo>
                    <a:lnTo>
                      <a:pt x="9758" y="5210"/>
                    </a:lnTo>
                    <a:cubicBezTo>
                      <a:pt x="9758" y="5188"/>
                      <a:pt x="9766" y="5174"/>
                      <a:pt x="9778" y="5166"/>
                    </a:cubicBezTo>
                    <a:lnTo>
                      <a:pt x="9778" y="5166"/>
                    </a:lnTo>
                    <a:cubicBezTo>
                      <a:pt x="9799" y="5181"/>
                      <a:pt x="9824" y="5192"/>
                      <a:pt x="9846" y="5192"/>
                    </a:cubicBezTo>
                    <a:cubicBezTo>
                      <a:pt x="9859" y="5192"/>
                      <a:pt x="9870" y="5188"/>
                      <a:pt x="9879" y="5179"/>
                    </a:cubicBezTo>
                    <a:cubicBezTo>
                      <a:pt x="9854" y="5167"/>
                      <a:pt x="9829" y="5159"/>
                      <a:pt x="9808" y="5159"/>
                    </a:cubicBezTo>
                    <a:cubicBezTo>
                      <a:pt x="9797" y="5159"/>
                      <a:pt x="9787" y="5161"/>
                      <a:pt x="9778" y="5166"/>
                    </a:cubicBezTo>
                    <a:lnTo>
                      <a:pt x="9778" y="5166"/>
                    </a:lnTo>
                    <a:cubicBezTo>
                      <a:pt x="9771" y="5161"/>
                      <a:pt x="9764" y="5155"/>
                      <a:pt x="9758" y="5149"/>
                    </a:cubicBezTo>
                    <a:close/>
                    <a:moveTo>
                      <a:pt x="10864" y="7763"/>
                    </a:moveTo>
                    <a:lnTo>
                      <a:pt x="10864" y="7763"/>
                    </a:lnTo>
                    <a:cubicBezTo>
                      <a:pt x="10880" y="7773"/>
                      <a:pt x="10896" y="7783"/>
                      <a:pt x="10913" y="7793"/>
                    </a:cubicBezTo>
                    <a:lnTo>
                      <a:pt x="10915" y="7793"/>
                    </a:lnTo>
                    <a:cubicBezTo>
                      <a:pt x="10914" y="7783"/>
                      <a:pt x="10913" y="7773"/>
                      <a:pt x="10913" y="7763"/>
                    </a:cubicBezTo>
                    <a:close/>
                    <a:moveTo>
                      <a:pt x="9758" y="5210"/>
                    </a:moveTo>
                    <a:cubicBezTo>
                      <a:pt x="9758" y="5362"/>
                      <a:pt x="9727" y="5483"/>
                      <a:pt x="9758" y="5635"/>
                    </a:cubicBezTo>
                    <a:lnTo>
                      <a:pt x="9758" y="5696"/>
                    </a:lnTo>
                    <a:cubicBezTo>
                      <a:pt x="9666" y="6000"/>
                      <a:pt x="9727" y="6395"/>
                      <a:pt x="9910" y="6638"/>
                    </a:cubicBezTo>
                    <a:cubicBezTo>
                      <a:pt x="10031" y="6851"/>
                      <a:pt x="10214" y="7033"/>
                      <a:pt x="10426" y="7094"/>
                    </a:cubicBezTo>
                    <a:cubicBezTo>
                      <a:pt x="10570" y="7166"/>
                      <a:pt x="10734" y="7197"/>
                      <a:pt x="10899" y="7197"/>
                    </a:cubicBezTo>
                    <a:cubicBezTo>
                      <a:pt x="11083" y="7197"/>
                      <a:pt x="11269" y="7158"/>
                      <a:pt x="11429" y="7094"/>
                    </a:cubicBezTo>
                    <a:cubicBezTo>
                      <a:pt x="11612" y="7033"/>
                      <a:pt x="11764" y="6912"/>
                      <a:pt x="11885" y="6790"/>
                    </a:cubicBezTo>
                    <a:cubicBezTo>
                      <a:pt x="12026" y="6649"/>
                      <a:pt x="12297" y="5987"/>
                      <a:pt x="12578" y="5987"/>
                    </a:cubicBezTo>
                    <a:cubicBezTo>
                      <a:pt x="12601" y="5987"/>
                      <a:pt x="12623" y="5991"/>
                      <a:pt x="12645" y="6000"/>
                    </a:cubicBezTo>
                    <a:lnTo>
                      <a:pt x="12645" y="6030"/>
                    </a:lnTo>
                    <a:cubicBezTo>
                      <a:pt x="12463" y="6638"/>
                      <a:pt x="12706" y="7033"/>
                      <a:pt x="13071" y="7550"/>
                    </a:cubicBezTo>
                    <a:cubicBezTo>
                      <a:pt x="13770" y="8675"/>
                      <a:pt x="13101" y="8614"/>
                      <a:pt x="12797" y="9374"/>
                    </a:cubicBezTo>
                    <a:cubicBezTo>
                      <a:pt x="12676" y="9617"/>
                      <a:pt x="12676" y="9769"/>
                      <a:pt x="12797" y="9982"/>
                    </a:cubicBezTo>
                    <a:cubicBezTo>
                      <a:pt x="12810" y="10020"/>
                      <a:pt x="12839" y="10037"/>
                      <a:pt x="12868" y="10037"/>
                    </a:cubicBezTo>
                    <a:cubicBezTo>
                      <a:pt x="12908" y="10037"/>
                      <a:pt x="12949" y="10004"/>
                      <a:pt x="12949" y="9951"/>
                    </a:cubicBezTo>
                    <a:lnTo>
                      <a:pt x="12980" y="9951"/>
                    </a:lnTo>
                    <a:cubicBezTo>
                      <a:pt x="13223" y="9769"/>
                      <a:pt x="13436" y="9495"/>
                      <a:pt x="13709" y="9313"/>
                    </a:cubicBezTo>
                    <a:cubicBezTo>
                      <a:pt x="13776" y="9263"/>
                      <a:pt x="13872" y="9193"/>
                      <a:pt x="13959" y="9193"/>
                    </a:cubicBezTo>
                    <a:cubicBezTo>
                      <a:pt x="14029" y="9193"/>
                      <a:pt x="14094" y="9238"/>
                      <a:pt x="14135" y="9374"/>
                    </a:cubicBezTo>
                    <a:cubicBezTo>
                      <a:pt x="14135" y="9465"/>
                      <a:pt x="14043" y="9617"/>
                      <a:pt x="14043" y="9678"/>
                    </a:cubicBezTo>
                    <a:cubicBezTo>
                      <a:pt x="14013" y="9982"/>
                      <a:pt x="14135" y="10377"/>
                      <a:pt x="14378" y="10590"/>
                    </a:cubicBezTo>
                    <a:cubicBezTo>
                      <a:pt x="14378" y="10650"/>
                      <a:pt x="14469" y="10681"/>
                      <a:pt x="14499" y="10681"/>
                    </a:cubicBezTo>
                    <a:cubicBezTo>
                      <a:pt x="14530" y="10681"/>
                      <a:pt x="14621" y="10681"/>
                      <a:pt x="14621" y="10650"/>
                    </a:cubicBezTo>
                    <a:cubicBezTo>
                      <a:pt x="14793" y="10608"/>
                      <a:pt x="14965" y="10584"/>
                      <a:pt x="15132" y="10584"/>
                    </a:cubicBezTo>
                    <a:cubicBezTo>
                      <a:pt x="15558" y="10584"/>
                      <a:pt x="15957" y="10736"/>
                      <a:pt x="16262" y="11106"/>
                    </a:cubicBezTo>
                    <a:cubicBezTo>
                      <a:pt x="16445" y="11319"/>
                      <a:pt x="16597" y="11623"/>
                      <a:pt x="16597" y="11957"/>
                    </a:cubicBezTo>
                    <a:cubicBezTo>
                      <a:pt x="16623" y="12345"/>
                      <a:pt x="16407" y="12996"/>
                      <a:pt x="15950" y="12996"/>
                    </a:cubicBezTo>
                    <a:cubicBezTo>
                      <a:pt x="15869" y="12996"/>
                      <a:pt x="15781" y="12976"/>
                      <a:pt x="15685" y="12930"/>
                    </a:cubicBezTo>
                    <a:lnTo>
                      <a:pt x="15685" y="12869"/>
                    </a:lnTo>
                    <a:cubicBezTo>
                      <a:pt x="15806" y="12565"/>
                      <a:pt x="15867" y="12201"/>
                      <a:pt x="15654" y="11927"/>
                    </a:cubicBezTo>
                    <a:cubicBezTo>
                      <a:pt x="15563" y="11775"/>
                      <a:pt x="15442" y="11745"/>
                      <a:pt x="15290" y="11714"/>
                    </a:cubicBezTo>
                    <a:cubicBezTo>
                      <a:pt x="14834" y="11562"/>
                      <a:pt x="14499" y="11502"/>
                      <a:pt x="14408" y="10985"/>
                    </a:cubicBezTo>
                    <a:cubicBezTo>
                      <a:pt x="14383" y="10921"/>
                      <a:pt x="14336" y="10895"/>
                      <a:pt x="14292" y="10895"/>
                    </a:cubicBezTo>
                    <a:cubicBezTo>
                      <a:pt x="14232" y="10895"/>
                      <a:pt x="14178" y="10945"/>
                      <a:pt x="14195" y="11015"/>
                    </a:cubicBezTo>
                    <a:cubicBezTo>
                      <a:pt x="14043" y="11258"/>
                      <a:pt x="14043" y="11471"/>
                      <a:pt x="14074" y="11745"/>
                    </a:cubicBezTo>
                    <a:cubicBezTo>
                      <a:pt x="14074" y="11927"/>
                      <a:pt x="14135" y="12109"/>
                      <a:pt x="14043" y="12322"/>
                    </a:cubicBezTo>
                    <a:cubicBezTo>
                      <a:pt x="13962" y="12484"/>
                      <a:pt x="13868" y="12525"/>
                      <a:pt x="13751" y="12525"/>
                    </a:cubicBezTo>
                    <a:cubicBezTo>
                      <a:pt x="13692" y="12525"/>
                      <a:pt x="13628" y="12515"/>
                      <a:pt x="13557" y="12505"/>
                    </a:cubicBezTo>
                    <a:cubicBezTo>
                      <a:pt x="13405" y="12231"/>
                      <a:pt x="13375" y="11897"/>
                      <a:pt x="13223" y="11623"/>
                    </a:cubicBezTo>
                    <a:cubicBezTo>
                      <a:pt x="13010" y="11319"/>
                      <a:pt x="12645" y="11106"/>
                      <a:pt x="12372" y="10802"/>
                    </a:cubicBezTo>
                    <a:cubicBezTo>
                      <a:pt x="11612" y="9951"/>
                      <a:pt x="11247" y="8888"/>
                      <a:pt x="11156" y="7793"/>
                    </a:cubicBezTo>
                    <a:cubicBezTo>
                      <a:pt x="11141" y="7732"/>
                      <a:pt x="11087" y="7702"/>
                      <a:pt x="11038" y="7702"/>
                    </a:cubicBezTo>
                    <a:cubicBezTo>
                      <a:pt x="10989" y="7702"/>
                      <a:pt x="10943" y="7732"/>
                      <a:pt x="10943" y="7793"/>
                    </a:cubicBezTo>
                    <a:lnTo>
                      <a:pt x="10915" y="7793"/>
                    </a:lnTo>
                    <a:cubicBezTo>
                      <a:pt x="10980" y="8694"/>
                      <a:pt x="11284" y="9565"/>
                      <a:pt x="11825" y="10316"/>
                    </a:cubicBezTo>
                    <a:cubicBezTo>
                      <a:pt x="12129" y="10711"/>
                      <a:pt x="12524" y="10985"/>
                      <a:pt x="12828" y="11380"/>
                    </a:cubicBezTo>
                    <a:cubicBezTo>
                      <a:pt x="13132" y="11745"/>
                      <a:pt x="13132" y="12231"/>
                      <a:pt x="13496" y="12596"/>
                    </a:cubicBezTo>
                    <a:lnTo>
                      <a:pt x="13557" y="12596"/>
                    </a:lnTo>
                    <a:cubicBezTo>
                      <a:pt x="13585" y="12607"/>
                      <a:pt x="13617" y="12612"/>
                      <a:pt x="13652" y="12612"/>
                    </a:cubicBezTo>
                    <a:cubicBezTo>
                      <a:pt x="13813" y="12612"/>
                      <a:pt x="14035" y="12508"/>
                      <a:pt x="14135" y="12383"/>
                    </a:cubicBezTo>
                    <a:cubicBezTo>
                      <a:pt x="14347" y="12049"/>
                      <a:pt x="14165" y="11593"/>
                      <a:pt x="14195" y="11228"/>
                    </a:cubicBezTo>
                    <a:lnTo>
                      <a:pt x="14256" y="11228"/>
                    </a:lnTo>
                    <a:cubicBezTo>
                      <a:pt x="14347" y="11410"/>
                      <a:pt x="14499" y="11562"/>
                      <a:pt x="14712" y="11623"/>
                    </a:cubicBezTo>
                    <a:cubicBezTo>
                      <a:pt x="14864" y="11714"/>
                      <a:pt x="15047" y="11684"/>
                      <a:pt x="15199" y="11745"/>
                    </a:cubicBezTo>
                    <a:cubicBezTo>
                      <a:pt x="15624" y="11897"/>
                      <a:pt x="15563" y="12322"/>
                      <a:pt x="15502" y="12687"/>
                    </a:cubicBezTo>
                    <a:cubicBezTo>
                      <a:pt x="15472" y="12687"/>
                      <a:pt x="15381" y="12809"/>
                      <a:pt x="15472" y="12839"/>
                    </a:cubicBezTo>
                    <a:cubicBezTo>
                      <a:pt x="15472" y="12900"/>
                      <a:pt x="15502" y="12900"/>
                      <a:pt x="15502" y="12900"/>
                    </a:cubicBezTo>
                    <a:cubicBezTo>
                      <a:pt x="15502" y="12930"/>
                      <a:pt x="15502" y="12930"/>
                      <a:pt x="15533" y="12930"/>
                    </a:cubicBezTo>
                    <a:cubicBezTo>
                      <a:pt x="15672" y="13032"/>
                      <a:pt x="15805" y="13076"/>
                      <a:pt x="15928" y="13076"/>
                    </a:cubicBezTo>
                    <a:cubicBezTo>
                      <a:pt x="16504" y="13076"/>
                      <a:pt x="16874" y="12113"/>
                      <a:pt x="16749" y="11562"/>
                    </a:cubicBezTo>
                    <a:cubicBezTo>
                      <a:pt x="16582" y="10752"/>
                      <a:pt x="15891" y="10221"/>
                      <a:pt x="15161" y="10221"/>
                    </a:cubicBezTo>
                    <a:cubicBezTo>
                      <a:pt x="14960" y="10221"/>
                      <a:pt x="14757" y="10261"/>
                      <a:pt x="14560" y="10346"/>
                    </a:cubicBezTo>
                    <a:lnTo>
                      <a:pt x="14499" y="10346"/>
                    </a:lnTo>
                    <a:cubicBezTo>
                      <a:pt x="14317" y="10043"/>
                      <a:pt x="14165" y="9799"/>
                      <a:pt x="14256" y="9404"/>
                    </a:cubicBezTo>
                    <a:cubicBezTo>
                      <a:pt x="14287" y="9191"/>
                      <a:pt x="14317" y="9009"/>
                      <a:pt x="14135" y="8888"/>
                    </a:cubicBezTo>
                    <a:cubicBezTo>
                      <a:pt x="14092" y="8871"/>
                      <a:pt x="14045" y="8863"/>
                      <a:pt x="13996" y="8863"/>
                    </a:cubicBezTo>
                    <a:cubicBezTo>
                      <a:pt x="13871" y="8863"/>
                      <a:pt x="13736" y="8913"/>
                      <a:pt x="13648" y="8979"/>
                    </a:cubicBezTo>
                    <a:cubicBezTo>
                      <a:pt x="13375" y="9131"/>
                      <a:pt x="13101" y="9404"/>
                      <a:pt x="12888" y="9617"/>
                    </a:cubicBezTo>
                    <a:cubicBezTo>
                      <a:pt x="12888" y="9627"/>
                      <a:pt x="12882" y="9631"/>
                      <a:pt x="12873" y="9631"/>
                    </a:cubicBezTo>
                    <a:cubicBezTo>
                      <a:pt x="12855" y="9631"/>
                      <a:pt x="12828" y="9617"/>
                      <a:pt x="12828" y="9617"/>
                    </a:cubicBezTo>
                    <a:cubicBezTo>
                      <a:pt x="12858" y="8979"/>
                      <a:pt x="13740" y="8644"/>
                      <a:pt x="13557" y="7945"/>
                    </a:cubicBezTo>
                    <a:cubicBezTo>
                      <a:pt x="13527" y="7732"/>
                      <a:pt x="13375" y="7580"/>
                      <a:pt x="13253" y="7429"/>
                    </a:cubicBezTo>
                    <a:cubicBezTo>
                      <a:pt x="12828" y="6881"/>
                      <a:pt x="12615" y="6577"/>
                      <a:pt x="12676" y="5939"/>
                    </a:cubicBezTo>
                    <a:cubicBezTo>
                      <a:pt x="12706" y="5939"/>
                      <a:pt x="12767" y="5848"/>
                      <a:pt x="12767" y="5818"/>
                    </a:cubicBezTo>
                    <a:cubicBezTo>
                      <a:pt x="12714" y="5631"/>
                      <a:pt x="12567" y="5538"/>
                      <a:pt x="12409" y="5538"/>
                    </a:cubicBezTo>
                    <a:cubicBezTo>
                      <a:pt x="12387" y="5538"/>
                      <a:pt x="12364" y="5540"/>
                      <a:pt x="12341" y="5544"/>
                    </a:cubicBezTo>
                    <a:cubicBezTo>
                      <a:pt x="12037" y="5605"/>
                      <a:pt x="11916" y="5909"/>
                      <a:pt x="11794" y="6122"/>
                    </a:cubicBezTo>
                    <a:cubicBezTo>
                      <a:pt x="11609" y="6538"/>
                      <a:pt x="11247" y="6814"/>
                      <a:pt x="10830" y="6814"/>
                    </a:cubicBezTo>
                    <a:cubicBezTo>
                      <a:pt x="10700" y="6814"/>
                      <a:pt x="10564" y="6787"/>
                      <a:pt x="10426" y="6729"/>
                    </a:cubicBezTo>
                    <a:cubicBezTo>
                      <a:pt x="10031" y="6577"/>
                      <a:pt x="9879" y="6213"/>
                      <a:pt x="9818" y="5818"/>
                    </a:cubicBezTo>
                    <a:cubicBezTo>
                      <a:pt x="9879" y="5818"/>
                      <a:pt x="9879" y="5818"/>
                      <a:pt x="9879" y="5787"/>
                    </a:cubicBezTo>
                    <a:cubicBezTo>
                      <a:pt x="9879" y="5757"/>
                      <a:pt x="9818" y="5666"/>
                      <a:pt x="9818" y="5635"/>
                    </a:cubicBezTo>
                    <a:cubicBezTo>
                      <a:pt x="9818" y="5514"/>
                      <a:pt x="9818" y="5392"/>
                      <a:pt x="9879" y="5301"/>
                    </a:cubicBezTo>
                    <a:cubicBezTo>
                      <a:pt x="9879" y="5256"/>
                      <a:pt x="9847" y="5228"/>
                      <a:pt x="9817" y="5228"/>
                    </a:cubicBezTo>
                    <a:cubicBezTo>
                      <a:pt x="9807" y="5228"/>
                      <a:pt x="9796" y="5232"/>
                      <a:pt x="9788" y="5240"/>
                    </a:cubicBezTo>
                    <a:cubicBezTo>
                      <a:pt x="9758" y="5240"/>
                      <a:pt x="9758" y="5301"/>
                      <a:pt x="9758" y="5301"/>
                    </a:cubicBezTo>
                    <a:lnTo>
                      <a:pt x="9758" y="5210"/>
                    </a:lnTo>
                    <a:close/>
                    <a:moveTo>
                      <a:pt x="13086" y="342"/>
                    </a:moveTo>
                    <a:cubicBezTo>
                      <a:pt x="14183" y="342"/>
                      <a:pt x="15276" y="493"/>
                      <a:pt x="16323" y="802"/>
                    </a:cubicBezTo>
                    <a:cubicBezTo>
                      <a:pt x="20943" y="2170"/>
                      <a:pt x="24287" y="6699"/>
                      <a:pt x="24500" y="11441"/>
                    </a:cubicBezTo>
                    <a:lnTo>
                      <a:pt x="24469" y="11441"/>
                    </a:lnTo>
                    <a:cubicBezTo>
                      <a:pt x="23892" y="11106"/>
                      <a:pt x="23436" y="10772"/>
                      <a:pt x="23010" y="10195"/>
                    </a:cubicBezTo>
                    <a:cubicBezTo>
                      <a:pt x="22706" y="9739"/>
                      <a:pt x="22493" y="9283"/>
                      <a:pt x="22068" y="8888"/>
                    </a:cubicBezTo>
                    <a:cubicBezTo>
                      <a:pt x="21855" y="8705"/>
                      <a:pt x="21642" y="8584"/>
                      <a:pt x="21460" y="8371"/>
                    </a:cubicBezTo>
                    <a:cubicBezTo>
                      <a:pt x="21308" y="8128"/>
                      <a:pt x="21308" y="7945"/>
                      <a:pt x="21156" y="7763"/>
                    </a:cubicBezTo>
                    <a:cubicBezTo>
                      <a:pt x="21095" y="7641"/>
                      <a:pt x="21034" y="7580"/>
                      <a:pt x="20974" y="7520"/>
                    </a:cubicBezTo>
                    <a:lnTo>
                      <a:pt x="20974" y="7489"/>
                    </a:lnTo>
                    <a:cubicBezTo>
                      <a:pt x="21156" y="7337"/>
                      <a:pt x="21247" y="7064"/>
                      <a:pt x="21126" y="6821"/>
                    </a:cubicBezTo>
                    <a:cubicBezTo>
                      <a:pt x="20970" y="6423"/>
                      <a:pt x="20658" y="6389"/>
                      <a:pt x="20339" y="6389"/>
                    </a:cubicBezTo>
                    <a:cubicBezTo>
                      <a:pt x="20273" y="6389"/>
                      <a:pt x="20206" y="6391"/>
                      <a:pt x="20141" y="6391"/>
                    </a:cubicBezTo>
                    <a:cubicBezTo>
                      <a:pt x="19967" y="6391"/>
                      <a:pt x="19800" y="6380"/>
                      <a:pt x="19667" y="6304"/>
                    </a:cubicBezTo>
                    <a:cubicBezTo>
                      <a:pt x="19363" y="6152"/>
                      <a:pt x="19180" y="5666"/>
                      <a:pt x="18907" y="5453"/>
                    </a:cubicBezTo>
                    <a:cubicBezTo>
                      <a:pt x="18694" y="5210"/>
                      <a:pt x="18390" y="5058"/>
                      <a:pt x="18086" y="4936"/>
                    </a:cubicBezTo>
                    <a:cubicBezTo>
                      <a:pt x="17791" y="4833"/>
                      <a:pt x="17468" y="4773"/>
                      <a:pt x="17147" y="4773"/>
                    </a:cubicBezTo>
                    <a:cubicBezTo>
                      <a:pt x="16806" y="4773"/>
                      <a:pt x="16468" y="4840"/>
                      <a:pt x="16171" y="4997"/>
                    </a:cubicBezTo>
                    <a:lnTo>
                      <a:pt x="16141" y="5027"/>
                    </a:lnTo>
                    <a:lnTo>
                      <a:pt x="16141" y="5088"/>
                    </a:lnTo>
                    <a:cubicBezTo>
                      <a:pt x="16536" y="5666"/>
                      <a:pt x="15806" y="6395"/>
                      <a:pt x="16293" y="6973"/>
                    </a:cubicBezTo>
                    <a:cubicBezTo>
                      <a:pt x="16445" y="7155"/>
                      <a:pt x="16718" y="7277"/>
                      <a:pt x="16931" y="7307"/>
                    </a:cubicBezTo>
                    <a:cubicBezTo>
                      <a:pt x="16942" y="7309"/>
                      <a:pt x="16955" y="7310"/>
                      <a:pt x="16971" y="7310"/>
                    </a:cubicBezTo>
                    <a:cubicBezTo>
                      <a:pt x="17114" y="7310"/>
                      <a:pt x="17461" y="7232"/>
                      <a:pt x="17708" y="7232"/>
                    </a:cubicBezTo>
                    <a:cubicBezTo>
                      <a:pt x="17830" y="7232"/>
                      <a:pt x="17927" y="7251"/>
                      <a:pt x="17965" y="7307"/>
                    </a:cubicBezTo>
                    <a:cubicBezTo>
                      <a:pt x="17934" y="7489"/>
                      <a:pt x="17965" y="7763"/>
                      <a:pt x="17873" y="7884"/>
                    </a:cubicBezTo>
                    <a:cubicBezTo>
                      <a:pt x="17782" y="8097"/>
                      <a:pt x="17448" y="8128"/>
                      <a:pt x="17205" y="8128"/>
                    </a:cubicBezTo>
                    <a:cubicBezTo>
                      <a:pt x="17150" y="8132"/>
                      <a:pt x="17098" y="8135"/>
                      <a:pt x="17046" y="8135"/>
                    </a:cubicBezTo>
                    <a:cubicBezTo>
                      <a:pt x="16436" y="8135"/>
                      <a:pt x="16033" y="7805"/>
                      <a:pt x="15837" y="7216"/>
                    </a:cubicBezTo>
                    <a:cubicBezTo>
                      <a:pt x="15533" y="6334"/>
                      <a:pt x="15047" y="5696"/>
                      <a:pt x="14439" y="5027"/>
                    </a:cubicBezTo>
                    <a:lnTo>
                      <a:pt x="14439" y="4997"/>
                    </a:lnTo>
                    <a:cubicBezTo>
                      <a:pt x="14743" y="4663"/>
                      <a:pt x="15229" y="4267"/>
                      <a:pt x="14895" y="3842"/>
                    </a:cubicBezTo>
                    <a:cubicBezTo>
                      <a:pt x="14756" y="3703"/>
                      <a:pt x="14566" y="3655"/>
                      <a:pt x="14391" y="3655"/>
                    </a:cubicBezTo>
                    <a:cubicBezTo>
                      <a:pt x="14298" y="3655"/>
                      <a:pt x="14209" y="3669"/>
                      <a:pt x="14135" y="3690"/>
                    </a:cubicBezTo>
                    <a:cubicBezTo>
                      <a:pt x="13770" y="3811"/>
                      <a:pt x="13588" y="4207"/>
                      <a:pt x="13436" y="4511"/>
                    </a:cubicBezTo>
                    <a:lnTo>
                      <a:pt x="13436" y="4571"/>
                    </a:lnTo>
                    <a:lnTo>
                      <a:pt x="13436" y="4571"/>
                    </a:lnTo>
                    <a:cubicBezTo>
                      <a:pt x="13465" y="4569"/>
                      <a:pt x="13496" y="4563"/>
                      <a:pt x="13496" y="4541"/>
                    </a:cubicBezTo>
                    <a:cubicBezTo>
                      <a:pt x="13588" y="4328"/>
                      <a:pt x="13679" y="4085"/>
                      <a:pt x="13861" y="3933"/>
                    </a:cubicBezTo>
                    <a:cubicBezTo>
                      <a:pt x="13971" y="3837"/>
                      <a:pt x="14157" y="3771"/>
                      <a:pt x="14318" y="3771"/>
                    </a:cubicBezTo>
                    <a:cubicBezTo>
                      <a:pt x="14512" y="3771"/>
                      <a:pt x="14671" y="3866"/>
                      <a:pt x="14621" y="4115"/>
                    </a:cubicBezTo>
                    <a:cubicBezTo>
                      <a:pt x="14591" y="4328"/>
                      <a:pt x="14317" y="4571"/>
                      <a:pt x="14135" y="4754"/>
                    </a:cubicBezTo>
                    <a:cubicBezTo>
                      <a:pt x="14104" y="4754"/>
                      <a:pt x="14013" y="4784"/>
                      <a:pt x="14043" y="4875"/>
                    </a:cubicBezTo>
                    <a:cubicBezTo>
                      <a:pt x="14013" y="4936"/>
                      <a:pt x="14104" y="5027"/>
                      <a:pt x="14165" y="5027"/>
                    </a:cubicBezTo>
                    <a:cubicBezTo>
                      <a:pt x="14499" y="5483"/>
                      <a:pt x="14955" y="5939"/>
                      <a:pt x="15229" y="6425"/>
                    </a:cubicBezTo>
                    <a:cubicBezTo>
                      <a:pt x="15502" y="6851"/>
                      <a:pt x="15472" y="7429"/>
                      <a:pt x="15806" y="7793"/>
                    </a:cubicBezTo>
                    <a:cubicBezTo>
                      <a:pt x="16080" y="8131"/>
                      <a:pt x="16480" y="8239"/>
                      <a:pt x="16900" y="8239"/>
                    </a:cubicBezTo>
                    <a:cubicBezTo>
                      <a:pt x="17275" y="8239"/>
                      <a:pt x="17665" y="8153"/>
                      <a:pt x="17995" y="8067"/>
                    </a:cubicBezTo>
                    <a:cubicBezTo>
                      <a:pt x="18056" y="8036"/>
                      <a:pt x="18117" y="7945"/>
                      <a:pt x="18086" y="7915"/>
                    </a:cubicBezTo>
                    <a:cubicBezTo>
                      <a:pt x="17965" y="7763"/>
                      <a:pt x="17934" y="7580"/>
                      <a:pt x="17965" y="7368"/>
                    </a:cubicBezTo>
                    <a:lnTo>
                      <a:pt x="17995" y="7368"/>
                    </a:lnTo>
                    <a:cubicBezTo>
                      <a:pt x="18208" y="7277"/>
                      <a:pt x="18208" y="7125"/>
                      <a:pt x="18086" y="6973"/>
                    </a:cubicBezTo>
                    <a:cubicBezTo>
                      <a:pt x="17994" y="6844"/>
                      <a:pt x="17869" y="6793"/>
                      <a:pt x="17737" y="6793"/>
                    </a:cubicBezTo>
                    <a:cubicBezTo>
                      <a:pt x="17651" y="6793"/>
                      <a:pt x="17562" y="6815"/>
                      <a:pt x="17478" y="6851"/>
                    </a:cubicBezTo>
                    <a:cubicBezTo>
                      <a:pt x="17387" y="6881"/>
                      <a:pt x="17326" y="6912"/>
                      <a:pt x="17205" y="6973"/>
                    </a:cubicBezTo>
                    <a:cubicBezTo>
                      <a:pt x="17156" y="6981"/>
                      <a:pt x="17106" y="6986"/>
                      <a:pt x="17055" y="6986"/>
                    </a:cubicBezTo>
                    <a:cubicBezTo>
                      <a:pt x="16753" y="6986"/>
                      <a:pt x="16423" y="6833"/>
                      <a:pt x="16293" y="6547"/>
                    </a:cubicBezTo>
                    <a:cubicBezTo>
                      <a:pt x="16171" y="6304"/>
                      <a:pt x="16323" y="5970"/>
                      <a:pt x="16384" y="5696"/>
                    </a:cubicBezTo>
                    <a:cubicBezTo>
                      <a:pt x="16414" y="5483"/>
                      <a:pt x="16414" y="5301"/>
                      <a:pt x="16293" y="5149"/>
                    </a:cubicBezTo>
                    <a:lnTo>
                      <a:pt x="16293" y="5088"/>
                    </a:lnTo>
                    <a:cubicBezTo>
                      <a:pt x="16526" y="5052"/>
                      <a:pt x="16752" y="5033"/>
                      <a:pt x="16972" y="5033"/>
                    </a:cubicBezTo>
                    <a:cubicBezTo>
                      <a:pt x="17871" y="5033"/>
                      <a:pt x="18649" y="5358"/>
                      <a:pt x="19211" y="6213"/>
                    </a:cubicBezTo>
                    <a:cubicBezTo>
                      <a:pt x="19363" y="6395"/>
                      <a:pt x="19424" y="6547"/>
                      <a:pt x="19636" y="6669"/>
                    </a:cubicBezTo>
                    <a:lnTo>
                      <a:pt x="19727" y="6669"/>
                    </a:lnTo>
                    <a:cubicBezTo>
                      <a:pt x="19788" y="6669"/>
                      <a:pt x="19879" y="6608"/>
                      <a:pt x="19940" y="6608"/>
                    </a:cubicBezTo>
                    <a:cubicBezTo>
                      <a:pt x="20081" y="6548"/>
                      <a:pt x="20204" y="6518"/>
                      <a:pt x="20309" y="6518"/>
                    </a:cubicBezTo>
                    <a:cubicBezTo>
                      <a:pt x="20632" y="6518"/>
                      <a:pt x="20776" y="6808"/>
                      <a:pt x="20731" y="7429"/>
                    </a:cubicBezTo>
                    <a:lnTo>
                      <a:pt x="20700" y="7429"/>
                    </a:lnTo>
                    <a:cubicBezTo>
                      <a:pt x="20548" y="7429"/>
                      <a:pt x="20548" y="7641"/>
                      <a:pt x="20700" y="7641"/>
                    </a:cubicBezTo>
                    <a:cubicBezTo>
                      <a:pt x="20822" y="7641"/>
                      <a:pt x="21186" y="8492"/>
                      <a:pt x="21399" y="8675"/>
                    </a:cubicBezTo>
                    <a:cubicBezTo>
                      <a:pt x="21582" y="8857"/>
                      <a:pt x="21855" y="8948"/>
                      <a:pt x="22038" y="9131"/>
                    </a:cubicBezTo>
                    <a:cubicBezTo>
                      <a:pt x="22311" y="9404"/>
                      <a:pt x="22493" y="9739"/>
                      <a:pt x="22676" y="10043"/>
                    </a:cubicBezTo>
                    <a:cubicBezTo>
                      <a:pt x="23162" y="10802"/>
                      <a:pt x="23709" y="11289"/>
                      <a:pt x="24530" y="11623"/>
                    </a:cubicBezTo>
                    <a:lnTo>
                      <a:pt x="24530" y="11653"/>
                    </a:lnTo>
                    <a:cubicBezTo>
                      <a:pt x="24621" y="15514"/>
                      <a:pt x="22524" y="19222"/>
                      <a:pt x="19363" y="21410"/>
                    </a:cubicBezTo>
                    <a:cubicBezTo>
                      <a:pt x="19353" y="21421"/>
                      <a:pt x="19346" y="21424"/>
                      <a:pt x="19341" y="21424"/>
                    </a:cubicBezTo>
                    <a:cubicBezTo>
                      <a:pt x="19332" y="21424"/>
                      <a:pt x="19332" y="21410"/>
                      <a:pt x="19332" y="21410"/>
                    </a:cubicBezTo>
                    <a:cubicBezTo>
                      <a:pt x="19332" y="21198"/>
                      <a:pt x="19272" y="21046"/>
                      <a:pt x="19059" y="20955"/>
                    </a:cubicBezTo>
                    <a:cubicBezTo>
                      <a:pt x="18945" y="20886"/>
                      <a:pt x="18831" y="20852"/>
                      <a:pt x="18678" y="20852"/>
                    </a:cubicBezTo>
                    <a:cubicBezTo>
                      <a:pt x="18628" y="20852"/>
                      <a:pt x="18572" y="20856"/>
                      <a:pt x="18512" y="20863"/>
                    </a:cubicBezTo>
                    <a:cubicBezTo>
                      <a:pt x="18181" y="20930"/>
                      <a:pt x="18186" y="21108"/>
                      <a:pt x="17924" y="21108"/>
                    </a:cubicBezTo>
                    <a:cubicBezTo>
                      <a:pt x="17824" y="21108"/>
                      <a:pt x="17687" y="21082"/>
                      <a:pt x="17478" y="21015"/>
                    </a:cubicBezTo>
                    <a:cubicBezTo>
                      <a:pt x="17208" y="20925"/>
                      <a:pt x="17021" y="20819"/>
                      <a:pt x="16770" y="20819"/>
                    </a:cubicBezTo>
                    <a:cubicBezTo>
                      <a:pt x="16682" y="20819"/>
                      <a:pt x="16586" y="20832"/>
                      <a:pt x="16475" y="20863"/>
                    </a:cubicBezTo>
                    <a:cubicBezTo>
                      <a:pt x="15594" y="21046"/>
                      <a:pt x="14986" y="21654"/>
                      <a:pt x="14074" y="21806"/>
                    </a:cubicBezTo>
                    <a:cubicBezTo>
                      <a:pt x="14651" y="21502"/>
                      <a:pt x="15107" y="21471"/>
                      <a:pt x="15472" y="20894"/>
                    </a:cubicBezTo>
                    <a:cubicBezTo>
                      <a:pt x="15867" y="20195"/>
                      <a:pt x="16749" y="20073"/>
                      <a:pt x="16901" y="19161"/>
                    </a:cubicBezTo>
                    <a:lnTo>
                      <a:pt x="16901" y="19131"/>
                    </a:lnTo>
                    <a:cubicBezTo>
                      <a:pt x="16931" y="19070"/>
                      <a:pt x="16931" y="19040"/>
                      <a:pt x="16931" y="19009"/>
                    </a:cubicBezTo>
                    <a:cubicBezTo>
                      <a:pt x="16840" y="18584"/>
                      <a:pt x="16718" y="18249"/>
                      <a:pt x="16414" y="17915"/>
                    </a:cubicBezTo>
                    <a:cubicBezTo>
                      <a:pt x="16171" y="17611"/>
                      <a:pt x="15837" y="17459"/>
                      <a:pt x="15563" y="17185"/>
                    </a:cubicBezTo>
                    <a:cubicBezTo>
                      <a:pt x="15047" y="16608"/>
                      <a:pt x="15199" y="15939"/>
                      <a:pt x="15350" y="15240"/>
                    </a:cubicBezTo>
                    <a:cubicBezTo>
                      <a:pt x="15381" y="15088"/>
                      <a:pt x="15563" y="14663"/>
                      <a:pt x="15472" y="14511"/>
                    </a:cubicBezTo>
                    <a:cubicBezTo>
                      <a:pt x="15408" y="14399"/>
                      <a:pt x="15328" y="14355"/>
                      <a:pt x="15236" y="14355"/>
                    </a:cubicBezTo>
                    <a:cubicBezTo>
                      <a:pt x="15151" y="14355"/>
                      <a:pt x="15057" y="14392"/>
                      <a:pt x="14955" y="14450"/>
                    </a:cubicBezTo>
                    <a:cubicBezTo>
                      <a:pt x="14499" y="14663"/>
                      <a:pt x="14439" y="15392"/>
                      <a:pt x="14439" y="15878"/>
                    </a:cubicBezTo>
                    <a:cubicBezTo>
                      <a:pt x="14282" y="15957"/>
                      <a:pt x="14128" y="15991"/>
                      <a:pt x="13977" y="15991"/>
                    </a:cubicBezTo>
                    <a:cubicBezTo>
                      <a:pt x="13661" y="15991"/>
                      <a:pt x="13359" y="15841"/>
                      <a:pt x="13071" y="15635"/>
                    </a:cubicBezTo>
                    <a:cubicBezTo>
                      <a:pt x="12493" y="15210"/>
                      <a:pt x="12220" y="14602"/>
                      <a:pt x="12645" y="13964"/>
                    </a:cubicBezTo>
                    <a:cubicBezTo>
                      <a:pt x="12676" y="13903"/>
                      <a:pt x="12645" y="13872"/>
                      <a:pt x="12615" y="13872"/>
                    </a:cubicBezTo>
                    <a:cubicBezTo>
                      <a:pt x="12615" y="13812"/>
                      <a:pt x="12584" y="13751"/>
                      <a:pt x="12493" y="13751"/>
                    </a:cubicBezTo>
                    <a:cubicBezTo>
                      <a:pt x="12068" y="13842"/>
                      <a:pt x="11764" y="14207"/>
                      <a:pt x="11733" y="14663"/>
                    </a:cubicBezTo>
                    <a:cubicBezTo>
                      <a:pt x="11703" y="14936"/>
                      <a:pt x="11825" y="15088"/>
                      <a:pt x="11885" y="15331"/>
                    </a:cubicBezTo>
                    <a:lnTo>
                      <a:pt x="11977" y="15423"/>
                    </a:lnTo>
                    <a:cubicBezTo>
                      <a:pt x="12007" y="15696"/>
                      <a:pt x="11916" y="15848"/>
                      <a:pt x="11703" y="15878"/>
                    </a:cubicBezTo>
                    <a:cubicBezTo>
                      <a:pt x="11551" y="16000"/>
                      <a:pt x="11369" y="16091"/>
                      <a:pt x="11156" y="16152"/>
                    </a:cubicBezTo>
                    <a:lnTo>
                      <a:pt x="11095" y="16152"/>
                    </a:lnTo>
                    <a:cubicBezTo>
                      <a:pt x="9849" y="16395"/>
                      <a:pt x="9575" y="17824"/>
                      <a:pt x="8511" y="18371"/>
                    </a:cubicBezTo>
                    <a:cubicBezTo>
                      <a:pt x="8327" y="18460"/>
                      <a:pt x="8149" y="18493"/>
                      <a:pt x="7976" y="18493"/>
                    </a:cubicBezTo>
                    <a:cubicBezTo>
                      <a:pt x="7472" y="18493"/>
                      <a:pt x="7003" y="18214"/>
                      <a:pt x="6494" y="18214"/>
                    </a:cubicBezTo>
                    <a:cubicBezTo>
                      <a:pt x="6458" y="18214"/>
                      <a:pt x="6421" y="18216"/>
                      <a:pt x="6384" y="18219"/>
                    </a:cubicBezTo>
                    <a:cubicBezTo>
                      <a:pt x="5685" y="18280"/>
                      <a:pt x="5198" y="18827"/>
                      <a:pt x="4530" y="18888"/>
                    </a:cubicBezTo>
                    <a:lnTo>
                      <a:pt x="4469" y="18857"/>
                    </a:lnTo>
                    <a:cubicBezTo>
                      <a:pt x="2888" y="17398"/>
                      <a:pt x="5198" y="16091"/>
                      <a:pt x="5654" y="14663"/>
                    </a:cubicBezTo>
                    <a:cubicBezTo>
                      <a:pt x="5745" y="14419"/>
                      <a:pt x="5745" y="14207"/>
                      <a:pt x="5776" y="13994"/>
                    </a:cubicBezTo>
                    <a:cubicBezTo>
                      <a:pt x="5897" y="13386"/>
                      <a:pt x="6201" y="12930"/>
                      <a:pt x="6657" y="12505"/>
                    </a:cubicBezTo>
                    <a:cubicBezTo>
                      <a:pt x="6961" y="12201"/>
                      <a:pt x="7174" y="11866"/>
                      <a:pt x="7022" y="11441"/>
                    </a:cubicBezTo>
                    <a:cubicBezTo>
                      <a:pt x="7144" y="11441"/>
                      <a:pt x="7174" y="11289"/>
                      <a:pt x="7052" y="11258"/>
                    </a:cubicBezTo>
                    <a:cubicBezTo>
                      <a:pt x="6505" y="11106"/>
                      <a:pt x="5989" y="10863"/>
                      <a:pt x="5806" y="10255"/>
                    </a:cubicBezTo>
                    <a:cubicBezTo>
                      <a:pt x="5685" y="9921"/>
                      <a:pt x="5776" y="9617"/>
                      <a:pt x="5776" y="9283"/>
                    </a:cubicBezTo>
                    <a:cubicBezTo>
                      <a:pt x="5776" y="8314"/>
                      <a:pt x="5801" y="7119"/>
                      <a:pt x="6975" y="7119"/>
                    </a:cubicBezTo>
                    <a:cubicBezTo>
                      <a:pt x="7091" y="7119"/>
                      <a:pt x="7218" y="7130"/>
                      <a:pt x="7356" y="7155"/>
                    </a:cubicBezTo>
                    <a:cubicBezTo>
                      <a:pt x="7463" y="7164"/>
                      <a:pt x="7547" y="7168"/>
                      <a:pt x="7620" y="7168"/>
                    </a:cubicBezTo>
                    <a:cubicBezTo>
                      <a:pt x="7798" y="7168"/>
                      <a:pt x="7919" y="7146"/>
                      <a:pt x="8177" y="7125"/>
                    </a:cubicBezTo>
                    <a:cubicBezTo>
                      <a:pt x="8663" y="7049"/>
                      <a:pt x="8891" y="6988"/>
                      <a:pt x="9078" y="6988"/>
                    </a:cubicBezTo>
                    <a:cubicBezTo>
                      <a:pt x="9264" y="6988"/>
                      <a:pt x="9408" y="7049"/>
                      <a:pt x="9727" y="7216"/>
                    </a:cubicBezTo>
                    <a:cubicBezTo>
                      <a:pt x="10062" y="7429"/>
                      <a:pt x="10457" y="7611"/>
                      <a:pt x="10822" y="7763"/>
                    </a:cubicBezTo>
                    <a:lnTo>
                      <a:pt x="10864" y="7763"/>
                    </a:lnTo>
                    <a:cubicBezTo>
                      <a:pt x="10480" y="7523"/>
                      <a:pt x="10043" y="7208"/>
                      <a:pt x="9606" y="7033"/>
                    </a:cubicBezTo>
                    <a:cubicBezTo>
                      <a:pt x="9454" y="6942"/>
                      <a:pt x="9302" y="6881"/>
                      <a:pt x="9150" y="6851"/>
                    </a:cubicBezTo>
                    <a:cubicBezTo>
                      <a:pt x="9039" y="6823"/>
                      <a:pt x="8953" y="6812"/>
                      <a:pt x="8879" y="6812"/>
                    </a:cubicBezTo>
                    <a:cubicBezTo>
                      <a:pt x="8707" y="6812"/>
                      <a:pt x="8592" y="6869"/>
                      <a:pt x="8359" y="6912"/>
                    </a:cubicBezTo>
                    <a:cubicBezTo>
                      <a:pt x="7448" y="7094"/>
                      <a:pt x="6414" y="6729"/>
                      <a:pt x="5806" y="7672"/>
                    </a:cubicBezTo>
                    <a:cubicBezTo>
                      <a:pt x="5654" y="7945"/>
                      <a:pt x="5593" y="8219"/>
                      <a:pt x="5533" y="8523"/>
                    </a:cubicBezTo>
                    <a:cubicBezTo>
                      <a:pt x="5502" y="8888"/>
                      <a:pt x="5593" y="9222"/>
                      <a:pt x="5593" y="9587"/>
                    </a:cubicBezTo>
                    <a:cubicBezTo>
                      <a:pt x="5593" y="9830"/>
                      <a:pt x="5533" y="10103"/>
                      <a:pt x="5593" y="10377"/>
                    </a:cubicBezTo>
                    <a:cubicBezTo>
                      <a:pt x="5745" y="11015"/>
                      <a:pt x="6353" y="11471"/>
                      <a:pt x="6992" y="11593"/>
                    </a:cubicBezTo>
                    <a:cubicBezTo>
                      <a:pt x="7052" y="12535"/>
                      <a:pt x="5806" y="12717"/>
                      <a:pt x="5624" y="13599"/>
                    </a:cubicBezTo>
                    <a:cubicBezTo>
                      <a:pt x="5472" y="14146"/>
                      <a:pt x="5624" y="14541"/>
                      <a:pt x="5350" y="15088"/>
                    </a:cubicBezTo>
                    <a:cubicBezTo>
                      <a:pt x="5168" y="15514"/>
                      <a:pt x="4834" y="15848"/>
                      <a:pt x="4560" y="16213"/>
                    </a:cubicBezTo>
                    <a:cubicBezTo>
                      <a:pt x="3861" y="17094"/>
                      <a:pt x="3101" y="18432"/>
                      <a:pt x="4438" y="19070"/>
                    </a:cubicBezTo>
                    <a:cubicBezTo>
                      <a:pt x="4438" y="19070"/>
                      <a:pt x="4438" y="19100"/>
                      <a:pt x="4469" y="19100"/>
                    </a:cubicBezTo>
                    <a:cubicBezTo>
                      <a:pt x="4682" y="19100"/>
                      <a:pt x="4834" y="19100"/>
                      <a:pt x="4986" y="19070"/>
                    </a:cubicBezTo>
                    <a:cubicBezTo>
                      <a:pt x="5229" y="19040"/>
                      <a:pt x="5502" y="18888"/>
                      <a:pt x="5806" y="18736"/>
                    </a:cubicBezTo>
                    <a:cubicBezTo>
                      <a:pt x="6042" y="18626"/>
                      <a:pt x="6259" y="18587"/>
                      <a:pt x="6466" y="18587"/>
                    </a:cubicBezTo>
                    <a:cubicBezTo>
                      <a:pt x="6975" y="18587"/>
                      <a:pt x="7427" y="18820"/>
                      <a:pt x="7954" y="18820"/>
                    </a:cubicBezTo>
                    <a:cubicBezTo>
                      <a:pt x="8046" y="18820"/>
                      <a:pt x="8141" y="18813"/>
                      <a:pt x="8238" y="18796"/>
                    </a:cubicBezTo>
                    <a:cubicBezTo>
                      <a:pt x="9575" y="18553"/>
                      <a:pt x="9879" y="16760"/>
                      <a:pt x="11217" y="16456"/>
                    </a:cubicBezTo>
                    <a:cubicBezTo>
                      <a:pt x="11247" y="16456"/>
                      <a:pt x="11277" y="16426"/>
                      <a:pt x="11277" y="16365"/>
                    </a:cubicBezTo>
                    <a:cubicBezTo>
                      <a:pt x="11673" y="16304"/>
                      <a:pt x="12281" y="16122"/>
                      <a:pt x="12311" y="15727"/>
                    </a:cubicBezTo>
                    <a:cubicBezTo>
                      <a:pt x="12311" y="15544"/>
                      <a:pt x="12129" y="15362"/>
                      <a:pt x="12037" y="15210"/>
                    </a:cubicBezTo>
                    <a:cubicBezTo>
                      <a:pt x="11855" y="14754"/>
                      <a:pt x="12037" y="14298"/>
                      <a:pt x="12463" y="14055"/>
                    </a:cubicBezTo>
                    <a:cubicBezTo>
                      <a:pt x="12493" y="14055"/>
                      <a:pt x="12493" y="14085"/>
                      <a:pt x="12493" y="14085"/>
                    </a:cubicBezTo>
                    <a:cubicBezTo>
                      <a:pt x="11856" y="15028"/>
                      <a:pt x="12993" y="16271"/>
                      <a:pt x="14004" y="16271"/>
                    </a:cubicBezTo>
                    <a:cubicBezTo>
                      <a:pt x="14199" y="16271"/>
                      <a:pt x="14389" y="16225"/>
                      <a:pt x="14560" y="16122"/>
                    </a:cubicBezTo>
                    <a:cubicBezTo>
                      <a:pt x="14591" y="16122"/>
                      <a:pt x="14621" y="16061"/>
                      <a:pt x="14621" y="16030"/>
                    </a:cubicBezTo>
                    <a:cubicBezTo>
                      <a:pt x="14621" y="15980"/>
                      <a:pt x="14807" y="14854"/>
                      <a:pt x="15077" y="14854"/>
                    </a:cubicBezTo>
                    <a:cubicBezTo>
                      <a:pt x="15134" y="14854"/>
                      <a:pt x="15195" y="14905"/>
                      <a:pt x="15259" y="15027"/>
                    </a:cubicBezTo>
                    <a:cubicBezTo>
                      <a:pt x="15320" y="15058"/>
                      <a:pt x="15107" y="15666"/>
                      <a:pt x="15107" y="15727"/>
                    </a:cubicBezTo>
                    <a:cubicBezTo>
                      <a:pt x="15047" y="16030"/>
                      <a:pt x="15047" y="16304"/>
                      <a:pt x="15077" y="16608"/>
                    </a:cubicBezTo>
                    <a:cubicBezTo>
                      <a:pt x="15168" y="16912"/>
                      <a:pt x="15259" y="17155"/>
                      <a:pt x="15502" y="17368"/>
                    </a:cubicBezTo>
                    <a:cubicBezTo>
                      <a:pt x="16110" y="17945"/>
                      <a:pt x="16597" y="18158"/>
                      <a:pt x="16840" y="19070"/>
                    </a:cubicBezTo>
                    <a:lnTo>
                      <a:pt x="16870" y="19131"/>
                    </a:lnTo>
                    <a:cubicBezTo>
                      <a:pt x="16536" y="19830"/>
                      <a:pt x="15867" y="19951"/>
                      <a:pt x="15411" y="20529"/>
                    </a:cubicBezTo>
                    <a:cubicBezTo>
                      <a:pt x="15199" y="20833"/>
                      <a:pt x="15047" y="21167"/>
                      <a:pt x="14651" y="21350"/>
                    </a:cubicBezTo>
                    <a:cubicBezTo>
                      <a:pt x="14408" y="21471"/>
                      <a:pt x="14195" y="21502"/>
                      <a:pt x="13983" y="21714"/>
                    </a:cubicBezTo>
                    <a:cubicBezTo>
                      <a:pt x="13891" y="21775"/>
                      <a:pt x="13983" y="21897"/>
                      <a:pt x="14043" y="21897"/>
                    </a:cubicBezTo>
                    <a:cubicBezTo>
                      <a:pt x="14043" y="21927"/>
                      <a:pt x="14043" y="21927"/>
                      <a:pt x="14104" y="21927"/>
                    </a:cubicBezTo>
                    <a:cubicBezTo>
                      <a:pt x="14186" y="21934"/>
                      <a:pt x="14267" y="21938"/>
                      <a:pt x="14347" y="21938"/>
                    </a:cubicBezTo>
                    <a:cubicBezTo>
                      <a:pt x="14622" y="21938"/>
                      <a:pt x="14892" y="21893"/>
                      <a:pt x="15199" y="21775"/>
                    </a:cubicBezTo>
                    <a:cubicBezTo>
                      <a:pt x="15715" y="21593"/>
                      <a:pt x="16141" y="21076"/>
                      <a:pt x="16718" y="21046"/>
                    </a:cubicBezTo>
                    <a:cubicBezTo>
                      <a:pt x="16737" y="21044"/>
                      <a:pt x="16755" y="21044"/>
                      <a:pt x="16773" y="21044"/>
                    </a:cubicBezTo>
                    <a:cubicBezTo>
                      <a:pt x="17170" y="21044"/>
                      <a:pt x="17462" y="21352"/>
                      <a:pt x="17782" y="21410"/>
                    </a:cubicBezTo>
                    <a:cubicBezTo>
                      <a:pt x="17793" y="21411"/>
                      <a:pt x="17803" y="21412"/>
                      <a:pt x="17814" y="21412"/>
                    </a:cubicBezTo>
                    <a:cubicBezTo>
                      <a:pt x="18087" y="21412"/>
                      <a:pt x="18479" y="21186"/>
                      <a:pt x="18790" y="21186"/>
                    </a:cubicBezTo>
                    <a:cubicBezTo>
                      <a:pt x="18970" y="21186"/>
                      <a:pt x="19124" y="21262"/>
                      <a:pt x="19211" y="21502"/>
                    </a:cubicBezTo>
                    <a:cubicBezTo>
                      <a:pt x="18572" y="21927"/>
                      <a:pt x="17934" y="22262"/>
                      <a:pt x="17205" y="22566"/>
                    </a:cubicBezTo>
                    <a:cubicBezTo>
                      <a:pt x="15871" y="23122"/>
                      <a:pt x="14487" y="23378"/>
                      <a:pt x="13112" y="23378"/>
                    </a:cubicBezTo>
                    <a:cubicBezTo>
                      <a:pt x="10129" y="23378"/>
                      <a:pt x="7192" y="22171"/>
                      <a:pt x="4925" y="20195"/>
                    </a:cubicBezTo>
                    <a:cubicBezTo>
                      <a:pt x="4682" y="19951"/>
                      <a:pt x="4408" y="19678"/>
                      <a:pt x="4134" y="19435"/>
                    </a:cubicBezTo>
                    <a:cubicBezTo>
                      <a:pt x="3770" y="18857"/>
                      <a:pt x="3375" y="18310"/>
                      <a:pt x="2919" y="17793"/>
                    </a:cubicBezTo>
                    <a:lnTo>
                      <a:pt x="2888" y="17763"/>
                    </a:lnTo>
                    <a:cubicBezTo>
                      <a:pt x="2919" y="17702"/>
                      <a:pt x="2919" y="17641"/>
                      <a:pt x="2888" y="17611"/>
                    </a:cubicBezTo>
                    <a:cubicBezTo>
                      <a:pt x="639" y="13508"/>
                      <a:pt x="1065" y="8097"/>
                      <a:pt x="4013" y="4480"/>
                    </a:cubicBezTo>
                    <a:cubicBezTo>
                      <a:pt x="6200" y="1810"/>
                      <a:pt x="9660" y="342"/>
                      <a:pt x="13086" y="342"/>
                    </a:cubicBezTo>
                    <a:close/>
                    <a:moveTo>
                      <a:pt x="13104" y="1"/>
                    </a:moveTo>
                    <a:cubicBezTo>
                      <a:pt x="10165" y="1"/>
                      <a:pt x="7217" y="1067"/>
                      <a:pt x="5016" y="3021"/>
                    </a:cubicBezTo>
                    <a:cubicBezTo>
                      <a:pt x="852" y="6608"/>
                      <a:pt x="1" y="12991"/>
                      <a:pt x="2615" y="17702"/>
                    </a:cubicBezTo>
                    <a:cubicBezTo>
                      <a:pt x="2645" y="17763"/>
                      <a:pt x="2645" y="17793"/>
                      <a:pt x="2675" y="17793"/>
                    </a:cubicBezTo>
                    <a:cubicBezTo>
                      <a:pt x="2827" y="18067"/>
                      <a:pt x="2979" y="18280"/>
                      <a:pt x="3192" y="18462"/>
                    </a:cubicBezTo>
                    <a:cubicBezTo>
                      <a:pt x="3527" y="19009"/>
                      <a:pt x="3891" y="19496"/>
                      <a:pt x="4317" y="19951"/>
                    </a:cubicBezTo>
                    <a:cubicBezTo>
                      <a:pt x="4378" y="19982"/>
                      <a:pt x="4408" y="20073"/>
                      <a:pt x="4438" y="20103"/>
                    </a:cubicBezTo>
                    <a:cubicBezTo>
                      <a:pt x="4469" y="20134"/>
                      <a:pt x="4530" y="20134"/>
                      <a:pt x="4560" y="20134"/>
                    </a:cubicBezTo>
                    <a:cubicBezTo>
                      <a:pt x="6781" y="22379"/>
                      <a:pt x="9999" y="23646"/>
                      <a:pt x="13164" y="23646"/>
                    </a:cubicBezTo>
                    <a:cubicBezTo>
                      <a:pt x="13983" y="23646"/>
                      <a:pt x="14799" y="23561"/>
                      <a:pt x="15594" y="23386"/>
                    </a:cubicBezTo>
                    <a:cubicBezTo>
                      <a:pt x="20275" y="22353"/>
                      <a:pt x="24044" y="18158"/>
                      <a:pt x="24712" y="13447"/>
                    </a:cubicBezTo>
                    <a:cubicBezTo>
                      <a:pt x="24804" y="12900"/>
                      <a:pt x="24834" y="12322"/>
                      <a:pt x="24804" y="11714"/>
                    </a:cubicBezTo>
                    <a:lnTo>
                      <a:pt x="24804" y="11623"/>
                    </a:lnTo>
                    <a:cubicBezTo>
                      <a:pt x="24712" y="7337"/>
                      <a:pt x="22098" y="3112"/>
                      <a:pt x="18238" y="1197"/>
                    </a:cubicBezTo>
                    <a:cubicBezTo>
                      <a:pt x="16639" y="387"/>
                      <a:pt x="14873" y="1"/>
                      <a:pt x="131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" name="Google Shape;542;p39"/>
              <p:cNvSpPr/>
              <p:nvPr/>
            </p:nvSpPr>
            <p:spPr>
              <a:xfrm>
                <a:off x="2941322" y="2022726"/>
                <a:ext cx="111640" cy="42879"/>
              </a:xfrm>
              <a:custGeom>
                <a:avLst/>
                <a:gdLst/>
                <a:ahLst/>
                <a:cxnLst/>
                <a:rect l="l" t="t" r="r" b="b"/>
                <a:pathLst>
                  <a:path w="3192" h="1226" extrusionOk="0">
                    <a:moveTo>
                      <a:pt x="2128" y="189"/>
                    </a:moveTo>
                    <a:cubicBezTo>
                      <a:pt x="2432" y="189"/>
                      <a:pt x="2675" y="311"/>
                      <a:pt x="2858" y="493"/>
                    </a:cubicBezTo>
                    <a:cubicBezTo>
                      <a:pt x="2469" y="668"/>
                      <a:pt x="1582" y="1042"/>
                      <a:pt x="962" y="1042"/>
                    </a:cubicBezTo>
                    <a:cubicBezTo>
                      <a:pt x="613" y="1042"/>
                      <a:pt x="348" y="924"/>
                      <a:pt x="304" y="584"/>
                    </a:cubicBezTo>
                    <a:cubicBezTo>
                      <a:pt x="304" y="493"/>
                      <a:pt x="274" y="493"/>
                      <a:pt x="244" y="493"/>
                    </a:cubicBezTo>
                    <a:cubicBezTo>
                      <a:pt x="288" y="396"/>
                      <a:pt x="373" y="363"/>
                      <a:pt x="480" y="363"/>
                    </a:cubicBezTo>
                    <a:cubicBezTo>
                      <a:pt x="702" y="363"/>
                      <a:pt x="1016" y="506"/>
                      <a:pt x="1237" y="506"/>
                    </a:cubicBezTo>
                    <a:cubicBezTo>
                      <a:pt x="1273" y="506"/>
                      <a:pt x="1307" y="502"/>
                      <a:pt x="1338" y="493"/>
                    </a:cubicBezTo>
                    <a:cubicBezTo>
                      <a:pt x="1611" y="432"/>
                      <a:pt x="1794" y="189"/>
                      <a:pt x="2128" y="189"/>
                    </a:cubicBezTo>
                    <a:close/>
                    <a:moveTo>
                      <a:pt x="2144" y="1"/>
                    </a:moveTo>
                    <a:cubicBezTo>
                      <a:pt x="1852" y="1"/>
                      <a:pt x="1633" y="87"/>
                      <a:pt x="1368" y="219"/>
                    </a:cubicBezTo>
                    <a:cubicBezTo>
                      <a:pt x="1247" y="268"/>
                      <a:pt x="1154" y="287"/>
                      <a:pt x="1068" y="287"/>
                    </a:cubicBezTo>
                    <a:cubicBezTo>
                      <a:pt x="938" y="287"/>
                      <a:pt x="821" y="244"/>
                      <a:pt x="639" y="189"/>
                    </a:cubicBezTo>
                    <a:cubicBezTo>
                      <a:pt x="574" y="168"/>
                      <a:pt x="510" y="146"/>
                      <a:pt x="435" y="146"/>
                    </a:cubicBezTo>
                    <a:cubicBezTo>
                      <a:pt x="403" y="146"/>
                      <a:pt x="370" y="150"/>
                      <a:pt x="335" y="159"/>
                    </a:cubicBezTo>
                    <a:lnTo>
                      <a:pt x="304" y="159"/>
                    </a:lnTo>
                    <a:cubicBezTo>
                      <a:pt x="122" y="219"/>
                      <a:pt x="0" y="341"/>
                      <a:pt x="92" y="523"/>
                    </a:cubicBezTo>
                    <a:cubicBezTo>
                      <a:pt x="122" y="584"/>
                      <a:pt x="122" y="584"/>
                      <a:pt x="152" y="584"/>
                    </a:cubicBezTo>
                    <a:cubicBezTo>
                      <a:pt x="152" y="797"/>
                      <a:pt x="244" y="949"/>
                      <a:pt x="335" y="1070"/>
                    </a:cubicBezTo>
                    <a:cubicBezTo>
                      <a:pt x="475" y="1182"/>
                      <a:pt x="679" y="1226"/>
                      <a:pt x="914" y="1226"/>
                    </a:cubicBezTo>
                    <a:cubicBezTo>
                      <a:pt x="1643" y="1226"/>
                      <a:pt x="2672" y="798"/>
                      <a:pt x="3040" y="615"/>
                    </a:cubicBezTo>
                    <a:cubicBezTo>
                      <a:pt x="3070" y="615"/>
                      <a:pt x="3131" y="615"/>
                      <a:pt x="3131" y="584"/>
                    </a:cubicBezTo>
                    <a:cubicBezTo>
                      <a:pt x="3192" y="554"/>
                      <a:pt x="3162" y="402"/>
                      <a:pt x="2979" y="371"/>
                    </a:cubicBezTo>
                    <a:cubicBezTo>
                      <a:pt x="2766" y="189"/>
                      <a:pt x="2554" y="37"/>
                      <a:pt x="2280" y="7"/>
                    </a:cubicBezTo>
                    <a:cubicBezTo>
                      <a:pt x="2233" y="3"/>
                      <a:pt x="2188" y="1"/>
                      <a:pt x="2144" y="1"/>
                    </a:cubicBezTo>
                    <a:close/>
                  </a:path>
                </a:pathLst>
              </a:custGeom>
              <a:solidFill>
                <a:srgbClr val="1B2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" name="Google Shape;543;p39"/>
              <p:cNvSpPr/>
              <p:nvPr/>
            </p:nvSpPr>
            <p:spPr>
              <a:xfrm>
                <a:off x="3103951" y="2002511"/>
                <a:ext cx="53197" cy="45712"/>
              </a:xfrm>
              <a:custGeom>
                <a:avLst/>
                <a:gdLst/>
                <a:ahLst/>
                <a:cxnLst/>
                <a:rect l="l" t="t" r="r" b="b"/>
                <a:pathLst>
                  <a:path w="1521" h="1307" extrusionOk="0">
                    <a:moveTo>
                      <a:pt x="500" y="1"/>
                    </a:moveTo>
                    <a:cubicBezTo>
                      <a:pt x="496" y="1"/>
                      <a:pt x="492" y="3"/>
                      <a:pt x="487" y="7"/>
                    </a:cubicBezTo>
                    <a:cubicBezTo>
                      <a:pt x="31" y="250"/>
                      <a:pt x="1" y="889"/>
                      <a:pt x="396" y="1193"/>
                    </a:cubicBezTo>
                    <a:cubicBezTo>
                      <a:pt x="525" y="1266"/>
                      <a:pt x="654" y="1306"/>
                      <a:pt x="789" y="1306"/>
                    </a:cubicBezTo>
                    <a:cubicBezTo>
                      <a:pt x="878" y="1306"/>
                      <a:pt x="969" y="1289"/>
                      <a:pt x="1065" y="1253"/>
                    </a:cubicBezTo>
                    <a:cubicBezTo>
                      <a:pt x="1247" y="1193"/>
                      <a:pt x="1521" y="1041"/>
                      <a:pt x="1521" y="828"/>
                    </a:cubicBezTo>
                    <a:cubicBezTo>
                      <a:pt x="1521" y="775"/>
                      <a:pt x="1490" y="742"/>
                      <a:pt x="1458" y="742"/>
                    </a:cubicBezTo>
                    <a:cubicBezTo>
                      <a:pt x="1435" y="742"/>
                      <a:pt x="1412" y="759"/>
                      <a:pt x="1399" y="797"/>
                    </a:cubicBezTo>
                    <a:cubicBezTo>
                      <a:pt x="1278" y="919"/>
                      <a:pt x="1217" y="1041"/>
                      <a:pt x="1065" y="1101"/>
                    </a:cubicBezTo>
                    <a:cubicBezTo>
                      <a:pt x="989" y="1147"/>
                      <a:pt x="898" y="1170"/>
                      <a:pt x="806" y="1170"/>
                    </a:cubicBezTo>
                    <a:cubicBezTo>
                      <a:pt x="715" y="1170"/>
                      <a:pt x="624" y="1147"/>
                      <a:pt x="548" y="1101"/>
                    </a:cubicBezTo>
                    <a:cubicBezTo>
                      <a:pt x="183" y="889"/>
                      <a:pt x="214" y="341"/>
                      <a:pt x="518" y="98"/>
                    </a:cubicBezTo>
                    <a:cubicBezTo>
                      <a:pt x="544" y="72"/>
                      <a:pt x="525" y="1"/>
                      <a:pt x="5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" name="Google Shape;544;p39"/>
              <p:cNvSpPr/>
              <p:nvPr/>
            </p:nvSpPr>
            <p:spPr>
              <a:xfrm>
                <a:off x="3038060" y="1874750"/>
                <a:ext cx="82961" cy="91879"/>
              </a:xfrm>
              <a:custGeom>
                <a:avLst/>
                <a:gdLst/>
                <a:ahLst/>
                <a:cxnLst/>
                <a:rect l="l" t="t" r="r" b="b"/>
                <a:pathLst>
                  <a:path w="2372" h="2627" extrusionOk="0">
                    <a:moveTo>
                      <a:pt x="1883" y="1"/>
                    </a:moveTo>
                    <a:cubicBezTo>
                      <a:pt x="1851" y="1"/>
                      <a:pt x="1821" y="5"/>
                      <a:pt x="1794" y="13"/>
                    </a:cubicBezTo>
                    <a:cubicBezTo>
                      <a:pt x="1642" y="43"/>
                      <a:pt x="1490" y="43"/>
                      <a:pt x="1338" y="165"/>
                    </a:cubicBezTo>
                    <a:cubicBezTo>
                      <a:pt x="1186" y="286"/>
                      <a:pt x="1034" y="438"/>
                      <a:pt x="912" y="560"/>
                    </a:cubicBezTo>
                    <a:cubicBezTo>
                      <a:pt x="700" y="803"/>
                      <a:pt x="517" y="1076"/>
                      <a:pt x="274" y="1350"/>
                    </a:cubicBezTo>
                    <a:cubicBezTo>
                      <a:pt x="0" y="1684"/>
                      <a:pt x="0" y="2110"/>
                      <a:pt x="304" y="2414"/>
                    </a:cubicBezTo>
                    <a:cubicBezTo>
                      <a:pt x="456" y="2551"/>
                      <a:pt x="669" y="2627"/>
                      <a:pt x="870" y="2627"/>
                    </a:cubicBezTo>
                    <a:cubicBezTo>
                      <a:pt x="1072" y="2627"/>
                      <a:pt x="1262" y="2551"/>
                      <a:pt x="1368" y="2383"/>
                    </a:cubicBezTo>
                    <a:lnTo>
                      <a:pt x="2067" y="1472"/>
                    </a:lnTo>
                    <a:cubicBezTo>
                      <a:pt x="2159" y="1320"/>
                      <a:pt x="2250" y="1168"/>
                      <a:pt x="2341" y="955"/>
                    </a:cubicBezTo>
                    <a:cubicBezTo>
                      <a:pt x="2371" y="773"/>
                      <a:pt x="2371" y="621"/>
                      <a:pt x="2371" y="438"/>
                    </a:cubicBezTo>
                    <a:cubicBezTo>
                      <a:pt x="2371" y="173"/>
                      <a:pt x="2095" y="1"/>
                      <a:pt x="18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" name="Google Shape;545;p39"/>
              <p:cNvSpPr/>
              <p:nvPr/>
            </p:nvSpPr>
            <p:spPr>
              <a:xfrm>
                <a:off x="3198590" y="1985339"/>
                <a:ext cx="82961" cy="91844"/>
              </a:xfrm>
              <a:custGeom>
                <a:avLst/>
                <a:gdLst/>
                <a:ahLst/>
                <a:cxnLst/>
                <a:rect l="l" t="t" r="r" b="b"/>
                <a:pathLst>
                  <a:path w="2372" h="2626" extrusionOk="0">
                    <a:moveTo>
                      <a:pt x="1891" y="0"/>
                    </a:moveTo>
                    <a:cubicBezTo>
                      <a:pt x="1858" y="0"/>
                      <a:pt x="1825" y="4"/>
                      <a:pt x="1794" y="12"/>
                    </a:cubicBezTo>
                    <a:cubicBezTo>
                      <a:pt x="1642" y="42"/>
                      <a:pt x="1490" y="42"/>
                      <a:pt x="1338" y="164"/>
                    </a:cubicBezTo>
                    <a:cubicBezTo>
                      <a:pt x="1186" y="285"/>
                      <a:pt x="1034" y="437"/>
                      <a:pt x="942" y="559"/>
                    </a:cubicBezTo>
                    <a:cubicBezTo>
                      <a:pt x="699" y="802"/>
                      <a:pt x="517" y="1076"/>
                      <a:pt x="274" y="1349"/>
                    </a:cubicBezTo>
                    <a:cubicBezTo>
                      <a:pt x="0" y="1684"/>
                      <a:pt x="0" y="2109"/>
                      <a:pt x="304" y="2413"/>
                    </a:cubicBezTo>
                    <a:cubicBezTo>
                      <a:pt x="456" y="2550"/>
                      <a:pt x="669" y="2626"/>
                      <a:pt x="870" y="2626"/>
                    </a:cubicBezTo>
                    <a:cubicBezTo>
                      <a:pt x="1072" y="2626"/>
                      <a:pt x="1262" y="2550"/>
                      <a:pt x="1368" y="2383"/>
                    </a:cubicBezTo>
                    <a:cubicBezTo>
                      <a:pt x="1611" y="2109"/>
                      <a:pt x="1854" y="1805"/>
                      <a:pt x="2067" y="1471"/>
                    </a:cubicBezTo>
                    <a:cubicBezTo>
                      <a:pt x="2189" y="1319"/>
                      <a:pt x="2249" y="1167"/>
                      <a:pt x="2341" y="954"/>
                    </a:cubicBezTo>
                    <a:cubicBezTo>
                      <a:pt x="2371" y="772"/>
                      <a:pt x="2371" y="620"/>
                      <a:pt x="2371" y="437"/>
                    </a:cubicBezTo>
                    <a:cubicBezTo>
                      <a:pt x="2371" y="173"/>
                      <a:pt x="2117" y="0"/>
                      <a:pt x="18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46" name="Google Shape;546;p39"/>
          <p:cNvGrpSpPr/>
          <p:nvPr/>
        </p:nvGrpSpPr>
        <p:grpSpPr>
          <a:xfrm>
            <a:off x="7014941" y="3289617"/>
            <a:ext cx="1143914" cy="1318886"/>
            <a:chOff x="902041" y="3289617"/>
            <a:chExt cx="1143914" cy="1318886"/>
          </a:xfrm>
        </p:grpSpPr>
        <p:sp>
          <p:nvSpPr>
            <p:cNvPr id="547" name="Google Shape;547;p39"/>
            <p:cNvSpPr/>
            <p:nvPr/>
          </p:nvSpPr>
          <p:spPr>
            <a:xfrm rot="-9889840">
              <a:off x="1034315" y="3385017"/>
              <a:ext cx="879364" cy="1128086"/>
            </a:xfrm>
            <a:custGeom>
              <a:avLst/>
              <a:gdLst/>
              <a:ahLst/>
              <a:cxnLst/>
              <a:rect l="l" t="t" r="r" b="b"/>
              <a:pathLst>
                <a:path w="27418" h="35173" extrusionOk="0">
                  <a:moveTo>
                    <a:pt x="26657" y="1"/>
                  </a:moveTo>
                  <a:cubicBezTo>
                    <a:pt x="26627" y="1"/>
                    <a:pt x="26627" y="31"/>
                    <a:pt x="26566" y="31"/>
                  </a:cubicBezTo>
                  <a:cubicBezTo>
                    <a:pt x="26566" y="61"/>
                    <a:pt x="26536" y="61"/>
                    <a:pt x="26536" y="122"/>
                  </a:cubicBezTo>
                  <a:lnTo>
                    <a:pt x="26536" y="183"/>
                  </a:lnTo>
                  <a:cubicBezTo>
                    <a:pt x="26505" y="183"/>
                    <a:pt x="26475" y="183"/>
                    <a:pt x="26414" y="213"/>
                  </a:cubicBezTo>
                  <a:cubicBezTo>
                    <a:pt x="25867" y="973"/>
                    <a:pt x="25320" y="1733"/>
                    <a:pt x="24834" y="2554"/>
                  </a:cubicBezTo>
                  <a:cubicBezTo>
                    <a:pt x="24347" y="3344"/>
                    <a:pt x="23831" y="4134"/>
                    <a:pt x="23375" y="4985"/>
                  </a:cubicBezTo>
                  <a:cubicBezTo>
                    <a:pt x="22463" y="6596"/>
                    <a:pt x="21642" y="8329"/>
                    <a:pt x="20882" y="10031"/>
                  </a:cubicBezTo>
                  <a:lnTo>
                    <a:pt x="20852" y="10031"/>
                  </a:lnTo>
                  <a:cubicBezTo>
                    <a:pt x="20852" y="10031"/>
                    <a:pt x="20791" y="10031"/>
                    <a:pt x="20791" y="10061"/>
                  </a:cubicBezTo>
                  <a:cubicBezTo>
                    <a:pt x="20609" y="10305"/>
                    <a:pt x="20365" y="10517"/>
                    <a:pt x="20183" y="10700"/>
                  </a:cubicBezTo>
                  <a:lnTo>
                    <a:pt x="20153" y="10761"/>
                  </a:lnTo>
                  <a:cubicBezTo>
                    <a:pt x="19514" y="11429"/>
                    <a:pt x="18785" y="12037"/>
                    <a:pt x="18055" y="12615"/>
                  </a:cubicBezTo>
                  <a:cubicBezTo>
                    <a:pt x="17843" y="12797"/>
                    <a:pt x="17569" y="12979"/>
                    <a:pt x="17326" y="13192"/>
                  </a:cubicBezTo>
                  <a:cubicBezTo>
                    <a:pt x="16840" y="13557"/>
                    <a:pt x="16353" y="13861"/>
                    <a:pt x="15806" y="14195"/>
                  </a:cubicBezTo>
                  <a:cubicBezTo>
                    <a:pt x="15563" y="14347"/>
                    <a:pt x="15289" y="14499"/>
                    <a:pt x="15046" y="14651"/>
                  </a:cubicBezTo>
                  <a:cubicBezTo>
                    <a:pt x="14104" y="14134"/>
                    <a:pt x="13071" y="13648"/>
                    <a:pt x="12067" y="13253"/>
                  </a:cubicBezTo>
                  <a:cubicBezTo>
                    <a:pt x="10929" y="12856"/>
                    <a:pt x="9791" y="12597"/>
                    <a:pt x="8593" y="12597"/>
                  </a:cubicBezTo>
                  <a:cubicBezTo>
                    <a:pt x="8415" y="12597"/>
                    <a:pt x="8236" y="12603"/>
                    <a:pt x="8055" y="12615"/>
                  </a:cubicBezTo>
                  <a:cubicBezTo>
                    <a:pt x="7721" y="12615"/>
                    <a:pt x="7356" y="12676"/>
                    <a:pt x="6991" y="12736"/>
                  </a:cubicBezTo>
                  <a:cubicBezTo>
                    <a:pt x="6627" y="12797"/>
                    <a:pt x="6292" y="12888"/>
                    <a:pt x="5928" y="13040"/>
                  </a:cubicBezTo>
                  <a:cubicBezTo>
                    <a:pt x="5593" y="13131"/>
                    <a:pt x="5289" y="13283"/>
                    <a:pt x="4985" y="13496"/>
                  </a:cubicBezTo>
                  <a:cubicBezTo>
                    <a:pt x="4529" y="13739"/>
                    <a:pt x="4073" y="14043"/>
                    <a:pt x="3709" y="14347"/>
                  </a:cubicBezTo>
                  <a:cubicBezTo>
                    <a:pt x="3496" y="14499"/>
                    <a:pt x="3283" y="14712"/>
                    <a:pt x="3101" y="14864"/>
                  </a:cubicBezTo>
                  <a:cubicBezTo>
                    <a:pt x="2888" y="15046"/>
                    <a:pt x="2706" y="15229"/>
                    <a:pt x="2493" y="15411"/>
                  </a:cubicBezTo>
                  <a:lnTo>
                    <a:pt x="2098" y="15806"/>
                  </a:lnTo>
                  <a:cubicBezTo>
                    <a:pt x="1824" y="16080"/>
                    <a:pt x="1611" y="16323"/>
                    <a:pt x="1368" y="16597"/>
                  </a:cubicBezTo>
                  <a:cubicBezTo>
                    <a:pt x="1003" y="16992"/>
                    <a:pt x="669" y="17387"/>
                    <a:pt x="274" y="17782"/>
                  </a:cubicBezTo>
                  <a:lnTo>
                    <a:pt x="213" y="17782"/>
                  </a:lnTo>
                  <a:cubicBezTo>
                    <a:pt x="195" y="17773"/>
                    <a:pt x="178" y="17769"/>
                    <a:pt x="160" y="17769"/>
                  </a:cubicBezTo>
                  <a:cubicBezTo>
                    <a:pt x="119" y="17769"/>
                    <a:pt x="83" y="17791"/>
                    <a:pt x="61" y="17812"/>
                  </a:cubicBezTo>
                  <a:cubicBezTo>
                    <a:pt x="0" y="17843"/>
                    <a:pt x="0" y="17904"/>
                    <a:pt x="61" y="17964"/>
                  </a:cubicBezTo>
                  <a:lnTo>
                    <a:pt x="396" y="18420"/>
                  </a:lnTo>
                  <a:cubicBezTo>
                    <a:pt x="1932" y="20274"/>
                    <a:pt x="4068" y="22036"/>
                    <a:pt x="6483" y="22036"/>
                  </a:cubicBezTo>
                  <a:cubicBezTo>
                    <a:pt x="6839" y="22036"/>
                    <a:pt x="7202" y="21998"/>
                    <a:pt x="7569" y="21916"/>
                  </a:cubicBezTo>
                  <a:cubicBezTo>
                    <a:pt x="9271" y="21551"/>
                    <a:pt x="10700" y="20426"/>
                    <a:pt x="11915" y="19150"/>
                  </a:cubicBezTo>
                  <a:cubicBezTo>
                    <a:pt x="11946" y="19150"/>
                    <a:pt x="11946" y="19150"/>
                    <a:pt x="11976" y="19119"/>
                  </a:cubicBezTo>
                  <a:lnTo>
                    <a:pt x="11976" y="19059"/>
                  </a:lnTo>
                  <a:cubicBezTo>
                    <a:pt x="12767" y="18208"/>
                    <a:pt x="13496" y="17235"/>
                    <a:pt x="14195" y="16323"/>
                  </a:cubicBezTo>
                  <a:cubicBezTo>
                    <a:pt x="14226" y="16262"/>
                    <a:pt x="14286" y="16171"/>
                    <a:pt x="14347" y="16110"/>
                  </a:cubicBezTo>
                  <a:lnTo>
                    <a:pt x="15016" y="15198"/>
                  </a:lnTo>
                  <a:cubicBezTo>
                    <a:pt x="16566" y="14286"/>
                    <a:pt x="18055" y="13192"/>
                    <a:pt x="19362" y="11976"/>
                  </a:cubicBezTo>
                  <a:cubicBezTo>
                    <a:pt x="19758" y="11551"/>
                    <a:pt x="20183" y="11125"/>
                    <a:pt x="20609" y="10669"/>
                  </a:cubicBezTo>
                  <a:lnTo>
                    <a:pt x="20609" y="10669"/>
                  </a:lnTo>
                  <a:cubicBezTo>
                    <a:pt x="20578" y="10761"/>
                    <a:pt x="20517" y="10821"/>
                    <a:pt x="20487" y="10943"/>
                  </a:cubicBezTo>
                  <a:cubicBezTo>
                    <a:pt x="19849" y="11885"/>
                    <a:pt x="19241" y="12888"/>
                    <a:pt x="18633" y="13891"/>
                  </a:cubicBezTo>
                  <a:cubicBezTo>
                    <a:pt x="18025" y="14894"/>
                    <a:pt x="17417" y="15928"/>
                    <a:pt x="16840" y="16900"/>
                  </a:cubicBezTo>
                  <a:cubicBezTo>
                    <a:pt x="16536" y="17387"/>
                    <a:pt x="16232" y="17934"/>
                    <a:pt x="15958" y="18420"/>
                  </a:cubicBezTo>
                  <a:cubicBezTo>
                    <a:pt x="15107" y="19940"/>
                    <a:pt x="14195" y="21460"/>
                    <a:pt x="13283" y="22949"/>
                  </a:cubicBezTo>
                  <a:cubicBezTo>
                    <a:pt x="13162" y="23071"/>
                    <a:pt x="13040" y="23223"/>
                    <a:pt x="12888" y="23314"/>
                  </a:cubicBezTo>
                  <a:cubicBezTo>
                    <a:pt x="12554" y="23618"/>
                    <a:pt x="12219" y="23861"/>
                    <a:pt x="11824" y="24074"/>
                  </a:cubicBezTo>
                  <a:cubicBezTo>
                    <a:pt x="11612" y="24226"/>
                    <a:pt x="11338" y="24347"/>
                    <a:pt x="11095" y="24469"/>
                  </a:cubicBezTo>
                  <a:cubicBezTo>
                    <a:pt x="10943" y="24530"/>
                    <a:pt x="10791" y="24621"/>
                    <a:pt x="10608" y="24682"/>
                  </a:cubicBezTo>
                  <a:cubicBezTo>
                    <a:pt x="10274" y="24834"/>
                    <a:pt x="9970" y="24955"/>
                    <a:pt x="9636" y="25077"/>
                  </a:cubicBezTo>
                  <a:cubicBezTo>
                    <a:pt x="8298" y="25563"/>
                    <a:pt x="6931" y="26050"/>
                    <a:pt x="5836" y="26961"/>
                  </a:cubicBezTo>
                  <a:cubicBezTo>
                    <a:pt x="5380" y="27357"/>
                    <a:pt x="4924" y="27813"/>
                    <a:pt x="4560" y="28329"/>
                  </a:cubicBezTo>
                  <a:cubicBezTo>
                    <a:pt x="4499" y="28451"/>
                    <a:pt x="4377" y="28603"/>
                    <a:pt x="4317" y="28724"/>
                  </a:cubicBezTo>
                  <a:cubicBezTo>
                    <a:pt x="4165" y="28998"/>
                    <a:pt x="4013" y="29241"/>
                    <a:pt x="3891" y="29545"/>
                  </a:cubicBezTo>
                  <a:cubicBezTo>
                    <a:pt x="3800" y="29697"/>
                    <a:pt x="3769" y="29849"/>
                    <a:pt x="3739" y="29971"/>
                  </a:cubicBezTo>
                  <a:cubicBezTo>
                    <a:pt x="3253" y="31430"/>
                    <a:pt x="3313" y="32980"/>
                    <a:pt x="2736" y="34408"/>
                  </a:cubicBezTo>
                  <a:cubicBezTo>
                    <a:pt x="2706" y="34530"/>
                    <a:pt x="2797" y="34621"/>
                    <a:pt x="2858" y="34621"/>
                  </a:cubicBezTo>
                  <a:cubicBezTo>
                    <a:pt x="2858" y="34652"/>
                    <a:pt x="2888" y="34682"/>
                    <a:pt x="2949" y="34682"/>
                  </a:cubicBezTo>
                  <a:cubicBezTo>
                    <a:pt x="4153" y="34894"/>
                    <a:pt x="5601" y="35173"/>
                    <a:pt x="6992" y="35173"/>
                  </a:cubicBezTo>
                  <a:cubicBezTo>
                    <a:pt x="8586" y="35173"/>
                    <a:pt x="10105" y="34807"/>
                    <a:pt x="11095" y="33557"/>
                  </a:cubicBezTo>
                  <a:cubicBezTo>
                    <a:pt x="11520" y="33010"/>
                    <a:pt x="11824" y="32433"/>
                    <a:pt x="12067" y="31886"/>
                  </a:cubicBezTo>
                  <a:cubicBezTo>
                    <a:pt x="12098" y="31886"/>
                    <a:pt x="12098" y="31825"/>
                    <a:pt x="12098" y="31825"/>
                  </a:cubicBezTo>
                  <a:cubicBezTo>
                    <a:pt x="12675" y="30305"/>
                    <a:pt x="12675" y="28603"/>
                    <a:pt x="12767" y="26931"/>
                  </a:cubicBezTo>
                  <a:cubicBezTo>
                    <a:pt x="12767" y="26718"/>
                    <a:pt x="12827" y="26475"/>
                    <a:pt x="12858" y="26202"/>
                  </a:cubicBezTo>
                  <a:cubicBezTo>
                    <a:pt x="12858" y="26141"/>
                    <a:pt x="12858" y="26110"/>
                    <a:pt x="12888" y="26019"/>
                  </a:cubicBezTo>
                  <a:cubicBezTo>
                    <a:pt x="12888" y="25958"/>
                    <a:pt x="12919" y="25867"/>
                    <a:pt x="12919" y="25806"/>
                  </a:cubicBezTo>
                  <a:cubicBezTo>
                    <a:pt x="12919" y="25715"/>
                    <a:pt x="12979" y="25594"/>
                    <a:pt x="12979" y="25533"/>
                  </a:cubicBezTo>
                  <a:cubicBezTo>
                    <a:pt x="12979" y="25442"/>
                    <a:pt x="13010" y="25381"/>
                    <a:pt x="13010" y="25290"/>
                  </a:cubicBezTo>
                  <a:cubicBezTo>
                    <a:pt x="13010" y="25229"/>
                    <a:pt x="13040" y="25107"/>
                    <a:pt x="13040" y="25047"/>
                  </a:cubicBezTo>
                  <a:cubicBezTo>
                    <a:pt x="13040" y="24955"/>
                    <a:pt x="13101" y="24895"/>
                    <a:pt x="13101" y="24803"/>
                  </a:cubicBezTo>
                  <a:cubicBezTo>
                    <a:pt x="13131" y="24682"/>
                    <a:pt x="13131" y="24621"/>
                    <a:pt x="13162" y="24499"/>
                  </a:cubicBezTo>
                  <a:cubicBezTo>
                    <a:pt x="13162" y="24439"/>
                    <a:pt x="13192" y="24378"/>
                    <a:pt x="13192" y="24317"/>
                  </a:cubicBezTo>
                  <a:cubicBezTo>
                    <a:pt x="13253" y="24195"/>
                    <a:pt x="13283" y="24074"/>
                    <a:pt x="13314" y="24013"/>
                  </a:cubicBezTo>
                  <a:cubicBezTo>
                    <a:pt x="13314" y="23983"/>
                    <a:pt x="13344" y="23891"/>
                    <a:pt x="13344" y="23861"/>
                  </a:cubicBezTo>
                  <a:cubicBezTo>
                    <a:pt x="13405" y="23709"/>
                    <a:pt x="13466" y="23557"/>
                    <a:pt x="13557" y="23405"/>
                  </a:cubicBezTo>
                  <a:cubicBezTo>
                    <a:pt x="14104" y="22524"/>
                    <a:pt x="14651" y="21642"/>
                    <a:pt x="15168" y="20791"/>
                  </a:cubicBezTo>
                  <a:cubicBezTo>
                    <a:pt x="15624" y="19970"/>
                    <a:pt x="16140" y="19211"/>
                    <a:pt x="16596" y="18420"/>
                  </a:cubicBezTo>
                  <a:lnTo>
                    <a:pt x="16596" y="18420"/>
                  </a:lnTo>
                  <a:cubicBezTo>
                    <a:pt x="16596" y="18511"/>
                    <a:pt x="16596" y="18542"/>
                    <a:pt x="16536" y="18603"/>
                  </a:cubicBezTo>
                  <a:cubicBezTo>
                    <a:pt x="16505" y="19028"/>
                    <a:pt x="16475" y="19454"/>
                    <a:pt x="16475" y="19515"/>
                  </a:cubicBezTo>
                  <a:lnTo>
                    <a:pt x="16475" y="19910"/>
                  </a:lnTo>
                  <a:cubicBezTo>
                    <a:pt x="16353" y="20852"/>
                    <a:pt x="16049" y="21794"/>
                    <a:pt x="15776" y="22767"/>
                  </a:cubicBezTo>
                  <a:cubicBezTo>
                    <a:pt x="15745" y="22828"/>
                    <a:pt x="15745" y="22919"/>
                    <a:pt x="15715" y="22980"/>
                  </a:cubicBezTo>
                  <a:cubicBezTo>
                    <a:pt x="15624" y="23223"/>
                    <a:pt x="15593" y="23405"/>
                    <a:pt x="15563" y="23618"/>
                  </a:cubicBezTo>
                  <a:cubicBezTo>
                    <a:pt x="15441" y="24074"/>
                    <a:pt x="15381" y="24530"/>
                    <a:pt x="15381" y="24986"/>
                  </a:cubicBezTo>
                  <a:lnTo>
                    <a:pt x="15381" y="25411"/>
                  </a:lnTo>
                  <a:cubicBezTo>
                    <a:pt x="15381" y="25563"/>
                    <a:pt x="15381" y="25685"/>
                    <a:pt x="15411" y="25837"/>
                  </a:cubicBezTo>
                  <a:cubicBezTo>
                    <a:pt x="15441" y="26110"/>
                    <a:pt x="15533" y="26414"/>
                    <a:pt x="15624" y="26657"/>
                  </a:cubicBezTo>
                  <a:cubicBezTo>
                    <a:pt x="15685" y="26779"/>
                    <a:pt x="15715" y="26901"/>
                    <a:pt x="15776" y="27022"/>
                  </a:cubicBezTo>
                  <a:cubicBezTo>
                    <a:pt x="15776" y="27053"/>
                    <a:pt x="15837" y="27083"/>
                    <a:pt x="15837" y="27113"/>
                  </a:cubicBezTo>
                  <a:cubicBezTo>
                    <a:pt x="15867" y="27205"/>
                    <a:pt x="15897" y="27265"/>
                    <a:pt x="15928" y="27326"/>
                  </a:cubicBezTo>
                  <a:cubicBezTo>
                    <a:pt x="15989" y="27357"/>
                    <a:pt x="15989" y="27387"/>
                    <a:pt x="16019" y="27417"/>
                  </a:cubicBezTo>
                  <a:cubicBezTo>
                    <a:pt x="16049" y="27509"/>
                    <a:pt x="16080" y="27539"/>
                    <a:pt x="16140" y="27630"/>
                  </a:cubicBezTo>
                  <a:cubicBezTo>
                    <a:pt x="16171" y="27661"/>
                    <a:pt x="16171" y="27691"/>
                    <a:pt x="16201" y="27721"/>
                  </a:cubicBezTo>
                  <a:cubicBezTo>
                    <a:pt x="16232" y="27813"/>
                    <a:pt x="16323" y="27843"/>
                    <a:pt x="16353" y="27873"/>
                  </a:cubicBezTo>
                  <a:cubicBezTo>
                    <a:pt x="16384" y="27934"/>
                    <a:pt x="16384" y="27964"/>
                    <a:pt x="16444" y="27964"/>
                  </a:cubicBezTo>
                  <a:lnTo>
                    <a:pt x="16627" y="28147"/>
                  </a:lnTo>
                  <a:lnTo>
                    <a:pt x="16657" y="28177"/>
                  </a:lnTo>
                  <a:cubicBezTo>
                    <a:pt x="16748" y="28268"/>
                    <a:pt x="16809" y="28329"/>
                    <a:pt x="16931" y="28420"/>
                  </a:cubicBezTo>
                  <a:cubicBezTo>
                    <a:pt x="16961" y="28451"/>
                    <a:pt x="16992" y="28451"/>
                    <a:pt x="17052" y="28481"/>
                  </a:cubicBezTo>
                  <a:cubicBezTo>
                    <a:pt x="17113" y="28542"/>
                    <a:pt x="17144" y="28572"/>
                    <a:pt x="17235" y="28603"/>
                  </a:cubicBezTo>
                  <a:cubicBezTo>
                    <a:pt x="17265" y="28633"/>
                    <a:pt x="17296" y="28694"/>
                    <a:pt x="17356" y="28694"/>
                  </a:cubicBezTo>
                  <a:cubicBezTo>
                    <a:pt x="17387" y="28724"/>
                    <a:pt x="17447" y="28755"/>
                    <a:pt x="17508" y="28785"/>
                  </a:cubicBezTo>
                  <a:cubicBezTo>
                    <a:pt x="17539" y="28846"/>
                    <a:pt x="17599" y="28876"/>
                    <a:pt x="17660" y="28876"/>
                  </a:cubicBezTo>
                  <a:cubicBezTo>
                    <a:pt x="17691" y="28907"/>
                    <a:pt x="17751" y="28937"/>
                    <a:pt x="17812" y="28937"/>
                  </a:cubicBezTo>
                  <a:cubicBezTo>
                    <a:pt x="17843" y="28998"/>
                    <a:pt x="17903" y="28998"/>
                    <a:pt x="17964" y="29028"/>
                  </a:cubicBezTo>
                  <a:cubicBezTo>
                    <a:pt x="17995" y="29059"/>
                    <a:pt x="18055" y="29059"/>
                    <a:pt x="18116" y="29089"/>
                  </a:cubicBezTo>
                  <a:cubicBezTo>
                    <a:pt x="18329" y="29211"/>
                    <a:pt x="18572" y="29332"/>
                    <a:pt x="18815" y="29393"/>
                  </a:cubicBezTo>
                  <a:cubicBezTo>
                    <a:pt x="18876" y="29393"/>
                    <a:pt x="18876" y="29393"/>
                    <a:pt x="18906" y="29454"/>
                  </a:cubicBezTo>
                  <a:cubicBezTo>
                    <a:pt x="18967" y="29484"/>
                    <a:pt x="19058" y="29515"/>
                    <a:pt x="19150" y="29545"/>
                  </a:cubicBezTo>
                  <a:cubicBezTo>
                    <a:pt x="19150" y="29545"/>
                    <a:pt x="19210" y="29545"/>
                    <a:pt x="19210" y="29606"/>
                  </a:cubicBezTo>
                  <a:cubicBezTo>
                    <a:pt x="19575" y="29758"/>
                    <a:pt x="20001" y="29849"/>
                    <a:pt x="20396" y="30001"/>
                  </a:cubicBezTo>
                  <a:cubicBezTo>
                    <a:pt x="20415" y="30020"/>
                    <a:pt x="20431" y="30027"/>
                    <a:pt x="20445" y="30027"/>
                  </a:cubicBezTo>
                  <a:cubicBezTo>
                    <a:pt x="20476" y="30027"/>
                    <a:pt x="20496" y="29992"/>
                    <a:pt x="20517" y="29971"/>
                  </a:cubicBezTo>
                  <a:cubicBezTo>
                    <a:pt x="20578" y="30001"/>
                    <a:pt x="20578" y="30062"/>
                    <a:pt x="20609" y="30092"/>
                  </a:cubicBezTo>
                  <a:cubicBezTo>
                    <a:pt x="20618" y="30101"/>
                    <a:pt x="20626" y="30105"/>
                    <a:pt x="20634" y="30105"/>
                  </a:cubicBezTo>
                  <a:cubicBezTo>
                    <a:pt x="20652" y="30105"/>
                    <a:pt x="20661" y="30083"/>
                    <a:pt x="20639" y="30062"/>
                  </a:cubicBezTo>
                  <a:cubicBezTo>
                    <a:pt x="20639" y="30062"/>
                    <a:pt x="20639" y="30035"/>
                    <a:pt x="20630" y="30017"/>
                  </a:cubicBezTo>
                  <a:lnTo>
                    <a:pt x="20630" y="30017"/>
                  </a:lnTo>
                  <a:cubicBezTo>
                    <a:pt x="20641" y="30023"/>
                    <a:pt x="20653" y="30025"/>
                    <a:pt x="20664" y="30025"/>
                  </a:cubicBezTo>
                  <a:cubicBezTo>
                    <a:pt x="20713" y="30025"/>
                    <a:pt x="20761" y="29976"/>
                    <a:pt x="20761" y="29910"/>
                  </a:cubicBezTo>
                  <a:cubicBezTo>
                    <a:pt x="20365" y="27721"/>
                    <a:pt x="21824" y="25837"/>
                    <a:pt x="21034" y="23618"/>
                  </a:cubicBezTo>
                  <a:cubicBezTo>
                    <a:pt x="20761" y="22858"/>
                    <a:pt x="20305" y="22189"/>
                    <a:pt x="19697" y="21612"/>
                  </a:cubicBezTo>
                  <a:cubicBezTo>
                    <a:pt x="18967" y="20974"/>
                    <a:pt x="18055" y="20639"/>
                    <a:pt x="17265" y="20122"/>
                  </a:cubicBezTo>
                  <a:cubicBezTo>
                    <a:pt x="17113" y="20062"/>
                    <a:pt x="16961" y="19940"/>
                    <a:pt x="16840" y="19818"/>
                  </a:cubicBezTo>
                  <a:lnTo>
                    <a:pt x="16840" y="19727"/>
                  </a:lnTo>
                  <a:cubicBezTo>
                    <a:pt x="16840" y="19636"/>
                    <a:pt x="16840" y="19484"/>
                    <a:pt x="16870" y="19332"/>
                  </a:cubicBezTo>
                  <a:cubicBezTo>
                    <a:pt x="16870" y="19271"/>
                    <a:pt x="16870" y="19180"/>
                    <a:pt x="16931" y="19059"/>
                  </a:cubicBezTo>
                  <a:cubicBezTo>
                    <a:pt x="16931" y="18998"/>
                    <a:pt x="16931" y="18907"/>
                    <a:pt x="16961" y="18815"/>
                  </a:cubicBezTo>
                  <a:cubicBezTo>
                    <a:pt x="16961" y="18603"/>
                    <a:pt x="16992" y="18451"/>
                    <a:pt x="16992" y="18268"/>
                  </a:cubicBezTo>
                  <a:cubicBezTo>
                    <a:pt x="16992" y="18116"/>
                    <a:pt x="16961" y="17964"/>
                    <a:pt x="16931" y="17843"/>
                  </a:cubicBezTo>
                  <a:cubicBezTo>
                    <a:pt x="17447" y="16992"/>
                    <a:pt x="17964" y="16110"/>
                    <a:pt x="18481" y="15229"/>
                  </a:cubicBezTo>
                  <a:cubicBezTo>
                    <a:pt x="18815" y="14621"/>
                    <a:pt x="19210" y="14043"/>
                    <a:pt x="19545" y="13496"/>
                  </a:cubicBezTo>
                  <a:cubicBezTo>
                    <a:pt x="19818" y="13071"/>
                    <a:pt x="20092" y="12615"/>
                    <a:pt x="20396" y="12189"/>
                  </a:cubicBezTo>
                  <a:cubicBezTo>
                    <a:pt x="21186" y="10943"/>
                    <a:pt x="22007" y="9758"/>
                    <a:pt x="22888" y="8572"/>
                  </a:cubicBezTo>
                  <a:cubicBezTo>
                    <a:pt x="23344" y="8025"/>
                    <a:pt x="23800" y="7417"/>
                    <a:pt x="24256" y="6840"/>
                  </a:cubicBezTo>
                  <a:cubicBezTo>
                    <a:pt x="25198" y="5685"/>
                    <a:pt x="26201" y="4590"/>
                    <a:pt x="27296" y="3557"/>
                  </a:cubicBezTo>
                  <a:cubicBezTo>
                    <a:pt x="27326" y="3557"/>
                    <a:pt x="27326" y="3526"/>
                    <a:pt x="27326" y="3496"/>
                  </a:cubicBezTo>
                  <a:cubicBezTo>
                    <a:pt x="27387" y="3405"/>
                    <a:pt x="27326" y="3374"/>
                    <a:pt x="27265" y="3344"/>
                  </a:cubicBezTo>
                  <a:cubicBezTo>
                    <a:pt x="27387" y="2858"/>
                    <a:pt x="27417" y="2432"/>
                    <a:pt x="27387" y="2007"/>
                  </a:cubicBezTo>
                  <a:cubicBezTo>
                    <a:pt x="27326" y="1338"/>
                    <a:pt x="27083" y="608"/>
                    <a:pt x="26809" y="61"/>
                  </a:cubicBezTo>
                  <a:cubicBezTo>
                    <a:pt x="26779" y="1"/>
                    <a:pt x="26718" y="1"/>
                    <a:pt x="26657" y="1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48" name="Google Shape;548;p39"/>
            <p:cNvGrpSpPr/>
            <p:nvPr/>
          </p:nvGrpSpPr>
          <p:grpSpPr>
            <a:xfrm rot="-9889947">
              <a:off x="1057336" y="3419972"/>
              <a:ext cx="833379" cy="1058458"/>
              <a:chOff x="1942100" y="1974527"/>
              <a:chExt cx="663161" cy="842268"/>
            </a:xfrm>
          </p:grpSpPr>
          <p:sp>
            <p:nvSpPr>
              <p:cNvPr id="549" name="Google Shape;549;p39"/>
              <p:cNvSpPr/>
              <p:nvPr/>
            </p:nvSpPr>
            <p:spPr>
              <a:xfrm>
                <a:off x="2454223" y="1983585"/>
                <a:ext cx="133989" cy="225414"/>
              </a:xfrm>
              <a:custGeom>
                <a:avLst/>
                <a:gdLst/>
                <a:ahLst/>
                <a:cxnLst/>
                <a:rect l="l" t="t" r="r" b="b"/>
                <a:pathLst>
                  <a:path w="3831" h="6445" extrusionOk="0">
                    <a:moveTo>
                      <a:pt x="3588" y="0"/>
                    </a:moveTo>
                    <a:lnTo>
                      <a:pt x="3588" y="0"/>
                    </a:lnTo>
                    <a:cubicBezTo>
                      <a:pt x="2341" y="2128"/>
                      <a:pt x="1095" y="4225"/>
                      <a:pt x="1" y="6444"/>
                    </a:cubicBezTo>
                    <a:cubicBezTo>
                      <a:pt x="1126" y="4864"/>
                      <a:pt x="2341" y="3344"/>
                      <a:pt x="3831" y="2067"/>
                    </a:cubicBezTo>
                    <a:cubicBezTo>
                      <a:pt x="3557" y="1459"/>
                      <a:pt x="3557" y="639"/>
                      <a:pt x="3588" y="0"/>
                    </a:cubicBezTo>
                    <a:close/>
                  </a:path>
                </a:pathLst>
              </a:custGeom>
              <a:solidFill>
                <a:srgbClr val="5E8F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" name="Google Shape;550;p39"/>
              <p:cNvSpPr/>
              <p:nvPr/>
            </p:nvSpPr>
            <p:spPr>
              <a:xfrm>
                <a:off x="2582566" y="1990702"/>
                <a:ext cx="10667" cy="62745"/>
              </a:xfrm>
              <a:custGeom>
                <a:avLst/>
                <a:gdLst/>
                <a:ahLst/>
                <a:cxnLst/>
                <a:rect l="l" t="t" r="r" b="b"/>
                <a:pathLst>
                  <a:path w="305" h="1794" extrusionOk="0">
                    <a:moveTo>
                      <a:pt x="61" y="0"/>
                    </a:moveTo>
                    <a:cubicBezTo>
                      <a:pt x="1" y="274"/>
                      <a:pt x="1" y="578"/>
                      <a:pt x="61" y="852"/>
                    </a:cubicBezTo>
                    <a:cubicBezTo>
                      <a:pt x="61" y="1155"/>
                      <a:pt x="153" y="1490"/>
                      <a:pt x="244" y="1794"/>
                    </a:cubicBezTo>
                    <a:cubicBezTo>
                      <a:pt x="274" y="1459"/>
                      <a:pt x="305" y="1155"/>
                      <a:pt x="274" y="821"/>
                    </a:cubicBezTo>
                    <a:cubicBezTo>
                      <a:pt x="244" y="548"/>
                      <a:pt x="153" y="274"/>
                      <a:pt x="6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" name="Google Shape;551;p39"/>
              <p:cNvSpPr/>
              <p:nvPr/>
            </p:nvSpPr>
            <p:spPr>
              <a:xfrm>
                <a:off x="2454223" y="1983585"/>
                <a:ext cx="133989" cy="225414"/>
              </a:xfrm>
              <a:custGeom>
                <a:avLst/>
                <a:gdLst/>
                <a:ahLst/>
                <a:cxnLst/>
                <a:rect l="l" t="t" r="r" b="b"/>
                <a:pathLst>
                  <a:path w="3831" h="6445" extrusionOk="0">
                    <a:moveTo>
                      <a:pt x="3588" y="0"/>
                    </a:moveTo>
                    <a:lnTo>
                      <a:pt x="3588" y="0"/>
                    </a:lnTo>
                    <a:cubicBezTo>
                      <a:pt x="2341" y="2128"/>
                      <a:pt x="1095" y="4225"/>
                      <a:pt x="1" y="6444"/>
                    </a:cubicBezTo>
                    <a:cubicBezTo>
                      <a:pt x="1126" y="4864"/>
                      <a:pt x="2341" y="3344"/>
                      <a:pt x="3831" y="2067"/>
                    </a:cubicBezTo>
                    <a:cubicBezTo>
                      <a:pt x="3557" y="1459"/>
                      <a:pt x="3557" y="639"/>
                      <a:pt x="358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" name="Google Shape;552;p39"/>
              <p:cNvSpPr/>
              <p:nvPr/>
            </p:nvSpPr>
            <p:spPr>
              <a:xfrm>
                <a:off x="2582566" y="1990702"/>
                <a:ext cx="10667" cy="62745"/>
              </a:xfrm>
              <a:custGeom>
                <a:avLst/>
                <a:gdLst/>
                <a:ahLst/>
                <a:cxnLst/>
                <a:rect l="l" t="t" r="r" b="b"/>
                <a:pathLst>
                  <a:path w="305" h="1794" extrusionOk="0">
                    <a:moveTo>
                      <a:pt x="61" y="0"/>
                    </a:moveTo>
                    <a:cubicBezTo>
                      <a:pt x="1" y="274"/>
                      <a:pt x="1" y="578"/>
                      <a:pt x="61" y="852"/>
                    </a:cubicBezTo>
                    <a:cubicBezTo>
                      <a:pt x="61" y="1155"/>
                      <a:pt x="153" y="1490"/>
                      <a:pt x="244" y="1794"/>
                    </a:cubicBezTo>
                    <a:cubicBezTo>
                      <a:pt x="274" y="1459"/>
                      <a:pt x="305" y="1155"/>
                      <a:pt x="274" y="821"/>
                    </a:cubicBezTo>
                    <a:cubicBezTo>
                      <a:pt x="244" y="548"/>
                      <a:pt x="153" y="274"/>
                      <a:pt x="6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" name="Google Shape;553;p39"/>
              <p:cNvSpPr/>
              <p:nvPr/>
            </p:nvSpPr>
            <p:spPr>
              <a:xfrm>
                <a:off x="1956698" y="2406668"/>
                <a:ext cx="94677" cy="59597"/>
              </a:xfrm>
              <a:custGeom>
                <a:avLst/>
                <a:gdLst/>
                <a:ahLst/>
                <a:cxnLst/>
                <a:rect l="l" t="t" r="r" b="b"/>
                <a:pathLst>
                  <a:path w="2707" h="1704" extrusionOk="0">
                    <a:moveTo>
                      <a:pt x="31" y="1"/>
                    </a:moveTo>
                    <a:lnTo>
                      <a:pt x="1" y="31"/>
                    </a:lnTo>
                    <a:cubicBezTo>
                      <a:pt x="609" y="578"/>
                      <a:pt x="1186" y="1217"/>
                      <a:pt x="1794" y="1703"/>
                    </a:cubicBezTo>
                    <a:cubicBezTo>
                      <a:pt x="2068" y="1217"/>
                      <a:pt x="2402" y="670"/>
                      <a:pt x="2706" y="183"/>
                    </a:cubicBezTo>
                    <a:cubicBezTo>
                      <a:pt x="1794" y="183"/>
                      <a:pt x="943" y="153"/>
                      <a:pt x="3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" name="Google Shape;554;p39"/>
              <p:cNvSpPr/>
              <p:nvPr/>
            </p:nvSpPr>
            <p:spPr>
              <a:xfrm>
                <a:off x="1960986" y="2363090"/>
                <a:ext cx="85059" cy="39906"/>
              </a:xfrm>
              <a:custGeom>
                <a:avLst/>
                <a:gdLst/>
                <a:ahLst/>
                <a:cxnLst/>
                <a:rect l="l" t="t" r="r" b="b"/>
                <a:pathLst>
                  <a:path w="2432" h="1141" extrusionOk="0">
                    <a:moveTo>
                      <a:pt x="1003" y="1"/>
                    </a:moveTo>
                    <a:lnTo>
                      <a:pt x="1003" y="1"/>
                    </a:lnTo>
                    <a:cubicBezTo>
                      <a:pt x="1001" y="3"/>
                      <a:pt x="998" y="6"/>
                      <a:pt x="996" y="8"/>
                    </a:cubicBezTo>
                    <a:lnTo>
                      <a:pt x="996" y="8"/>
                    </a:lnTo>
                    <a:cubicBezTo>
                      <a:pt x="999" y="6"/>
                      <a:pt x="1001" y="3"/>
                      <a:pt x="1003" y="1"/>
                    </a:cubicBezTo>
                    <a:close/>
                    <a:moveTo>
                      <a:pt x="996" y="8"/>
                    </a:moveTo>
                    <a:cubicBezTo>
                      <a:pt x="664" y="371"/>
                      <a:pt x="332" y="763"/>
                      <a:pt x="0" y="1095"/>
                    </a:cubicBezTo>
                    <a:cubicBezTo>
                      <a:pt x="395" y="1125"/>
                      <a:pt x="806" y="1141"/>
                      <a:pt x="1216" y="1141"/>
                    </a:cubicBezTo>
                    <a:cubicBezTo>
                      <a:pt x="1626" y="1141"/>
                      <a:pt x="2037" y="1125"/>
                      <a:pt x="2432" y="1095"/>
                    </a:cubicBezTo>
                    <a:cubicBezTo>
                      <a:pt x="1946" y="821"/>
                      <a:pt x="1429" y="517"/>
                      <a:pt x="1003" y="92"/>
                    </a:cubicBezTo>
                    <a:cubicBezTo>
                      <a:pt x="976" y="64"/>
                      <a:pt x="973" y="36"/>
                      <a:pt x="996" y="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" name="Google Shape;555;p39"/>
              <p:cNvSpPr/>
              <p:nvPr/>
            </p:nvSpPr>
            <p:spPr>
              <a:xfrm>
                <a:off x="1996064" y="2323779"/>
                <a:ext cx="124406" cy="77610"/>
              </a:xfrm>
              <a:custGeom>
                <a:avLst/>
                <a:gdLst/>
                <a:ahLst/>
                <a:cxnLst/>
                <a:rect l="l" t="t" r="r" b="b"/>
                <a:pathLst>
                  <a:path w="3557" h="2219" extrusionOk="0">
                    <a:moveTo>
                      <a:pt x="20" y="1134"/>
                    </a:moveTo>
                    <a:cubicBezTo>
                      <a:pt x="8" y="1137"/>
                      <a:pt x="0" y="1144"/>
                      <a:pt x="0" y="1155"/>
                    </a:cubicBezTo>
                    <a:cubicBezTo>
                      <a:pt x="7" y="1148"/>
                      <a:pt x="13" y="1141"/>
                      <a:pt x="20" y="1134"/>
                    </a:cubicBezTo>
                    <a:close/>
                    <a:moveTo>
                      <a:pt x="1216" y="0"/>
                    </a:moveTo>
                    <a:cubicBezTo>
                      <a:pt x="768" y="359"/>
                      <a:pt x="408" y="717"/>
                      <a:pt x="20" y="1134"/>
                    </a:cubicBezTo>
                    <a:lnTo>
                      <a:pt x="20" y="1134"/>
                    </a:lnTo>
                    <a:cubicBezTo>
                      <a:pt x="24" y="1133"/>
                      <a:pt x="29" y="1132"/>
                      <a:pt x="35" y="1132"/>
                    </a:cubicBezTo>
                    <a:cubicBezTo>
                      <a:pt x="54" y="1132"/>
                      <a:pt x="76" y="1140"/>
                      <a:pt x="92" y="1155"/>
                    </a:cubicBezTo>
                    <a:cubicBezTo>
                      <a:pt x="608" y="1581"/>
                      <a:pt x="1155" y="1945"/>
                      <a:pt x="1763" y="2219"/>
                    </a:cubicBezTo>
                    <a:cubicBezTo>
                      <a:pt x="2371" y="2189"/>
                      <a:pt x="2979" y="2097"/>
                      <a:pt x="3557" y="1976"/>
                    </a:cubicBezTo>
                    <a:cubicBezTo>
                      <a:pt x="3192" y="1672"/>
                      <a:pt x="2554" y="1337"/>
                      <a:pt x="2371" y="1185"/>
                    </a:cubicBezTo>
                    <a:cubicBezTo>
                      <a:pt x="1976" y="882"/>
                      <a:pt x="1581" y="547"/>
                      <a:pt x="1277" y="122"/>
                    </a:cubicBezTo>
                    <a:cubicBezTo>
                      <a:pt x="1216" y="91"/>
                      <a:pt x="1216" y="61"/>
                      <a:pt x="1277" y="61"/>
                    </a:cubicBezTo>
                    <a:lnTo>
                      <a:pt x="121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" name="Google Shape;556;p39"/>
              <p:cNvSpPr/>
              <p:nvPr/>
            </p:nvSpPr>
            <p:spPr>
              <a:xfrm>
                <a:off x="2039642" y="2288665"/>
                <a:ext cx="157388" cy="103176"/>
              </a:xfrm>
              <a:custGeom>
                <a:avLst/>
                <a:gdLst/>
                <a:ahLst/>
                <a:cxnLst/>
                <a:rect l="l" t="t" r="r" b="b"/>
                <a:pathLst>
                  <a:path w="4500" h="2950" extrusionOk="0">
                    <a:moveTo>
                      <a:pt x="2280" y="1"/>
                    </a:moveTo>
                    <a:cubicBezTo>
                      <a:pt x="2159" y="1"/>
                      <a:pt x="2068" y="31"/>
                      <a:pt x="2007" y="31"/>
                    </a:cubicBezTo>
                    <a:cubicBezTo>
                      <a:pt x="1247" y="183"/>
                      <a:pt x="548" y="548"/>
                      <a:pt x="1" y="1004"/>
                    </a:cubicBezTo>
                    <a:lnTo>
                      <a:pt x="31" y="1065"/>
                    </a:lnTo>
                    <a:cubicBezTo>
                      <a:pt x="31" y="1065"/>
                      <a:pt x="45" y="1038"/>
                      <a:pt x="81" y="1038"/>
                    </a:cubicBezTo>
                    <a:cubicBezTo>
                      <a:pt x="99" y="1038"/>
                      <a:pt x="122" y="1045"/>
                      <a:pt x="153" y="1065"/>
                    </a:cubicBezTo>
                    <a:cubicBezTo>
                      <a:pt x="943" y="1734"/>
                      <a:pt x="1672" y="2433"/>
                      <a:pt x="2584" y="2949"/>
                    </a:cubicBezTo>
                    <a:cubicBezTo>
                      <a:pt x="3223" y="2828"/>
                      <a:pt x="3861" y="2645"/>
                      <a:pt x="4499" y="2463"/>
                    </a:cubicBezTo>
                    <a:lnTo>
                      <a:pt x="4347" y="2311"/>
                    </a:lnTo>
                    <a:cubicBezTo>
                      <a:pt x="3587" y="1551"/>
                      <a:pt x="2767" y="974"/>
                      <a:pt x="22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" name="Google Shape;557;p39"/>
              <p:cNvSpPr/>
              <p:nvPr/>
            </p:nvSpPr>
            <p:spPr>
              <a:xfrm>
                <a:off x="2024757" y="2403485"/>
                <a:ext cx="103141" cy="90410"/>
              </a:xfrm>
              <a:custGeom>
                <a:avLst/>
                <a:gdLst/>
                <a:ahLst/>
                <a:cxnLst/>
                <a:rect l="l" t="t" r="r" b="b"/>
                <a:pathLst>
                  <a:path w="2949" h="2585" extrusionOk="0">
                    <a:moveTo>
                      <a:pt x="2949" y="1"/>
                    </a:moveTo>
                    <a:cubicBezTo>
                      <a:pt x="2280" y="122"/>
                      <a:pt x="1672" y="213"/>
                      <a:pt x="1034" y="244"/>
                    </a:cubicBezTo>
                    <a:lnTo>
                      <a:pt x="0" y="1824"/>
                    </a:lnTo>
                    <a:cubicBezTo>
                      <a:pt x="578" y="2250"/>
                      <a:pt x="1246" y="2524"/>
                      <a:pt x="1946" y="2584"/>
                    </a:cubicBezTo>
                    <a:cubicBezTo>
                      <a:pt x="2037" y="2098"/>
                      <a:pt x="2128" y="1612"/>
                      <a:pt x="2341" y="1156"/>
                    </a:cubicBezTo>
                    <a:cubicBezTo>
                      <a:pt x="2402" y="1004"/>
                      <a:pt x="2493" y="821"/>
                      <a:pt x="2554" y="669"/>
                    </a:cubicBezTo>
                    <a:cubicBezTo>
                      <a:pt x="2584" y="548"/>
                      <a:pt x="2888" y="122"/>
                      <a:pt x="294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" name="Google Shape;558;p39"/>
              <p:cNvSpPr/>
              <p:nvPr/>
            </p:nvSpPr>
            <p:spPr>
              <a:xfrm>
                <a:off x="2121516" y="2285168"/>
                <a:ext cx="125455" cy="86458"/>
              </a:xfrm>
              <a:custGeom>
                <a:avLst/>
                <a:gdLst/>
                <a:ahLst/>
                <a:cxnLst/>
                <a:rect l="l" t="t" r="r" b="b"/>
                <a:pathLst>
                  <a:path w="3587" h="2472" extrusionOk="0">
                    <a:moveTo>
                      <a:pt x="753" y="0"/>
                    </a:moveTo>
                    <a:cubicBezTo>
                      <a:pt x="504" y="0"/>
                      <a:pt x="252" y="15"/>
                      <a:pt x="0" y="40"/>
                    </a:cubicBezTo>
                    <a:cubicBezTo>
                      <a:pt x="699" y="1013"/>
                      <a:pt x="1398" y="1803"/>
                      <a:pt x="2371" y="2472"/>
                    </a:cubicBezTo>
                    <a:cubicBezTo>
                      <a:pt x="2766" y="2381"/>
                      <a:pt x="3192" y="2168"/>
                      <a:pt x="3587" y="2016"/>
                    </a:cubicBezTo>
                    <a:cubicBezTo>
                      <a:pt x="3526" y="1986"/>
                      <a:pt x="3496" y="1955"/>
                      <a:pt x="3435" y="1925"/>
                    </a:cubicBezTo>
                    <a:cubicBezTo>
                      <a:pt x="2705" y="1469"/>
                      <a:pt x="2128" y="861"/>
                      <a:pt x="1793" y="101"/>
                    </a:cubicBezTo>
                    <a:cubicBezTo>
                      <a:pt x="1455" y="30"/>
                      <a:pt x="1106" y="0"/>
                      <a:pt x="75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" name="Google Shape;559;p39"/>
              <p:cNvSpPr/>
              <p:nvPr/>
            </p:nvSpPr>
            <p:spPr>
              <a:xfrm>
                <a:off x="2095964" y="2385404"/>
                <a:ext cx="106359" cy="108492"/>
              </a:xfrm>
              <a:custGeom>
                <a:avLst/>
                <a:gdLst/>
                <a:ahLst/>
                <a:cxnLst/>
                <a:rect l="l" t="t" r="r" b="b"/>
                <a:pathLst>
                  <a:path w="3041" h="3102" extrusionOk="0">
                    <a:moveTo>
                      <a:pt x="3040" y="1"/>
                    </a:moveTo>
                    <a:lnTo>
                      <a:pt x="3040" y="1"/>
                    </a:lnTo>
                    <a:cubicBezTo>
                      <a:pt x="2402" y="183"/>
                      <a:pt x="1733" y="366"/>
                      <a:pt x="1095" y="487"/>
                    </a:cubicBezTo>
                    <a:cubicBezTo>
                      <a:pt x="578" y="1278"/>
                      <a:pt x="214" y="2159"/>
                      <a:pt x="1" y="3101"/>
                    </a:cubicBezTo>
                    <a:cubicBezTo>
                      <a:pt x="305" y="3101"/>
                      <a:pt x="639" y="3071"/>
                      <a:pt x="1034" y="2980"/>
                    </a:cubicBezTo>
                    <a:cubicBezTo>
                      <a:pt x="1399" y="2889"/>
                      <a:pt x="1733" y="2767"/>
                      <a:pt x="2037" y="2585"/>
                    </a:cubicBezTo>
                    <a:cubicBezTo>
                      <a:pt x="2189" y="2068"/>
                      <a:pt x="2341" y="1582"/>
                      <a:pt x="2584" y="1095"/>
                    </a:cubicBezTo>
                    <a:cubicBezTo>
                      <a:pt x="2706" y="791"/>
                      <a:pt x="2858" y="518"/>
                      <a:pt x="2949" y="244"/>
                    </a:cubicBezTo>
                    <a:cubicBezTo>
                      <a:pt x="3010" y="153"/>
                      <a:pt x="3040" y="62"/>
                      <a:pt x="30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" name="Google Shape;560;p39"/>
              <p:cNvSpPr/>
              <p:nvPr/>
            </p:nvSpPr>
            <p:spPr>
              <a:xfrm>
                <a:off x="2190590" y="2289749"/>
                <a:ext cx="101043" cy="62745"/>
              </a:xfrm>
              <a:custGeom>
                <a:avLst/>
                <a:gdLst/>
                <a:ahLst/>
                <a:cxnLst/>
                <a:rect l="l" t="t" r="r" b="b"/>
                <a:pathLst>
                  <a:path w="2889" h="179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426" y="760"/>
                      <a:pt x="1034" y="1368"/>
                      <a:pt x="1794" y="1794"/>
                    </a:cubicBezTo>
                    <a:cubicBezTo>
                      <a:pt x="2159" y="1642"/>
                      <a:pt x="2554" y="1429"/>
                      <a:pt x="2888" y="1247"/>
                    </a:cubicBezTo>
                    <a:cubicBezTo>
                      <a:pt x="2888" y="1003"/>
                      <a:pt x="2584" y="943"/>
                      <a:pt x="2220" y="760"/>
                    </a:cubicBezTo>
                    <a:cubicBezTo>
                      <a:pt x="1673" y="517"/>
                      <a:pt x="1156" y="304"/>
                      <a:pt x="578" y="152"/>
                    </a:cubicBezTo>
                    <a:cubicBezTo>
                      <a:pt x="396" y="61"/>
                      <a:pt x="183" y="31"/>
                      <a:pt x="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" name="Google Shape;561;p39"/>
              <p:cNvSpPr/>
              <p:nvPr/>
            </p:nvSpPr>
            <p:spPr>
              <a:xfrm>
                <a:off x="2170389" y="2365223"/>
                <a:ext cx="81876" cy="107408"/>
              </a:xfrm>
              <a:custGeom>
                <a:avLst/>
                <a:gdLst/>
                <a:ahLst/>
                <a:cxnLst/>
                <a:rect l="l" t="t" r="r" b="b"/>
                <a:pathLst>
                  <a:path w="2341" h="3071" extrusionOk="0">
                    <a:moveTo>
                      <a:pt x="2341" y="0"/>
                    </a:moveTo>
                    <a:lnTo>
                      <a:pt x="2341" y="0"/>
                    </a:lnTo>
                    <a:cubicBezTo>
                      <a:pt x="1976" y="152"/>
                      <a:pt x="1551" y="304"/>
                      <a:pt x="1156" y="456"/>
                    </a:cubicBezTo>
                    <a:cubicBezTo>
                      <a:pt x="730" y="1338"/>
                      <a:pt x="335" y="2219"/>
                      <a:pt x="0" y="3070"/>
                    </a:cubicBezTo>
                    <a:cubicBezTo>
                      <a:pt x="517" y="2736"/>
                      <a:pt x="1034" y="2311"/>
                      <a:pt x="1429" y="1915"/>
                    </a:cubicBezTo>
                    <a:cubicBezTo>
                      <a:pt x="1551" y="1763"/>
                      <a:pt x="1703" y="1642"/>
                      <a:pt x="1824" y="1490"/>
                    </a:cubicBezTo>
                    <a:cubicBezTo>
                      <a:pt x="1885" y="1186"/>
                      <a:pt x="2007" y="882"/>
                      <a:pt x="2128" y="578"/>
                    </a:cubicBezTo>
                    <a:cubicBezTo>
                      <a:pt x="2159" y="456"/>
                      <a:pt x="2280" y="304"/>
                      <a:pt x="2311" y="152"/>
                    </a:cubicBezTo>
                    <a:cubicBezTo>
                      <a:pt x="2311" y="92"/>
                      <a:pt x="2341" y="31"/>
                      <a:pt x="2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562;p39"/>
              <p:cNvSpPr/>
              <p:nvPr/>
            </p:nvSpPr>
            <p:spPr>
              <a:xfrm>
                <a:off x="2052408" y="2609728"/>
                <a:ext cx="139305" cy="70300"/>
              </a:xfrm>
              <a:custGeom>
                <a:avLst/>
                <a:gdLst/>
                <a:ahLst/>
                <a:cxnLst/>
                <a:rect l="l" t="t" r="r" b="b"/>
                <a:pathLst>
                  <a:path w="3983" h="2010" extrusionOk="0">
                    <a:moveTo>
                      <a:pt x="1642" y="0"/>
                    </a:moveTo>
                    <a:cubicBezTo>
                      <a:pt x="1003" y="426"/>
                      <a:pt x="395" y="973"/>
                      <a:pt x="0" y="1672"/>
                    </a:cubicBezTo>
                    <a:cubicBezTo>
                      <a:pt x="689" y="1902"/>
                      <a:pt x="1377" y="2010"/>
                      <a:pt x="2066" y="2010"/>
                    </a:cubicBezTo>
                    <a:cubicBezTo>
                      <a:pt x="2289" y="2010"/>
                      <a:pt x="2513" y="1999"/>
                      <a:pt x="2736" y="1976"/>
                    </a:cubicBezTo>
                    <a:cubicBezTo>
                      <a:pt x="3192" y="1490"/>
                      <a:pt x="3617" y="943"/>
                      <a:pt x="3982" y="426"/>
                    </a:cubicBezTo>
                    <a:lnTo>
                      <a:pt x="3800" y="426"/>
                    </a:lnTo>
                    <a:cubicBezTo>
                      <a:pt x="3729" y="416"/>
                      <a:pt x="3655" y="412"/>
                      <a:pt x="3579" y="412"/>
                    </a:cubicBezTo>
                    <a:cubicBezTo>
                      <a:pt x="3428" y="412"/>
                      <a:pt x="3273" y="426"/>
                      <a:pt x="3131" y="426"/>
                    </a:cubicBezTo>
                    <a:cubicBezTo>
                      <a:pt x="2614" y="396"/>
                      <a:pt x="2128" y="213"/>
                      <a:pt x="1672" y="31"/>
                    </a:cubicBezTo>
                    <a:lnTo>
                      <a:pt x="164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" name="Google Shape;563;p39"/>
              <p:cNvSpPr/>
              <p:nvPr/>
            </p:nvSpPr>
            <p:spPr>
              <a:xfrm>
                <a:off x="2032193" y="2672436"/>
                <a:ext cx="110591" cy="66173"/>
              </a:xfrm>
              <a:custGeom>
                <a:avLst/>
                <a:gdLst/>
                <a:ahLst/>
                <a:cxnLst/>
                <a:rect l="l" t="t" r="r" b="b"/>
                <a:pathLst>
                  <a:path w="3162" h="1892" extrusionOk="0">
                    <a:moveTo>
                      <a:pt x="548" y="1"/>
                    </a:moveTo>
                    <a:cubicBezTo>
                      <a:pt x="396" y="274"/>
                      <a:pt x="244" y="578"/>
                      <a:pt x="214" y="913"/>
                    </a:cubicBezTo>
                    <a:cubicBezTo>
                      <a:pt x="122" y="1186"/>
                      <a:pt x="62" y="1429"/>
                      <a:pt x="1" y="1733"/>
                    </a:cubicBezTo>
                    <a:cubicBezTo>
                      <a:pt x="436" y="1820"/>
                      <a:pt x="841" y="1892"/>
                      <a:pt x="1259" y="1892"/>
                    </a:cubicBezTo>
                    <a:cubicBezTo>
                      <a:pt x="1424" y="1892"/>
                      <a:pt x="1591" y="1881"/>
                      <a:pt x="1764" y="1855"/>
                    </a:cubicBezTo>
                    <a:cubicBezTo>
                      <a:pt x="2250" y="1369"/>
                      <a:pt x="2706" y="882"/>
                      <a:pt x="3162" y="366"/>
                    </a:cubicBezTo>
                    <a:cubicBezTo>
                      <a:pt x="3098" y="353"/>
                      <a:pt x="3025" y="348"/>
                      <a:pt x="2948" y="348"/>
                    </a:cubicBezTo>
                    <a:cubicBezTo>
                      <a:pt x="2738" y="348"/>
                      <a:pt x="2492" y="383"/>
                      <a:pt x="2281" y="383"/>
                    </a:cubicBezTo>
                    <a:cubicBezTo>
                      <a:pt x="2204" y="383"/>
                      <a:pt x="2132" y="378"/>
                      <a:pt x="2068" y="366"/>
                    </a:cubicBezTo>
                    <a:cubicBezTo>
                      <a:pt x="1581" y="335"/>
                      <a:pt x="1065" y="183"/>
                      <a:pt x="578" y="31"/>
                    </a:cubicBezTo>
                    <a:lnTo>
                      <a:pt x="548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" name="Google Shape;564;p39"/>
              <p:cNvSpPr/>
              <p:nvPr/>
            </p:nvSpPr>
            <p:spPr>
              <a:xfrm>
                <a:off x="2238434" y="2347142"/>
                <a:ext cx="48930" cy="61696"/>
              </a:xfrm>
              <a:custGeom>
                <a:avLst/>
                <a:gdLst/>
                <a:ahLst/>
                <a:cxnLst/>
                <a:rect l="l" t="t" r="r" b="b"/>
                <a:pathLst>
                  <a:path w="1399" h="1764" extrusionOk="0">
                    <a:moveTo>
                      <a:pt x="1399" y="1"/>
                    </a:moveTo>
                    <a:lnTo>
                      <a:pt x="1399" y="1"/>
                    </a:lnTo>
                    <a:cubicBezTo>
                      <a:pt x="1156" y="153"/>
                      <a:pt x="912" y="244"/>
                      <a:pt x="639" y="365"/>
                    </a:cubicBezTo>
                    <a:cubicBezTo>
                      <a:pt x="396" y="821"/>
                      <a:pt x="153" y="1277"/>
                      <a:pt x="1" y="1764"/>
                    </a:cubicBezTo>
                    <a:cubicBezTo>
                      <a:pt x="487" y="1217"/>
                      <a:pt x="1004" y="639"/>
                      <a:pt x="139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" name="Google Shape;565;p39"/>
              <p:cNvSpPr/>
              <p:nvPr/>
            </p:nvSpPr>
            <p:spPr>
              <a:xfrm>
                <a:off x="2016244" y="2737279"/>
                <a:ext cx="69146" cy="62780"/>
              </a:xfrm>
              <a:custGeom>
                <a:avLst/>
                <a:gdLst/>
                <a:ahLst/>
                <a:cxnLst/>
                <a:rect l="l" t="t" r="r" b="b"/>
                <a:pathLst>
                  <a:path w="1977" h="1795" extrusionOk="0">
                    <a:moveTo>
                      <a:pt x="426" y="1"/>
                    </a:moveTo>
                    <a:cubicBezTo>
                      <a:pt x="366" y="609"/>
                      <a:pt x="244" y="1217"/>
                      <a:pt x="1" y="1794"/>
                    </a:cubicBezTo>
                    <a:cubicBezTo>
                      <a:pt x="730" y="1308"/>
                      <a:pt x="1369" y="761"/>
                      <a:pt x="1977" y="183"/>
                    </a:cubicBezTo>
                    <a:lnTo>
                      <a:pt x="1977" y="183"/>
                    </a:lnTo>
                    <a:cubicBezTo>
                      <a:pt x="1804" y="204"/>
                      <a:pt x="1629" y="217"/>
                      <a:pt x="1453" y="217"/>
                    </a:cubicBezTo>
                    <a:cubicBezTo>
                      <a:pt x="1102" y="217"/>
                      <a:pt x="751" y="163"/>
                      <a:pt x="4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" name="Google Shape;566;p39"/>
              <p:cNvSpPr/>
              <p:nvPr/>
            </p:nvSpPr>
            <p:spPr>
              <a:xfrm>
                <a:off x="2115116" y="2549118"/>
                <a:ext cx="129722" cy="69565"/>
              </a:xfrm>
              <a:custGeom>
                <a:avLst/>
                <a:gdLst/>
                <a:ahLst/>
                <a:cxnLst/>
                <a:rect l="l" t="t" r="r" b="b"/>
                <a:pathLst>
                  <a:path w="3709" h="1989" extrusionOk="0">
                    <a:moveTo>
                      <a:pt x="3709" y="1"/>
                    </a:moveTo>
                    <a:lnTo>
                      <a:pt x="3709" y="1"/>
                    </a:lnTo>
                    <a:cubicBezTo>
                      <a:pt x="2615" y="761"/>
                      <a:pt x="1156" y="974"/>
                      <a:pt x="1" y="1673"/>
                    </a:cubicBezTo>
                    <a:cubicBezTo>
                      <a:pt x="539" y="1880"/>
                      <a:pt x="1063" y="1988"/>
                      <a:pt x="1612" y="1988"/>
                    </a:cubicBezTo>
                    <a:cubicBezTo>
                      <a:pt x="1868" y="1988"/>
                      <a:pt x="2131" y="1964"/>
                      <a:pt x="2402" y="1916"/>
                    </a:cubicBezTo>
                    <a:cubicBezTo>
                      <a:pt x="2858" y="1278"/>
                      <a:pt x="3314" y="639"/>
                      <a:pt x="370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" name="Google Shape;567;p39"/>
              <p:cNvSpPr/>
              <p:nvPr/>
            </p:nvSpPr>
            <p:spPr>
              <a:xfrm>
                <a:off x="2021560" y="2747911"/>
                <a:ext cx="69146" cy="57464"/>
              </a:xfrm>
              <a:custGeom>
                <a:avLst/>
                <a:gdLst/>
                <a:ahLst/>
                <a:cxnLst/>
                <a:rect l="l" t="t" r="r" b="b"/>
                <a:pathLst>
                  <a:path w="1977" h="1643" extrusionOk="0">
                    <a:moveTo>
                      <a:pt x="1977" y="1"/>
                    </a:moveTo>
                    <a:lnTo>
                      <a:pt x="1977" y="1"/>
                    </a:lnTo>
                    <a:cubicBezTo>
                      <a:pt x="1369" y="548"/>
                      <a:pt x="700" y="1034"/>
                      <a:pt x="1" y="1490"/>
                    </a:cubicBezTo>
                    <a:cubicBezTo>
                      <a:pt x="670" y="1490"/>
                      <a:pt x="1308" y="1612"/>
                      <a:pt x="1946" y="1642"/>
                    </a:cubicBezTo>
                    <a:cubicBezTo>
                      <a:pt x="1825" y="1095"/>
                      <a:pt x="1855" y="548"/>
                      <a:pt x="197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" name="Google Shape;568;p39"/>
              <p:cNvSpPr/>
              <p:nvPr/>
            </p:nvSpPr>
            <p:spPr>
              <a:xfrm>
                <a:off x="2090669" y="2689469"/>
                <a:ext cx="81911" cy="116956"/>
              </a:xfrm>
              <a:custGeom>
                <a:avLst/>
                <a:gdLst/>
                <a:ahLst/>
                <a:cxnLst/>
                <a:rect l="l" t="t" r="r" b="b"/>
                <a:pathLst>
                  <a:path w="2342" h="3344" extrusionOk="0">
                    <a:moveTo>
                      <a:pt x="1672" y="0"/>
                    </a:moveTo>
                    <a:cubicBezTo>
                      <a:pt x="1216" y="486"/>
                      <a:pt x="730" y="1034"/>
                      <a:pt x="213" y="1490"/>
                    </a:cubicBezTo>
                    <a:cubicBezTo>
                      <a:pt x="61" y="2097"/>
                      <a:pt x="61" y="2705"/>
                      <a:pt x="1" y="3313"/>
                    </a:cubicBezTo>
                    <a:cubicBezTo>
                      <a:pt x="365" y="3344"/>
                      <a:pt x="669" y="3344"/>
                      <a:pt x="1004" y="3344"/>
                    </a:cubicBezTo>
                    <a:cubicBezTo>
                      <a:pt x="1520" y="3313"/>
                      <a:pt x="1946" y="3192"/>
                      <a:pt x="2341" y="3009"/>
                    </a:cubicBezTo>
                    <a:cubicBezTo>
                      <a:pt x="2189" y="2553"/>
                      <a:pt x="2037" y="2097"/>
                      <a:pt x="1946" y="1581"/>
                    </a:cubicBezTo>
                    <a:cubicBezTo>
                      <a:pt x="1885" y="1216"/>
                      <a:pt x="1916" y="578"/>
                      <a:pt x="1794" y="182"/>
                    </a:cubicBezTo>
                    <a:cubicBezTo>
                      <a:pt x="1764" y="122"/>
                      <a:pt x="1733" y="31"/>
                      <a:pt x="167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" name="Google Shape;569;p39"/>
              <p:cNvSpPr/>
              <p:nvPr/>
            </p:nvSpPr>
            <p:spPr>
              <a:xfrm>
                <a:off x="2158693" y="2630992"/>
                <a:ext cx="68096" cy="162669"/>
              </a:xfrm>
              <a:custGeom>
                <a:avLst/>
                <a:gdLst/>
                <a:ahLst/>
                <a:cxnLst/>
                <a:rect l="l" t="t" r="r" b="b"/>
                <a:pathLst>
                  <a:path w="1947" h="4651" extrusionOk="0">
                    <a:moveTo>
                      <a:pt x="1186" y="0"/>
                    </a:moveTo>
                    <a:cubicBezTo>
                      <a:pt x="791" y="487"/>
                      <a:pt x="426" y="943"/>
                      <a:pt x="1" y="1399"/>
                    </a:cubicBezTo>
                    <a:lnTo>
                      <a:pt x="1" y="1459"/>
                    </a:lnTo>
                    <a:cubicBezTo>
                      <a:pt x="1" y="2554"/>
                      <a:pt x="183" y="3587"/>
                      <a:pt x="487" y="4651"/>
                    </a:cubicBezTo>
                    <a:cubicBezTo>
                      <a:pt x="1186" y="4256"/>
                      <a:pt x="1642" y="3617"/>
                      <a:pt x="1946" y="2766"/>
                    </a:cubicBezTo>
                    <a:cubicBezTo>
                      <a:pt x="1490" y="1946"/>
                      <a:pt x="1399" y="1155"/>
                      <a:pt x="1217" y="183"/>
                    </a:cubicBezTo>
                    <a:cubicBezTo>
                      <a:pt x="1217" y="122"/>
                      <a:pt x="1186" y="31"/>
                      <a:pt x="11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" name="Google Shape;570;p39"/>
              <p:cNvSpPr/>
              <p:nvPr/>
            </p:nvSpPr>
            <p:spPr>
              <a:xfrm>
                <a:off x="2205489" y="2560834"/>
                <a:ext cx="43614" cy="160535"/>
              </a:xfrm>
              <a:custGeom>
                <a:avLst/>
                <a:gdLst/>
                <a:ahLst/>
                <a:cxnLst/>
                <a:rect l="l" t="t" r="r" b="b"/>
                <a:pathLst>
                  <a:path w="1247" h="4590" extrusionOk="0">
                    <a:moveTo>
                      <a:pt x="1247" y="0"/>
                    </a:moveTo>
                    <a:cubicBezTo>
                      <a:pt x="851" y="578"/>
                      <a:pt x="456" y="1125"/>
                      <a:pt x="31" y="1702"/>
                    </a:cubicBezTo>
                    <a:cubicBezTo>
                      <a:pt x="0" y="2736"/>
                      <a:pt x="213" y="3709"/>
                      <a:pt x="639" y="4590"/>
                    </a:cubicBezTo>
                    <a:cubicBezTo>
                      <a:pt x="1095" y="3101"/>
                      <a:pt x="912" y="1520"/>
                      <a:pt x="124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" name="Google Shape;571;p39"/>
              <p:cNvSpPr/>
              <p:nvPr/>
            </p:nvSpPr>
            <p:spPr>
              <a:xfrm>
                <a:off x="2347937" y="2458779"/>
                <a:ext cx="69146" cy="43614"/>
              </a:xfrm>
              <a:custGeom>
                <a:avLst/>
                <a:gdLst/>
                <a:ahLst/>
                <a:cxnLst/>
                <a:rect l="l" t="t" r="r" b="b"/>
                <a:pathLst>
                  <a:path w="1977" h="1247" extrusionOk="0">
                    <a:moveTo>
                      <a:pt x="0" y="0"/>
                    </a:moveTo>
                    <a:cubicBezTo>
                      <a:pt x="0" y="243"/>
                      <a:pt x="31" y="517"/>
                      <a:pt x="61" y="791"/>
                    </a:cubicBezTo>
                    <a:cubicBezTo>
                      <a:pt x="669" y="1064"/>
                      <a:pt x="1307" y="1216"/>
                      <a:pt x="1976" y="1246"/>
                    </a:cubicBezTo>
                    <a:lnTo>
                      <a:pt x="1854" y="1125"/>
                    </a:lnTo>
                    <a:cubicBezTo>
                      <a:pt x="1307" y="608"/>
                      <a:pt x="608" y="395"/>
                      <a:pt x="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" name="Google Shape;572;p39"/>
              <p:cNvSpPr/>
              <p:nvPr/>
            </p:nvSpPr>
            <p:spPr>
              <a:xfrm>
                <a:off x="2317090" y="2480044"/>
                <a:ext cx="37248" cy="120139"/>
              </a:xfrm>
              <a:custGeom>
                <a:avLst/>
                <a:gdLst/>
                <a:ahLst/>
                <a:cxnLst/>
                <a:rect l="l" t="t" r="r" b="b"/>
                <a:pathLst>
                  <a:path w="1065" h="3435" extrusionOk="0">
                    <a:moveTo>
                      <a:pt x="639" y="0"/>
                    </a:moveTo>
                    <a:cubicBezTo>
                      <a:pt x="426" y="942"/>
                      <a:pt x="1" y="1885"/>
                      <a:pt x="62" y="2918"/>
                    </a:cubicBezTo>
                    <a:cubicBezTo>
                      <a:pt x="122" y="3101"/>
                      <a:pt x="122" y="3283"/>
                      <a:pt x="153" y="3435"/>
                    </a:cubicBezTo>
                    <a:cubicBezTo>
                      <a:pt x="487" y="2979"/>
                      <a:pt x="791" y="2462"/>
                      <a:pt x="1065" y="1915"/>
                    </a:cubicBezTo>
                    <a:cubicBezTo>
                      <a:pt x="882" y="1277"/>
                      <a:pt x="730" y="638"/>
                      <a:pt x="63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" name="Google Shape;573;p39"/>
              <p:cNvSpPr/>
              <p:nvPr/>
            </p:nvSpPr>
            <p:spPr>
              <a:xfrm>
                <a:off x="2351120" y="2491725"/>
                <a:ext cx="94642" cy="69146"/>
              </a:xfrm>
              <a:custGeom>
                <a:avLst/>
                <a:gdLst/>
                <a:ahLst/>
                <a:cxnLst/>
                <a:rect l="l" t="t" r="r" b="b"/>
                <a:pathLst>
                  <a:path w="2706" h="1977" extrusionOk="0">
                    <a:moveTo>
                      <a:pt x="1" y="1"/>
                    </a:moveTo>
                    <a:cubicBezTo>
                      <a:pt x="61" y="335"/>
                      <a:pt x="122" y="730"/>
                      <a:pt x="213" y="1064"/>
                    </a:cubicBezTo>
                    <a:cubicBezTo>
                      <a:pt x="213" y="1125"/>
                      <a:pt x="244" y="1247"/>
                      <a:pt x="244" y="1277"/>
                    </a:cubicBezTo>
                    <a:lnTo>
                      <a:pt x="305" y="1277"/>
                    </a:lnTo>
                    <a:cubicBezTo>
                      <a:pt x="935" y="1750"/>
                      <a:pt x="1589" y="1928"/>
                      <a:pt x="2305" y="1928"/>
                    </a:cubicBezTo>
                    <a:cubicBezTo>
                      <a:pt x="2417" y="1928"/>
                      <a:pt x="2530" y="1924"/>
                      <a:pt x="2645" y="1915"/>
                    </a:cubicBezTo>
                    <a:cubicBezTo>
                      <a:pt x="2675" y="1915"/>
                      <a:pt x="2675" y="1976"/>
                      <a:pt x="2675" y="1976"/>
                    </a:cubicBezTo>
                    <a:lnTo>
                      <a:pt x="2706" y="1976"/>
                    </a:lnTo>
                    <a:cubicBezTo>
                      <a:pt x="2645" y="1368"/>
                      <a:pt x="2371" y="821"/>
                      <a:pt x="1976" y="365"/>
                    </a:cubicBezTo>
                    <a:cubicBezTo>
                      <a:pt x="1919" y="368"/>
                      <a:pt x="1862" y="369"/>
                      <a:pt x="1805" y="369"/>
                    </a:cubicBezTo>
                    <a:cubicBezTo>
                      <a:pt x="1189" y="369"/>
                      <a:pt x="557" y="223"/>
                      <a:pt x="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574;p39"/>
              <p:cNvSpPr/>
              <p:nvPr/>
            </p:nvSpPr>
            <p:spPr>
              <a:xfrm>
                <a:off x="2324540" y="2552335"/>
                <a:ext cx="53197" cy="97825"/>
              </a:xfrm>
              <a:custGeom>
                <a:avLst/>
                <a:gdLst/>
                <a:ahLst/>
                <a:cxnLst/>
                <a:rect l="l" t="t" r="r" b="b"/>
                <a:pathLst>
                  <a:path w="1521" h="2797" extrusionOk="0">
                    <a:moveTo>
                      <a:pt x="913" y="0"/>
                    </a:moveTo>
                    <a:cubicBezTo>
                      <a:pt x="882" y="152"/>
                      <a:pt x="821" y="304"/>
                      <a:pt x="761" y="365"/>
                    </a:cubicBezTo>
                    <a:cubicBezTo>
                      <a:pt x="548" y="760"/>
                      <a:pt x="305" y="1155"/>
                      <a:pt x="1" y="1520"/>
                    </a:cubicBezTo>
                    <a:cubicBezTo>
                      <a:pt x="213" y="2067"/>
                      <a:pt x="609" y="2493"/>
                      <a:pt x="1065" y="2796"/>
                    </a:cubicBezTo>
                    <a:cubicBezTo>
                      <a:pt x="1338" y="2401"/>
                      <a:pt x="1490" y="1976"/>
                      <a:pt x="1520" y="1520"/>
                    </a:cubicBezTo>
                    <a:cubicBezTo>
                      <a:pt x="1308" y="1064"/>
                      <a:pt x="1125" y="608"/>
                      <a:pt x="973" y="122"/>
                    </a:cubicBezTo>
                    <a:cubicBezTo>
                      <a:pt x="973" y="91"/>
                      <a:pt x="913" y="61"/>
                      <a:pt x="91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" name="Google Shape;575;p39"/>
              <p:cNvSpPr/>
              <p:nvPr/>
            </p:nvSpPr>
            <p:spPr>
              <a:xfrm>
                <a:off x="2361752" y="2545795"/>
                <a:ext cx="86143" cy="83101"/>
              </a:xfrm>
              <a:custGeom>
                <a:avLst/>
                <a:gdLst/>
                <a:ahLst/>
                <a:cxnLst/>
                <a:rect l="l" t="t" r="r" b="b"/>
                <a:pathLst>
                  <a:path w="2463" h="2376" extrusionOk="0">
                    <a:moveTo>
                      <a:pt x="41" y="1"/>
                    </a:moveTo>
                    <a:cubicBezTo>
                      <a:pt x="28" y="1"/>
                      <a:pt x="14" y="2"/>
                      <a:pt x="1" y="5"/>
                    </a:cubicBezTo>
                    <a:cubicBezTo>
                      <a:pt x="213" y="643"/>
                      <a:pt x="426" y="1221"/>
                      <a:pt x="730" y="1798"/>
                    </a:cubicBezTo>
                    <a:cubicBezTo>
                      <a:pt x="1186" y="2072"/>
                      <a:pt x="1672" y="2224"/>
                      <a:pt x="2159" y="2376"/>
                    </a:cubicBezTo>
                    <a:cubicBezTo>
                      <a:pt x="2311" y="1828"/>
                      <a:pt x="2463" y="1312"/>
                      <a:pt x="2432" y="734"/>
                    </a:cubicBezTo>
                    <a:cubicBezTo>
                      <a:pt x="2432" y="613"/>
                      <a:pt x="2402" y="552"/>
                      <a:pt x="2402" y="430"/>
                    </a:cubicBezTo>
                    <a:lnTo>
                      <a:pt x="2371" y="430"/>
                    </a:lnTo>
                    <a:cubicBezTo>
                      <a:pt x="2371" y="430"/>
                      <a:pt x="2371" y="461"/>
                      <a:pt x="2341" y="461"/>
                    </a:cubicBezTo>
                    <a:cubicBezTo>
                      <a:pt x="2168" y="492"/>
                      <a:pt x="1995" y="507"/>
                      <a:pt x="1824" y="507"/>
                    </a:cubicBezTo>
                    <a:cubicBezTo>
                      <a:pt x="1333" y="507"/>
                      <a:pt x="854" y="382"/>
                      <a:pt x="426" y="157"/>
                    </a:cubicBezTo>
                    <a:cubicBezTo>
                      <a:pt x="288" y="129"/>
                      <a:pt x="175" y="1"/>
                      <a:pt x="4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" name="Google Shape;576;p39"/>
              <p:cNvSpPr/>
              <p:nvPr/>
            </p:nvSpPr>
            <p:spPr>
              <a:xfrm>
                <a:off x="2366019" y="2613995"/>
                <a:ext cx="61696" cy="65928"/>
              </a:xfrm>
              <a:custGeom>
                <a:avLst/>
                <a:gdLst/>
                <a:ahLst/>
                <a:cxnLst/>
                <a:rect l="l" t="t" r="r" b="b"/>
                <a:pathLst>
                  <a:path w="1764" h="1885" extrusionOk="0">
                    <a:moveTo>
                      <a:pt x="456" y="0"/>
                    </a:moveTo>
                    <a:cubicBezTo>
                      <a:pt x="426" y="426"/>
                      <a:pt x="274" y="790"/>
                      <a:pt x="0" y="1125"/>
                    </a:cubicBezTo>
                    <a:cubicBezTo>
                      <a:pt x="547" y="1489"/>
                      <a:pt x="1155" y="1702"/>
                      <a:pt x="1763" y="1885"/>
                    </a:cubicBezTo>
                    <a:cubicBezTo>
                      <a:pt x="1246" y="1337"/>
                      <a:pt x="851" y="669"/>
                      <a:pt x="45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" name="Google Shape;577;p39"/>
              <p:cNvSpPr/>
              <p:nvPr/>
            </p:nvSpPr>
            <p:spPr>
              <a:xfrm>
                <a:off x="2391515" y="2616093"/>
                <a:ext cx="44698" cy="67012"/>
              </a:xfrm>
              <a:custGeom>
                <a:avLst/>
                <a:gdLst/>
                <a:ahLst/>
                <a:cxnLst/>
                <a:rect l="l" t="t" r="r" b="b"/>
                <a:pathLst>
                  <a:path w="1278" h="1916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05" y="670"/>
                      <a:pt x="730" y="1308"/>
                      <a:pt x="1186" y="1916"/>
                    </a:cubicBezTo>
                    <a:lnTo>
                      <a:pt x="1247" y="1916"/>
                    </a:lnTo>
                    <a:cubicBezTo>
                      <a:pt x="1095" y="1429"/>
                      <a:pt x="1186" y="973"/>
                      <a:pt x="1277" y="457"/>
                    </a:cubicBezTo>
                    <a:cubicBezTo>
                      <a:pt x="821" y="396"/>
                      <a:pt x="426" y="244"/>
                      <a:pt x="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" name="Google Shape;578;p39"/>
              <p:cNvSpPr/>
              <p:nvPr/>
            </p:nvSpPr>
            <p:spPr>
              <a:xfrm>
                <a:off x="2392879" y="2496621"/>
                <a:ext cx="42250" cy="90235"/>
              </a:xfrm>
              <a:custGeom>
                <a:avLst/>
                <a:gdLst/>
                <a:ahLst/>
                <a:cxnLst/>
                <a:rect l="l" t="t" r="r" b="b"/>
                <a:pathLst>
                  <a:path w="1208" h="2580" extrusionOk="0">
                    <a:moveTo>
                      <a:pt x="91" y="1"/>
                    </a:moveTo>
                    <a:cubicBezTo>
                      <a:pt x="43" y="1"/>
                      <a:pt x="0" y="29"/>
                      <a:pt x="22" y="73"/>
                    </a:cubicBezTo>
                    <a:cubicBezTo>
                      <a:pt x="235" y="438"/>
                      <a:pt x="418" y="803"/>
                      <a:pt x="539" y="1198"/>
                    </a:cubicBezTo>
                    <a:cubicBezTo>
                      <a:pt x="630" y="1593"/>
                      <a:pt x="600" y="1988"/>
                      <a:pt x="630" y="2414"/>
                    </a:cubicBezTo>
                    <a:cubicBezTo>
                      <a:pt x="630" y="2515"/>
                      <a:pt x="715" y="2579"/>
                      <a:pt x="806" y="2579"/>
                    </a:cubicBezTo>
                    <a:cubicBezTo>
                      <a:pt x="878" y="2579"/>
                      <a:pt x="955" y="2539"/>
                      <a:pt x="995" y="2444"/>
                    </a:cubicBezTo>
                    <a:cubicBezTo>
                      <a:pt x="1208" y="1563"/>
                      <a:pt x="782" y="590"/>
                      <a:pt x="144" y="13"/>
                    </a:cubicBezTo>
                    <a:cubicBezTo>
                      <a:pt x="128" y="4"/>
                      <a:pt x="109" y="1"/>
                      <a:pt x="9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" name="Google Shape;579;p39"/>
              <p:cNvSpPr/>
              <p:nvPr/>
            </p:nvSpPr>
            <p:spPr>
              <a:xfrm>
                <a:off x="2123894" y="2692092"/>
                <a:ext cx="89081" cy="97405"/>
              </a:xfrm>
              <a:custGeom>
                <a:avLst/>
                <a:gdLst/>
                <a:ahLst/>
                <a:cxnLst/>
                <a:rect l="l" t="t" r="r" b="b"/>
                <a:pathLst>
                  <a:path w="2547" h="2785" extrusionOk="0">
                    <a:moveTo>
                      <a:pt x="2441" y="0"/>
                    </a:moveTo>
                    <a:cubicBezTo>
                      <a:pt x="2415" y="0"/>
                      <a:pt x="2394" y="13"/>
                      <a:pt x="2394" y="47"/>
                    </a:cubicBezTo>
                    <a:cubicBezTo>
                      <a:pt x="2242" y="624"/>
                      <a:pt x="1938" y="1141"/>
                      <a:pt x="1513" y="1566"/>
                    </a:cubicBezTo>
                    <a:cubicBezTo>
                      <a:pt x="1148" y="1992"/>
                      <a:pt x="662" y="2174"/>
                      <a:pt x="145" y="2448"/>
                    </a:cubicBezTo>
                    <a:cubicBezTo>
                      <a:pt x="0" y="2506"/>
                      <a:pt x="48" y="2784"/>
                      <a:pt x="211" y="2784"/>
                    </a:cubicBezTo>
                    <a:cubicBezTo>
                      <a:pt x="219" y="2784"/>
                      <a:pt x="227" y="2784"/>
                      <a:pt x="236" y="2782"/>
                    </a:cubicBezTo>
                    <a:cubicBezTo>
                      <a:pt x="1573" y="2691"/>
                      <a:pt x="2425" y="1293"/>
                      <a:pt x="2546" y="77"/>
                    </a:cubicBezTo>
                    <a:cubicBezTo>
                      <a:pt x="2546" y="39"/>
                      <a:pt x="2485" y="0"/>
                      <a:pt x="244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" name="Google Shape;580;p39"/>
              <p:cNvSpPr/>
              <p:nvPr/>
            </p:nvSpPr>
            <p:spPr>
              <a:xfrm>
                <a:off x="2042860" y="2458290"/>
                <a:ext cx="123252" cy="27980"/>
              </a:xfrm>
              <a:custGeom>
                <a:avLst/>
                <a:gdLst/>
                <a:ahLst/>
                <a:cxnLst/>
                <a:rect l="l" t="t" r="r" b="b"/>
                <a:pathLst>
                  <a:path w="3524" h="800" extrusionOk="0">
                    <a:moveTo>
                      <a:pt x="419" y="1"/>
                    </a:moveTo>
                    <a:cubicBezTo>
                      <a:pt x="144" y="1"/>
                      <a:pt x="0" y="337"/>
                      <a:pt x="273" y="501"/>
                    </a:cubicBezTo>
                    <a:cubicBezTo>
                      <a:pt x="643" y="710"/>
                      <a:pt x="1078" y="800"/>
                      <a:pt x="1521" y="800"/>
                    </a:cubicBezTo>
                    <a:cubicBezTo>
                      <a:pt x="2170" y="800"/>
                      <a:pt x="2837" y="607"/>
                      <a:pt x="3343" y="318"/>
                    </a:cubicBezTo>
                    <a:cubicBezTo>
                      <a:pt x="3524" y="215"/>
                      <a:pt x="3442" y="25"/>
                      <a:pt x="3283" y="25"/>
                    </a:cubicBezTo>
                    <a:cubicBezTo>
                      <a:pt x="3255" y="25"/>
                      <a:pt x="3224" y="31"/>
                      <a:pt x="3191" y="45"/>
                    </a:cubicBezTo>
                    <a:cubicBezTo>
                      <a:pt x="2831" y="189"/>
                      <a:pt x="2451" y="276"/>
                      <a:pt x="2082" y="276"/>
                    </a:cubicBezTo>
                    <a:cubicBezTo>
                      <a:pt x="1985" y="276"/>
                      <a:pt x="1888" y="270"/>
                      <a:pt x="1793" y="257"/>
                    </a:cubicBezTo>
                    <a:cubicBezTo>
                      <a:pt x="1337" y="227"/>
                      <a:pt x="912" y="75"/>
                      <a:pt x="517" y="14"/>
                    </a:cubicBezTo>
                    <a:cubicBezTo>
                      <a:pt x="483" y="5"/>
                      <a:pt x="450" y="1"/>
                      <a:pt x="41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" name="Google Shape;581;p39"/>
              <p:cNvSpPr/>
              <p:nvPr/>
            </p:nvSpPr>
            <p:spPr>
              <a:xfrm>
                <a:off x="1942100" y="1974527"/>
                <a:ext cx="663161" cy="842268"/>
              </a:xfrm>
              <a:custGeom>
                <a:avLst/>
                <a:gdLst/>
                <a:ahLst/>
                <a:cxnLst/>
                <a:rect l="l" t="t" r="r" b="b"/>
                <a:pathLst>
                  <a:path w="18961" h="24082" extrusionOk="0">
                    <a:moveTo>
                      <a:pt x="18383" y="411"/>
                    </a:moveTo>
                    <a:cubicBezTo>
                      <a:pt x="18504" y="685"/>
                      <a:pt x="18595" y="959"/>
                      <a:pt x="18595" y="1202"/>
                    </a:cubicBezTo>
                    <a:cubicBezTo>
                      <a:pt x="18626" y="1566"/>
                      <a:pt x="18535" y="1870"/>
                      <a:pt x="18535" y="2205"/>
                    </a:cubicBezTo>
                    <a:cubicBezTo>
                      <a:pt x="18504" y="1901"/>
                      <a:pt x="18443" y="1566"/>
                      <a:pt x="18383" y="1263"/>
                    </a:cubicBezTo>
                    <a:lnTo>
                      <a:pt x="18383" y="411"/>
                    </a:lnTo>
                    <a:close/>
                    <a:moveTo>
                      <a:pt x="18231" y="259"/>
                    </a:moveTo>
                    <a:lnTo>
                      <a:pt x="18231" y="259"/>
                    </a:lnTo>
                    <a:cubicBezTo>
                      <a:pt x="18170" y="959"/>
                      <a:pt x="18200" y="1718"/>
                      <a:pt x="18443" y="2326"/>
                    </a:cubicBezTo>
                    <a:cubicBezTo>
                      <a:pt x="16984" y="3603"/>
                      <a:pt x="15738" y="5092"/>
                      <a:pt x="14644" y="6703"/>
                    </a:cubicBezTo>
                    <a:cubicBezTo>
                      <a:pt x="15738" y="4484"/>
                      <a:pt x="16984" y="2387"/>
                      <a:pt x="18231" y="259"/>
                    </a:cubicBezTo>
                    <a:close/>
                    <a:moveTo>
                      <a:pt x="7106" y="8983"/>
                    </a:moveTo>
                    <a:lnTo>
                      <a:pt x="7106" y="8983"/>
                    </a:lnTo>
                    <a:cubicBezTo>
                      <a:pt x="7288" y="9013"/>
                      <a:pt x="7501" y="9074"/>
                      <a:pt x="7683" y="9135"/>
                    </a:cubicBezTo>
                    <a:cubicBezTo>
                      <a:pt x="8261" y="9287"/>
                      <a:pt x="8778" y="9500"/>
                      <a:pt x="9325" y="9712"/>
                    </a:cubicBezTo>
                    <a:cubicBezTo>
                      <a:pt x="9689" y="9864"/>
                      <a:pt x="9993" y="9986"/>
                      <a:pt x="9993" y="10229"/>
                    </a:cubicBezTo>
                    <a:cubicBezTo>
                      <a:pt x="9629" y="10412"/>
                      <a:pt x="9264" y="10594"/>
                      <a:pt x="8899" y="10746"/>
                    </a:cubicBezTo>
                    <a:cubicBezTo>
                      <a:pt x="8139" y="10381"/>
                      <a:pt x="7531" y="9773"/>
                      <a:pt x="7106" y="8983"/>
                    </a:cubicBezTo>
                    <a:close/>
                    <a:moveTo>
                      <a:pt x="5874" y="8882"/>
                    </a:moveTo>
                    <a:cubicBezTo>
                      <a:pt x="6222" y="8882"/>
                      <a:pt x="6567" y="8912"/>
                      <a:pt x="6923" y="8983"/>
                    </a:cubicBezTo>
                    <a:cubicBezTo>
                      <a:pt x="7258" y="9743"/>
                      <a:pt x="7835" y="10351"/>
                      <a:pt x="8565" y="10807"/>
                    </a:cubicBezTo>
                    <a:cubicBezTo>
                      <a:pt x="8595" y="10837"/>
                      <a:pt x="8656" y="10868"/>
                      <a:pt x="8717" y="10898"/>
                    </a:cubicBezTo>
                    <a:cubicBezTo>
                      <a:pt x="8291" y="11050"/>
                      <a:pt x="7896" y="11202"/>
                      <a:pt x="7501" y="11354"/>
                    </a:cubicBezTo>
                    <a:cubicBezTo>
                      <a:pt x="6498" y="10716"/>
                      <a:pt x="5829" y="9895"/>
                      <a:pt x="5130" y="8922"/>
                    </a:cubicBezTo>
                    <a:cubicBezTo>
                      <a:pt x="5382" y="8897"/>
                      <a:pt x="5628" y="8882"/>
                      <a:pt x="5874" y="8882"/>
                    </a:cubicBezTo>
                    <a:close/>
                    <a:moveTo>
                      <a:pt x="4978" y="8983"/>
                    </a:moveTo>
                    <a:cubicBezTo>
                      <a:pt x="5464" y="9956"/>
                      <a:pt x="6316" y="10533"/>
                      <a:pt x="7075" y="11293"/>
                    </a:cubicBezTo>
                    <a:lnTo>
                      <a:pt x="7227" y="11445"/>
                    </a:lnTo>
                    <a:cubicBezTo>
                      <a:pt x="6619" y="11627"/>
                      <a:pt x="5920" y="11810"/>
                      <a:pt x="5282" y="11931"/>
                    </a:cubicBezTo>
                    <a:cubicBezTo>
                      <a:pt x="4370" y="11415"/>
                      <a:pt x="3641" y="10716"/>
                      <a:pt x="2850" y="10047"/>
                    </a:cubicBezTo>
                    <a:lnTo>
                      <a:pt x="2759" y="10047"/>
                    </a:lnTo>
                    <a:cubicBezTo>
                      <a:pt x="2759" y="10047"/>
                      <a:pt x="2729" y="10077"/>
                      <a:pt x="2759" y="10108"/>
                    </a:cubicBezTo>
                    <a:cubicBezTo>
                      <a:pt x="3063" y="10533"/>
                      <a:pt x="3489" y="10868"/>
                      <a:pt x="3884" y="11171"/>
                    </a:cubicBezTo>
                    <a:cubicBezTo>
                      <a:pt x="4066" y="11323"/>
                      <a:pt x="4735" y="11658"/>
                      <a:pt x="5039" y="11962"/>
                    </a:cubicBezTo>
                    <a:cubicBezTo>
                      <a:pt x="4431" y="12083"/>
                      <a:pt x="3884" y="12175"/>
                      <a:pt x="3276" y="12205"/>
                    </a:cubicBezTo>
                    <a:cubicBezTo>
                      <a:pt x="2607" y="11931"/>
                      <a:pt x="2121" y="11567"/>
                      <a:pt x="1604" y="11141"/>
                    </a:cubicBezTo>
                    <a:lnTo>
                      <a:pt x="1513" y="11141"/>
                    </a:lnTo>
                    <a:lnTo>
                      <a:pt x="1513" y="11263"/>
                    </a:lnTo>
                    <a:cubicBezTo>
                      <a:pt x="1908" y="11658"/>
                      <a:pt x="2394" y="11962"/>
                      <a:pt x="2942" y="12235"/>
                    </a:cubicBezTo>
                    <a:cubicBezTo>
                      <a:pt x="2531" y="12281"/>
                      <a:pt x="2128" y="12304"/>
                      <a:pt x="1726" y="12304"/>
                    </a:cubicBezTo>
                    <a:cubicBezTo>
                      <a:pt x="1323" y="12304"/>
                      <a:pt x="920" y="12281"/>
                      <a:pt x="510" y="12235"/>
                    </a:cubicBezTo>
                    <a:cubicBezTo>
                      <a:pt x="844" y="11871"/>
                      <a:pt x="1179" y="11506"/>
                      <a:pt x="1513" y="11141"/>
                    </a:cubicBezTo>
                    <a:cubicBezTo>
                      <a:pt x="1939" y="10716"/>
                      <a:pt x="2303" y="10290"/>
                      <a:pt x="2698" y="9986"/>
                    </a:cubicBezTo>
                    <a:cubicBezTo>
                      <a:pt x="3306" y="9530"/>
                      <a:pt x="3945" y="9165"/>
                      <a:pt x="4705" y="9013"/>
                    </a:cubicBezTo>
                    <a:cubicBezTo>
                      <a:pt x="4826" y="9013"/>
                      <a:pt x="4887" y="8983"/>
                      <a:pt x="4978" y="8983"/>
                    </a:cubicBezTo>
                    <a:close/>
                    <a:moveTo>
                      <a:pt x="9811" y="10685"/>
                    </a:moveTo>
                    <a:cubicBezTo>
                      <a:pt x="9416" y="11293"/>
                      <a:pt x="8930" y="11871"/>
                      <a:pt x="8443" y="12418"/>
                    </a:cubicBezTo>
                    <a:cubicBezTo>
                      <a:pt x="8626" y="11931"/>
                      <a:pt x="8808" y="11475"/>
                      <a:pt x="9082" y="11019"/>
                    </a:cubicBezTo>
                    <a:cubicBezTo>
                      <a:pt x="9355" y="10898"/>
                      <a:pt x="9629" y="10807"/>
                      <a:pt x="9811" y="10685"/>
                    </a:cubicBezTo>
                    <a:close/>
                    <a:moveTo>
                      <a:pt x="419" y="12326"/>
                    </a:moveTo>
                    <a:cubicBezTo>
                      <a:pt x="1153" y="12453"/>
                      <a:pt x="1909" y="12516"/>
                      <a:pt x="2686" y="12516"/>
                    </a:cubicBezTo>
                    <a:cubicBezTo>
                      <a:pt x="2841" y="12516"/>
                      <a:pt x="2997" y="12514"/>
                      <a:pt x="3154" y="12509"/>
                    </a:cubicBezTo>
                    <a:lnTo>
                      <a:pt x="3154" y="12509"/>
                    </a:lnTo>
                    <a:cubicBezTo>
                      <a:pt x="2850" y="12995"/>
                      <a:pt x="2546" y="13482"/>
                      <a:pt x="2242" y="14029"/>
                    </a:cubicBezTo>
                    <a:cubicBezTo>
                      <a:pt x="1543" y="13542"/>
                      <a:pt x="966" y="12934"/>
                      <a:pt x="388" y="12357"/>
                    </a:cubicBezTo>
                    <a:cubicBezTo>
                      <a:pt x="388" y="12357"/>
                      <a:pt x="388" y="12326"/>
                      <a:pt x="419" y="12326"/>
                    </a:cubicBezTo>
                    <a:close/>
                    <a:moveTo>
                      <a:pt x="8808" y="11171"/>
                    </a:moveTo>
                    <a:cubicBezTo>
                      <a:pt x="8808" y="11202"/>
                      <a:pt x="8778" y="11263"/>
                      <a:pt x="8778" y="11323"/>
                    </a:cubicBezTo>
                    <a:cubicBezTo>
                      <a:pt x="8747" y="11445"/>
                      <a:pt x="8656" y="11627"/>
                      <a:pt x="8595" y="11749"/>
                    </a:cubicBezTo>
                    <a:cubicBezTo>
                      <a:pt x="8474" y="12053"/>
                      <a:pt x="8352" y="12357"/>
                      <a:pt x="8291" y="12661"/>
                    </a:cubicBezTo>
                    <a:cubicBezTo>
                      <a:pt x="8170" y="12813"/>
                      <a:pt x="8018" y="12965"/>
                      <a:pt x="7896" y="13086"/>
                    </a:cubicBezTo>
                    <a:cubicBezTo>
                      <a:pt x="7440" y="13542"/>
                      <a:pt x="6984" y="13937"/>
                      <a:pt x="6467" y="14241"/>
                    </a:cubicBezTo>
                    <a:cubicBezTo>
                      <a:pt x="6802" y="13330"/>
                      <a:pt x="7197" y="12478"/>
                      <a:pt x="7623" y="11627"/>
                    </a:cubicBezTo>
                    <a:cubicBezTo>
                      <a:pt x="8048" y="11475"/>
                      <a:pt x="8443" y="11323"/>
                      <a:pt x="8808" y="11171"/>
                    </a:cubicBezTo>
                    <a:close/>
                    <a:moveTo>
                      <a:pt x="5221" y="12266"/>
                    </a:moveTo>
                    <a:cubicBezTo>
                      <a:pt x="5221" y="12387"/>
                      <a:pt x="4917" y="12813"/>
                      <a:pt x="4826" y="12904"/>
                    </a:cubicBezTo>
                    <a:cubicBezTo>
                      <a:pt x="4765" y="13056"/>
                      <a:pt x="4674" y="13269"/>
                      <a:pt x="4613" y="13421"/>
                    </a:cubicBezTo>
                    <a:cubicBezTo>
                      <a:pt x="4401" y="13907"/>
                      <a:pt x="4309" y="14363"/>
                      <a:pt x="4218" y="14849"/>
                    </a:cubicBezTo>
                    <a:cubicBezTo>
                      <a:pt x="3489" y="14789"/>
                      <a:pt x="2881" y="14515"/>
                      <a:pt x="2273" y="14089"/>
                    </a:cubicBezTo>
                    <a:cubicBezTo>
                      <a:pt x="2668" y="13603"/>
                      <a:pt x="2972" y="13026"/>
                      <a:pt x="3306" y="12509"/>
                    </a:cubicBezTo>
                    <a:cubicBezTo>
                      <a:pt x="3945" y="12478"/>
                      <a:pt x="4583" y="12387"/>
                      <a:pt x="5221" y="12266"/>
                    </a:cubicBezTo>
                    <a:close/>
                    <a:moveTo>
                      <a:pt x="7319" y="11749"/>
                    </a:moveTo>
                    <a:cubicBezTo>
                      <a:pt x="7319" y="11810"/>
                      <a:pt x="7288" y="11901"/>
                      <a:pt x="7258" y="12023"/>
                    </a:cubicBezTo>
                    <a:cubicBezTo>
                      <a:pt x="7197" y="12296"/>
                      <a:pt x="6984" y="12570"/>
                      <a:pt x="6863" y="12843"/>
                    </a:cubicBezTo>
                    <a:cubicBezTo>
                      <a:pt x="6680" y="13299"/>
                      <a:pt x="6498" y="13816"/>
                      <a:pt x="6346" y="14333"/>
                    </a:cubicBezTo>
                    <a:cubicBezTo>
                      <a:pt x="6012" y="14515"/>
                      <a:pt x="5677" y="14637"/>
                      <a:pt x="5312" y="14758"/>
                    </a:cubicBezTo>
                    <a:cubicBezTo>
                      <a:pt x="4978" y="14849"/>
                      <a:pt x="4644" y="14849"/>
                      <a:pt x="4340" y="14849"/>
                    </a:cubicBezTo>
                    <a:cubicBezTo>
                      <a:pt x="4553" y="13907"/>
                      <a:pt x="4917" y="13026"/>
                      <a:pt x="5434" y="12235"/>
                    </a:cubicBezTo>
                    <a:cubicBezTo>
                      <a:pt x="6072" y="12114"/>
                      <a:pt x="6741" y="11931"/>
                      <a:pt x="7319" y="11749"/>
                    </a:cubicBezTo>
                    <a:close/>
                    <a:moveTo>
                      <a:pt x="11604" y="13846"/>
                    </a:moveTo>
                    <a:lnTo>
                      <a:pt x="11604" y="13846"/>
                    </a:lnTo>
                    <a:cubicBezTo>
                      <a:pt x="12212" y="14241"/>
                      <a:pt x="12911" y="14454"/>
                      <a:pt x="13458" y="14971"/>
                    </a:cubicBezTo>
                    <a:lnTo>
                      <a:pt x="13580" y="15092"/>
                    </a:lnTo>
                    <a:cubicBezTo>
                      <a:pt x="12881" y="15062"/>
                      <a:pt x="12273" y="14910"/>
                      <a:pt x="11665" y="14637"/>
                    </a:cubicBezTo>
                    <a:cubicBezTo>
                      <a:pt x="11635" y="14363"/>
                      <a:pt x="11604" y="14089"/>
                      <a:pt x="11604" y="13846"/>
                    </a:cubicBezTo>
                    <a:close/>
                    <a:moveTo>
                      <a:pt x="11665" y="14789"/>
                    </a:moveTo>
                    <a:cubicBezTo>
                      <a:pt x="12209" y="15022"/>
                      <a:pt x="12776" y="15167"/>
                      <a:pt x="13345" y="15167"/>
                    </a:cubicBezTo>
                    <a:cubicBezTo>
                      <a:pt x="13444" y="15167"/>
                      <a:pt x="13542" y="15162"/>
                      <a:pt x="13641" y="15153"/>
                    </a:cubicBezTo>
                    <a:cubicBezTo>
                      <a:pt x="14030" y="15602"/>
                      <a:pt x="14272" y="16169"/>
                      <a:pt x="14366" y="16737"/>
                    </a:cubicBezTo>
                    <a:lnTo>
                      <a:pt x="14366" y="16737"/>
                    </a:lnTo>
                    <a:cubicBezTo>
                      <a:pt x="14362" y="16734"/>
                      <a:pt x="14354" y="16734"/>
                      <a:pt x="14340" y="16734"/>
                    </a:cubicBezTo>
                    <a:cubicBezTo>
                      <a:pt x="13458" y="16734"/>
                      <a:pt x="12729" y="16582"/>
                      <a:pt x="12000" y="16065"/>
                    </a:cubicBezTo>
                    <a:lnTo>
                      <a:pt x="11939" y="16065"/>
                    </a:lnTo>
                    <a:cubicBezTo>
                      <a:pt x="11908" y="16004"/>
                      <a:pt x="11908" y="15913"/>
                      <a:pt x="11848" y="15852"/>
                    </a:cubicBezTo>
                    <a:cubicBezTo>
                      <a:pt x="11787" y="15518"/>
                      <a:pt x="11696" y="15123"/>
                      <a:pt x="11665" y="14789"/>
                    </a:cubicBezTo>
                    <a:close/>
                    <a:moveTo>
                      <a:pt x="11392" y="14454"/>
                    </a:moveTo>
                    <a:cubicBezTo>
                      <a:pt x="11483" y="15092"/>
                      <a:pt x="11635" y="15731"/>
                      <a:pt x="11848" y="16369"/>
                    </a:cubicBezTo>
                    <a:cubicBezTo>
                      <a:pt x="11604" y="16916"/>
                      <a:pt x="11300" y="17403"/>
                      <a:pt x="10936" y="17889"/>
                    </a:cubicBezTo>
                    <a:cubicBezTo>
                      <a:pt x="10875" y="17737"/>
                      <a:pt x="10844" y="17555"/>
                      <a:pt x="10844" y="17372"/>
                    </a:cubicBezTo>
                    <a:cubicBezTo>
                      <a:pt x="10753" y="16369"/>
                      <a:pt x="11148" y="15427"/>
                      <a:pt x="11392" y="14454"/>
                    </a:cubicBezTo>
                    <a:close/>
                    <a:moveTo>
                      <a:pt x="8656" y="16430"/>
                    </a:moveTo>
                    <a:lnTo>
                      <a:pt x="8656" y="16430"/>
                    </a:lnTo>
                    <a:cubicBezTo>
                      <a:pt x="8261" y="17068"/>
                      <a:pt x="7805" y="17707"/>
                      <a:pt x="7349" y="18345"/>
                    </a:cubicBezTo>
                    <a:cubicBezTo>
                      <a:pt x="7079" y="18383"/>
                      <a:pt x="6819" y="18404"/>
                      <a:pt x="6564" y="18404"/>
                    </a:cubicBezTo>
                    <a:cubicBezTo>
                      <a:pt x="6014" y="18404"/>
                      <a:pt x="5488" y="18309"/>
                      <a:pt x="4948" y="18102"/>
                    </a:cubicBezTo>
                    <a:cubicBezTo>
                      <a:pt x="6133" y="17403"/>
                      <a:pt x="7531" y="17190"/>
                      <a:pt x="8656" y="16430"/>
                    </a:cubicBezTo>
                    <a:close/>
                    <a:moveTo>
                      <a:pt x="12073" y="16325"/>
                    </a:moveTo>
                    <a:cubicBezTo>
                      <a:pt x="12200" y="16325"/>
                      <a:pt x="12323" y="16440"/>
                      <a:pt x="12425" y="16491"/>
                    </a:cubicBezTo>
                    <a:cubicBezTo>
                      <a:pt x="12853" y="16716"/>
                      <a:pt x="13332" y="16841"/>
                      <a:pt x="13823" y="16841"/>
                    </a:cubicBezTo>
                    <a:cubicBezTo>
                      <a:pt x="13994" y="16841"/>
                      <a:pt x="14167" y="16826"/>
                      <a:pt x="14340" y="16795"/>
                    </a:cubicBezTo>
                    <a:cubicBezTo>
                      <a:pt x="14370" y="16795"/>
                      <a:pt x="14370" y="16764"/>
                      <a:pt x="14370" y="16764"/>
                    </a:cubicBezTo>
                    <a:cubicBezTo>
                      <a:pt x="14401" y="16855"/>
                      <a:pt x="14401" y="16947"/>
                      <a:pt x="14401" y="17068"/>
                    </a:cubicBezTo>
                    <a:cubicBezTo>
                      <a:pt x="14431" y="17585"/>
                      <a:pt x="14249" y="18162"/>
                      <a:pt x="14127" y="18679"/>
                    </a:cubicBezTo>
                    <a:cubicBezTo>
                      <a:pt x="13641" y="18588"/>
                      <a:pt x="13155" y="18375"/>
                      <a:pt x="12699" y="18132"/>
                    </a:cubicBezTo>
                    <a:cubicBezTo>
                      <a:pt x="12425" y="17555"/>
                      <a:pt x="12212" y="16947"/>
                      <a:pt x="12000" y="16339"/>
                    </a:cubicBezTo>
                    <a:cubicBezTo>
                      <a:pt x="12024" y="16329"/>
                      <a:pt x="12049" y="16325"/>
                      <a:pt x="12073" y="16325"/>
                    </a:cubicBezTo>
                    <a:close/>
                    <a:moveTo>
                      <a:pt x="11848" y="16582"/>
                    </a:moveTo>
                    <a:cubicBezTo>
                      <a:pt x="11848" y="16612"/>
                      <a:pt x="11908" y="16643"/>
                      <a:pt x="11908" y="16673"/>
                    </a:cubicBezTo>
                    <a:cubicBezTo>
                      <a:pt x="12060" y="17129"/>
                      <a:pt x="12243" y="17646"/>
                      <a:pt x="12455" y="18102"/>
                    </a:cubicBezTo>
                    <a:cubicBezTo>
                      <a:pt x="12455" y="18558"/>
                      <a:pt x="12303" y="19014"/>
                      <a:pt x="12000" y="19348"/>
                    </a:cubicBezTo>
                    <a:cubicBezTo>
                      <a:pt x="11513" y="19044"/>
                      <a:pt x="11148" y="18618"/>
                      <a:pt x="10936" y="18102"/>
                    </a:cubicBezTo>
                    <a:cubicBezTo>
                      <a:pt x="11209" y="17707"/>
                      <a:pt x="11483" y="17342"/>
                      <a:pt x="11696" y="16916"/>
                    </a:cubicBezTo>
                    <a:cubicBezTo>
                      <a:pt x="11756" y="16825"/>
                      <a:pt x="11817" y="16673"/>
                      <a:pt x="11848" y="16582"/>
                    </a:cubicBezTo>
                    <a:close/>
                    <a:moveTo>
                      <a:pt x="12607" y="18284"/>
                    </a:moveTo>
                    <a:cubicBezTo>
                      <a:pt x="12972" y="18953"/>
                      <a:pt x="13367" y="19621"/>
                      <a:pt x="13884" y="20169"/>
                    </a:cubicBezTo>
                    <a:cubicBezTo>
                      <a:pt x="13276" y="19986"/>
                      <a:pt x="12668" y="19773"/>
                      <a:pt x="12121" y="19409"/>
                    </a:cubicBezTo>
                    <a:cubicBezTo>
                      <a:pt x="12395" y="19074"/>
                      <a:pt x="12547" y="18710"/>
                      <a:pt x="12607" y="18284"/>
                    </a:cubicBezTo>
                    <a:close/>
                    <a:moveTo>
                      <a:pt x="4826" y="18162"/>
                    </a:moveTo>
                    <a:cubicBezTo>
                      <a:pt x="4826" y="18193"/>
                      <a:pt x="4826" y="18193"/>
                      <a:pt x="4887" y="18193"/>
                    </a:cubicBezTo>
                    <a:cubicBezTo>
                      <a:pt x="5343" y="18436"/>
                      <a:pt x="5860" y="18558"/>
                      <a:pt x="6346" y="18588"/>
                    </a:cubicBezTo>
                    <a:cubicBezTo>
                      <a:pt x="6397" y="18594"/>
                      <a:pt x="6447" y="18597"/>
                      <a:pt x="6497" y="18597"/>
                    </a:cubicBezTo>
                    <a:cubicBezTo>
                      <a:pt x="6631" y="18597"/>
                      <a:pt x="6760" y="18579"/>
                      <a:pt x="6894" y="18579"/>
                    </a:cubicBezTo>
                    <a:cubicBezTo>
                      <a:pt x="6944" y="18579"/>
                      <a:pt x="6994" y="18582"/>
                      <a:pt x="7045" y="18588"/>
                    </a:cubicBezTo>
                    <a:lnTo>
                      <a:pt x="7227" y="18588"/>
                    </a:lnTo>
                    <a:cubicBezTo>
                      <a:pt x="6802" y="19105"/>
                      <a:pt x="6376" y="19652"/>
                      <a:pt x="5951" y="20138"/>
                    </a:cubicBezTo>
                    <a:cubicBezTo>
                      <a:pt x="5720" y="20161"/>
                      <a:pt x="5495" y="20172"/>
                      <a:pt x="5272" y="20172"/>
                    </a:cubicBezTo>
                    <a:cubicBezTo>
                      <a:pt x="4588" y="20172"/>
                      <a:pt x="3934" y="20064"/>
                      <a:pt x="3246" y="19834"/>
                    </a:cubicBezTo>
                    <a:lnTo>
                      <a:pt x="3185" y="19834"/>
                    </a:lnTo>
                    <a:cubicBezTo>
                      <a:pt x="3580" y="19166"/>
                      <a:pt x="4157" y="18588"/>
                      <a:pt x="4826" y="18162"/>
                    </a:cubicBezTo>
                    <a:close/>
                    <a:moveTo>
                      <a:pt x="12851" y="18345"/>
                    </a:moveTo>
                    <a:lnTo>
                      <a:pt x="12851" y="18345"/>
                    </a:lnTo>
                    <a:cubicBezTo>
                      <a:pt x="13215" y="18588"/>
                      <a:pt x="13671" y="18740"/>
                      <a:pt x="14127" y="18801"/>
                    </a:cubicBezTo>
                    <a:cubicBezTo>
                      <a:pt x="14036" y="19317"/>
                      <a:pt x="13945" y="19773"/>
                      <a:pt x="14097" y="20260"/>
                    </a:cubicBezTo>
                    <a:lnTo>
                      <a:pt x="14036" y="20260"/>
                    </a:lnTo>
                    <a:cubicBezTo>
                      <a:pt x="13580" y="19652"/>
                      <a:pt x="13185" y="19014"/>
                      <a:pt x="12851" y="18345"/>
                    </a:cubicBezTo>
                    <a:close/>
                    <a:moveTo>
                      <a:pt x="8778" y="16795"/>
                    </a:moveTo>
                    <a:lnTo>
                      <a:pt x="8778" y="16795"/>
                    </a:lnTo>
                    <a:cubicBezTo>
                      <a:pt x="8382" y="18284"/>
                      <a:pt x="8626" y="19865"/>
                      <a:pt x="8139" y="21415"/>
                    </a:cubicBezTo>
                    <a:cubicBezTo>
                      <a:pt x="7744" y="20473"/>
                      <a:pt x="7531" y="19530"/>
                      <a:pt x="7562" y="18497"/>
                    </a:cubicBezTo>
                    <a:cubicBezTo>
                      <a:pt x="7987" y="17950"/>
                      <a:pt x="8382" y="17372"/>
                      <a:pt x="8778" y="16795"/>
                    </a:cubicBezTo>
                    <a:close/>
                    <a:moveTo>
                      <a:pt x="3124" y="19956"/>
                    </a:moveTo>
                    <a:cubicBezTo>
                      <a:pt x="3124" y="19956"/>
                      <a:pt x="3124" y="19986"/>
                      <a:pt x="3154" y="19986"/>
                    </a:cubicBezTo>
                    <a:cubicBezTo>
                      <a:pt x="3610" y="20138"/>
                      <a:pt x="4097" y="20290"/>
                      <a:pt x="4644" y="20290"/>
                    </a:cubicBezTo>
                    <a:cubicBezTo>
                      <a:pt x="4846" y="20290"/>
                      <a:pt x="5130" y="20263"/>
                      <a:pt x="5387" y="20263"/>
                    </a:cubicBezTo>
                    <a:cubicBezTo>
                      <a:pt x="5515" y="20263"/>
                      <a:pt x="5637" y="20270"/>
                      <a:pt x="5738" y="20290"/>
                    </a:cubicBezTo>
                    <a:cubicBezTo>
                      <a:pt x="5312" y="20837"/>
                      <a:pt x="4826" y="21324"/>
                      <a:pt x="4340" y="21780"/>
                    </a:cubicBezTo>
                    <a:cubicBezTo>
                      <a:pt x="4162" y="21815"/>
                      <a:pt x="3989" y="21830"/>
                      <a:pt x="3818" y="21830"/>
                    </a:cubicBezTo>
                    <a:cubicBezTo>
                      <a:pt x="3406" y="21830"/>
                      <a:pt x="3007" y="21744"/>
                      <a:pt x="2577" y="21658"/>
                    </a:cubicBezTo>
                    <a:cubicBezTo>
                      <a:pt x="2668" y="21384"/>
                      <a:pt x="2698" y="21080"/>
                      <a:pt x="2790" y="20837"/>
                    </a:cubicBezTo>
                    <a:cubicBezTo>
                      <a:pt x="2850" y="20533"/>
                      <a:pt x="2972" y="20229"/>
                      <a:pt x="3124" y="19956"/>
                    </a:cubicBezTo>
                    <a:close/>
                    <a:moveTo>
                      <a:pt x="7349" y="18770"/>
                    </a:moveTo>
                    <a:cubicBezTo>
                      <a:pt x="7349" y="18801"/>
                      <a:pt x="7379" y="18892"/>
                      <a:pt x="7379" y="18953"/>
                    </a:cubicBezTo>
                    <a:cubicBezTo>
                      <a:pt x="7562" y="19895"/>
                      <a:pt x="7653" y="20716"/>
                      <a:pt x="8109" y="21536"/>
                    </a:cubicBezTo>
                    <a:cubicBezTo>
                      <a:pt x="7805" y="22387"/>
                      <a:pt x="7349" y="23026"/>
                      <a:pt x="6650" y="23421"/>
                    </a:cubicBezTo>
                    <a:cubicBezTo>
                      <a:pt x="6376" y="22357"/>
                      <a:pt x="6194" y="21324"/>
                      <a:pt x="6194" y="20229"/>
                    </a:cubicBezTo>
                    <a:lnTo>
                      <a:pt x="6194" y="20169"/>
                    </a:lnTo>
                    <a:cubicBezTo>
                      <a:pt x="6619" y="19713"/>
                      <a:pt x="6984" y="19226"/>
                      <a:pt x="7349" y="18770"/>
                    </a:cubicBezTo>
                    <a:close/>
                    <a:moveTo>
                      <a:pt x="2546" y="21810"/>
                    </a:moveTo>
                    <a:cubicBezTo>
                      <a:pt x="2871" y="21972"/>
                      <a:pt x="3235" y="22026"/>
                      <a:pt x="3587" y="22026"/>
                    </a:cubicBezTo>
                    <a:cubicBezTo>
                      <a:pt x="3762" y="22026"/>
                      <a:pt x="3935" y="22013"/>
                      <a:pt x="4097" y="21992"/>
                    </a:cubicBezTo>
                    <a:lnTo>
                      <a:pt x="4097" y="21992"/>
                    </a:lnTo>
                    <a:cubicBezTo>
                      <a:pt x="3489" y="22570"/>
                      <a:pt x="2850" y="23117"/>
                      <a:pt x="2121" y="23603"/>
                    </a:cubicBezTo>
                    <a:cubicBezTo>
                      <a:pt x="2364" y="23026"/>
                      <a:pt x="2425" y="22418"/>
                      <a:pt x="2546" y="21810"/>
                    </a:cubicBezTo>
                    <a:close/>
                    <a:moveTo>
                      <a:pt x="4249" y="22114"/>
                    </a:moveTo>
                    <a:lnTo>
                      <a:pt x="4249" y="22114"/>
                    </a:lnTo>
                    <a:cubicBezTo>
                      <a:pt x="4157" y="22661"/>
                      <a:pt x="4097" y="23208"/>
                      <a:pt x="4218" y="23755"/>
                    </a:cubicBezTo>
                    <a:cubicBezTo>
                      <a:pt x="3580" y="23664"/>
                      <a:pt x="2942" y="23603"/>
                      <a:pt x="2273" y="23603"/>
                    </a:cubicBezTo>
                    <a:cubicBezTo>
                      <a:pt x="2972" y="23147"/>
                      <a:pt x="3641" y="22661"/>
                      <a:pt x="4249" y="22114"/>
                    </a:cubicBezTo>
                    <a:close/>
                    <a:moveTo>
                      <a:pt x="5920" y="20442"/>
                    </a:moveTo>
                    <a:cubicBezTo>
                      <a:pt x="5981" y="20473"/>
                      <a:pt x="6012" y="20564"/>
                      <a:pt x="6072" y="20624"/>
                    </a:cubicBezTo>
                    <a:cubicBezTo>
                      <a:pt x="6194" y="21020"/>
                      <a:pt x="6164" y="21628"/>
                      <a:pt x="6224" y="22053"/>
                    </a:cubicBezTo>
                    <a:cubicBezTo>
                      <a:pt x="6316" y="22539"/>
                      <a:pt x="6467" y="22995"/>
                      <a:pt x="6619" y="23451"/>
                    </a:cubicBezTo>
                    <a:cubicBezTo>
                      <a:pt x="6224" y="23664"/>
                      <a:pt x="5768" y="23786"/>
                      <a:pt x="5282" y="23786"/>
                    </a:cubicBezTo>
                    <a:cubicBezTo>
                      <a:pt x="4948" y="23786"/>
                      <a:pt x="4644" y="23786"/>
                      <a:pt x="4279" y="23755"/>
                    </a:cubicBezTo>
                    <a:cubicBezTo>
                      <a:pt x="4279" y="23117"/>
                      <a:pt x="4279" y="22539"/>
                      <a:pt x="4431" y="21932"/>
                    </a:cubicBezTo>
                    <a:cubicBezTo>
                      <a:pt x="4978" y="21476"/>
                      <a:pt x="5434" y="20989"/>
                      <a:pt x="5920" y="20442"/>
                    </a:cubicBezTo>
                    <a:close/>
                    <a:moveTo>
                      <a:pt x="18323" y="0"/>
                    </a:moveTo>
                    <a:cubicBezTo>
                      <a:pt x="18279" y="0"/>
                      <a:pt x="18231" y="39"/>
                      <a:pt x="18231" y="77"/>
                    </a:cubicBezTo>
                    <a:lnTo>
                      <a:pt x="18231" y="107"/>
                    </a:lnTo>
                    <a:cubicBezTo>
                      <a:pt x="18215" y="92"/>
                      <a:pt x="18208" y="85"/>
                      <a:pt x="18200" y="85"/>
                    </a:cubicBezTo>
                    <a:cubicBezTo>
                      <a:pt x="18193" y="85"/>
                      <a:pt x="18185" y="92"/>
                      <a:pt x="18170" y="107"/>
                    </a:cubicBezTo>
                    <a:cubicBezTo>
                      <a:pt x="16650" y="2174"/>
                      <a:pt x="15434" y="4484"/>
                      <a:pt x="14370" y="6855"/>
                    </a:cubicBezTo>
                    <a:cubicBezTo>
                      <a:pt x="14340" y="6855"/>
                      <a:pt x="14340" y="6855"/>
                      <a:pt x="14279" y="6886"/>
                    </a:cubicBezTo>
                    <a:cubicBezTo>
                      <a:pt x="13155" y="8162"/>
                      <a:pt x="11817" y="9196"/>
                      <a:pt x="10358" y="10047"/>
                    </a:cubicBezTo>
                    <a:cubicBezTo>
                      <a:pt x="8996" y="9254"/>
                      <a:pt x="7492" y="8603"/>
                      <a:pt x="5913" y="8603"/>
                    </a:cubicBezTo>
                    <a:cubicBezTo>
                      <a:pt x="5554" y="8603"/>
                      <a:pt x="5192" y="8636"/>
                      <a:pt x="4826" y="8709"/>
                    </a:cubicBezTo>
                    <a:cubicBezTo>
                      <a:pt x="2820" y="9074"/>
                      <a:pt x="1543" y="10746"/>
                      <a:pt x="236" y="12175"/>
                    </a:cubicBezTo>
                    <a:lnTo>
                      <a:pt x="145" y="12175"/>
                    </a:lnTo>
                    <a:cubicBezTo>
                      <a:pt x="131" y="12160"/>
                      <a:pt x="115" y="12154"/>
                      <a:pt x="100" y="12154"/>
                    </a:cubicBezTo>
                    <a:cubicBezTo>
                      <a:pt x="49" y="12154"/>
                      <a:pt x="0" y="12219"/>
                      <a:pt x="24" y="12266"/>
                    </a:cubicBezTo>
                    <a:cubicBezTo>
                      <a:pt x="1124" y="13661"/>
                      <a:pt x="2697" y="15080"/>
                      <a:pt x="4515" y="15080"/>
                    </a:cubicBezTo>
                    <a:cubicBezTo>
                      <a:pt x="4756" y="15080"/>
                      <a:pt x="5002" y="15055"/>
                      <a:pt x="5252" y="15001"/>
                    </a:cubicBezTo>
                    <a:cubicBezTo>
                      <a:pt x="6437" y="14758"/>
                      <a:pt x="7379" y="14029"/>
                      <a:pt x="8200" y="13117"/>
                    </a:cubicBezTo>
                    <a:cubicBezTo>
                      <a:pt x="8200" y="13117"/>
                      <a:pt x="8230" y="13117"/>
                      <a:pt x="8230" y="13086"/>
                    </a:cubicBezTo>
                    <a:lnTo>
                      <a:pt x="8230" y="13026"/>
                    </a:lnTo>
                    <a:cubicBezTo>
                      <a:pt x="8990" y="12205"/>
                      <a:pt x="9689" y="11202"/>
                      <a:pt x="10328" y="10381"/>
                    </a:cubicBezTo>
                    <a:cubicBezTo>
                      <a:pt x="11787" y="9530"/>
                      <a:pt x="13094" y="8466"/>
                      <a:pt x="14158" y="7250"/>
                    </a:cubicBezTo>
                    <a:lnTo>
                      <a:pt x="14158" y="7250"/>
                    </a:lnTo>
                    <a:cubicBezTo>
                      <a:pt x="14127" y="7342"/>
                      <a:pt x="14127" y="7372"/>
                      <a:pt x="14097" y="7463"/>
                    </a:cubicBezTo>
                    <a:cubicBezTo>
                      <a:pt x="12303" y="10108"/>
                      <a:pt x="10844" y="12995"/>
                      <a:pt x="9112" y="15700"/>
                    </a:cubicBezTo>
                    <a:cubicBezTo>
                      <a:pt x="7744" y="17190"/>
                      <a:pt x="5525" y="17190"/>
                      <a:pt x="4005" y="18466"/>
                    </a:cubicBezTo>
                    <a:cubicBezTo>
                      <a:pt x="3337" y="19014"/>
                      <a:pt x="2820" y="19713"/>
                      <a:pt x="2546" y="20533"/>
                    </a:cubicBezTo>
                    <a:cubicBezTo>
                      <a:pt x="2212" y="21506"/>
                      <a:pt x="2242" y="22570"/>
                      <a:pt x="1847" y="23573"/>
                    </a:cubicBezTo>
                    <a:cubicBezTo>
                      <a:pt x="1817" y="23634"/>
                      <a:pt x="1847" y="23725"/>
                      <a:pt x="1939" y="23725"/>
                    </a:cubicBezTo>
                    <a:cubicBezTo>
                      <a:pt x="1939" y="23725"/>
                      <a:pt x="1939" y="23755"/>
                      <a:pt x="1969" y="23755"/>
                    </a:cubicBezTo>
                    <a:cubicBezTo>
                      <a:pt x="2798" y="23896"/>
                      <a:pt x="3791" y="24082"/>
                      <a:pt x="4744" y="24082"/>
                    </a:cubicBezTo>
                    <a:cubicBezTo>
                      <a:pt x="5851" y="24082"/>
                      <a:pt x="6906" y="23831"/>
                      <a:pt x="7592" y="22965"/>
                    </a:cubicBezTo>
                    <a:cubicBezTo>
                      <a:pt x="7896" y="22600"/>
                      <a:pt x="8078" y="22235"/>
                      <a:pt x="8230" y="21810"/>
                    </a:cubicBezTo>
                    <a:lnTo>
                      <a:pt x="8230" y="21780"/>
                    </a:lnTo>
                    <a:cubicBezTo>
                      <a:pt x="8930" y="19986"/>
                      <a:pt x="8474" y="17798"/>
                      <a:pt x="9233" y="16004"/>
                    </a:cubicBezTo>
                    <a:cubicBezTo>
                      <a:pt x="9598" y="15396"/>
                      <a:pt x="9963" y="14789"/>
                      <a:pt x="10328" y="14181"/>
                    </a:cubicBezTo>
                    <a:cubicBezTo>
                      <a:pt x="10632" y="13603"/>
                      <a:pt x="10966" y="13086"/>
                      <a:pt x="11270" y="12539"/>
                    </a:cubicBezTo>
                    <a:lnTo>
                      <a:pt x="11270" y="12539"/>
                    </a:lnTo>
                    <a:cubicBezTo>
                      <a:pt x="11240" y="12874"/>
                      <a:pt x="11209" y="13269"/>
                      <a:pt x="11209" y="13299"/>
                    </a:cubicBezTo>
                    <a:lnTo>
                      <a:pt x="11209" y="13573"/>
                    </a:lnTo>
                    <a:cubicBezTo>
                      <a:pt x="11027" y="15092"/>
                      <a:pt x="10024" y="16673"/>
                      <a:pt x="10601" y="18193"/>
                    </a:cubicBezTo>
                    <a:cubicBezTo>
                      <a:pt x="11088" y="19530"/>
                      <a:pt x="12607" y="20077"/>
                      <a:pt x="13854" y="20473"/>
                    </a:cubicBezTo>
                    <a:cubicBezTo>
                      <a:pt x="13914" y="20473"/>
                      <a:pt x="13945" y="20473"/>
                      <a:pt x="13975" y="20442"/>
                    </a:cubicBezTo>
                    <a:lnTo>
                      <a:pt x="14066" y="20533"/>
                    </a:lnTo>
                    <a:cubicBezTo>
                      <a:pt x="14075" y="20541"/>
                      <a:pt x="14081" y="20545"/>
                      <a:pt x="14085" y="20545"/>
                    </a:cubicBezTo>
                    <a:cubicBezTo>
                      <a:pt x="14097" y="20545"/>
                      <a:pt x="14097" y="20517"/>
                      <a:pt x="14097" y="20473"/>
                    </a:cubicBezTo>
                    <a:lnTo>
                      <a:pt x="14097" y="20442"/>
                    </a:lnTo>
                    <a:cubicBezTo>
                      <a:pt x="14127" y="20442"/>
                      <a:pt x="14158" y="20442"/>
                      <a:pt x="14158" y="20381"/>
                    </a:cubicBezTo>
                    <a:cubicBezTo>
                      <a:pt x="13914" y="18892"/>
                      <a:pt x="14887" y="17555"/>
                      <a:pt x="14370" y="16065"/>
                    </a:cubicBezTo>
                    <a:cubicBezTo>
                      <a:pt x="14158" y="15548"/>
                      <a:pt x="13854" y="15092"/>
                      <a:pt x="13458" y="14697"/>
                    </a:cubicBezTo>
                    <a:cubicBezTo>
                      <a:pt x="12881" y="14181"/>
                      <a:pt x="12091" y="13937"/>
                      <a:pt x="11483" y="13482"/>
                    </a:cubicBezTo>
                    <a:lnTo>
                      <a:pt x="11483" y="13421"/>
                    </a:lnTo>
                    <a:cubicBezTo>
                      <a:pt x="11483" y="13147"/>
                      <a:pt x="11635" y="12509"/>
                      <a:pt x="11513" y="12175"/>
                    </a:cubicBezTo>
                    <a:cubicBezTo>
                      <a:pt x="13610" y="8679"/>
                      <a:pt x="15647" y="5214"/>
                      <a:pt x="18656" y="2357"/>
                    </a:cubicBezTo>
                    <a:cubicBezTo>
                      <a:pt x="18717" y="2326"/>
                      <a:pt x="18687" y="2235"/>
                      <a:pt x="18656" y="2205"/>
                    </a:cubicBezTo>
                    <a:cubicBezTo>
                      <a:pt x="18960" y="1536"/>
                      <a:pt x="18717" y="655"/>
                      <a:pt x="18383" y="47"/>
                    </a:cubicBezTo>
                    <a:cubicBezTo>
                      <a:pt x="18371" y="13"/>
                      <a:pt x="18348" y="0"/>
                      <a:pt x="183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82" name="Google Shape;582;p39"/>
          <p:cNvGrpSpPr/>
          <p:nvPr/>
        </p:nvGrpSpPr>
        <p:grpSpPr>
          <a:xfrm>
            <a:off x="7381135" y="1092363"/>
            <a:ext cx="1206428" cy="612594"/>
            <a:chOff x="4969154" y="2654413"/>
            <a:chExt cx="957559" cy="486224"/>
          </a:xfrm>
        </p:grpSpPr>
        <p:sp>
          <p:nvSpPr>
            <p:cNvPr id="583" name="Google Shape;583;p39"/>
            <p:cNvSpPr/>
            <p:nvPr/>
          </p:nvSpPr>
          <p:spPr>
            <a:xfrm>
              <a:off x="4969154" y="2654413"/>
              <a:ext cx="957559" cy="486224"/>
            </a:xfrm>
            <a:custGeom>
              <a:avLst/>
              <a:gdLst/>
              <a:ahLst/>
              <a:cxnLst/>
              <a:rect l="l" t="t" r="r" b="b"/>
              <a:pathLst>
                <a:path w="43216" h="21944" extrusionOk="0">
                  <a:moveTo>
                    <a:pt x="25344" y="0"/>
                  </a:moveTo>
                  <a:cubicBezTo>
                    <a:pt x="24969" y="0"/>
                    <a:pt x="24593" y="18"/>
                    <a:pt x="24218" y="52"/>
                  </a:cubicBezTo>
                  <a:cubicBezTo>
                    <a:pt x="19181" y="552"/>
                    <a:pt x="12543" y="4655"/>
                    <a:pt x="13511" y="10226"/>
                  </a:cubicBezTo>
                  <a:cubicBezTo>
                    <a:pt x="11925" y="8372"/>
                    <a:pt x="9842" y="6713"/>
                    <a:pt x="7453" y="6713"/>
                  </a:cubicBezTo>
                  <a:cubicBezTo>
                    <a:pt x="6876" y="6713"/>
                    <a:pt x="6282" y="6809"/>
                    <a:pt x="5672" y="7023"/>
                  </a:cubicBezTo>
                  <a:cubicBezTo>
                    <a:pt x="2036" y="8358"/>
                    <a:pt x="1669" y="12828"/>
                    <a:pt x="3470" y="15763"/>
                  </a:cubicBezTo>
                  <a:cubicBezTo>
                    <a:pt x="3312" y="15740"/>
                    <a:pt x="3154" y="15729"/>
                    <a:pt x="2998" y="15729"/>
                  </a:cubicBezTo>
                  <a:cubicBezTo>
                    <a:pt x="1573" y="15729"/>
                    <a:pt x="288" y="16675"/>
                    <a:pt x="168" y="18298"/>
                  </a:cubicBezTo>
                  <a:cubicBezTo>
                    <a:pt x="1" y="20466"/>
                    <a:pt x="1802" y="21434"/>
                    <a:pt x="3637" y="21634"/>
                  </a:cubicBezTo>
                  <a:cubicBezTo>
                    <a:pt x="5792" y="21885"/>
                    <a:pt x="8015" y="21943"/>
                    <a:pt x="10244" y="21943"/>
                  </a:cubicBezTo>
                  <a:cubicBezTo>
                    <a:pt x="12154" y="21943"/>
                    <a:pt x="14067" y="21901"/>
                    <a:pt x="15946" y="21901"/>
                  </a:cubicBezTo>
                  <a:cubicBezTo>
                    <a:pt x="19949" y="21901"/>
                    <a:pt x="23951" y="21801"/>
                    <a:pt x="27921" y="21601"/>
                  </a:cubicBezTo>
                  <a:cubicBezTo>
                    <a:pt x="31523" y="21434"/>
                    <a:pt x="35326" y="21500"/>
                    <a:pt x="38829" y="20833"/>
                  </a:cubicBezTo>
                  <a:cubicBezTo>
                    <a:pt x="41197" y="20366"/>
                    <a:pt x="42665" y="18765"/>
                    <a:pt x="42865" y="16330"/>
                  </a:cubicBezTo>
                  <a:cubicBezTo>
                    <a:pt x="43216" y="12740"/>
                    <a:pt x="40224" y="9477"/>
                    <a:pt x="36949" y="9477"/>
                  </a:cubicBezTo>
                  <a:cubicBezTo>
                    <a:pt x="36177" y="9477"/>
                    <a:pt x="35389" y="9658"/>
                    <a:pt x="34626" y="10059"/>
                  </a:cubicBezTo>
                  <a:cubicBezTo>
                    <a:pt x="35193" y="7757"/>
                    <a:pt x="34459" y="5255"/>
                    <a:pt x="32991" y="3421"/>
                  </a:cubicBezTo>
                  <a:cubicBezTo>
                    <a:pt x="31128" y="1055"/>
                    <a:pt x="28269" y="0"/>
                    <a:pt x="25344" y="0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84" name="Google Shape;584;p39"/>
            <p:cNvGrpSpPr/>
            <p:nvPr/>
          </p:nvGrpSpPr>
          <p:grpSpPr>
            <a:xfrm>
              <a:off x="4995234" y="2667088"/>
              <a:ext cx="905410" cy="460771"/>
              <a:chOff x="1823150" y="3499775"/>
              <a:chExt cx="1079025" cy="549125"/>
            </a:xfrm>
          </p:grpSpPr>
          <p:sp>
            <p:nvSpPr>
              <p:cNvPr id="585" name="Google Shape;585;p39"/>
              <p:cNvSpPr/>
              <p:nvPr/>
            </p:nvSpPr>
            <p:spPr>
              <a:xfrm>
                <a:off x="1844000" y="3519475"/>
                <a:ext cx="1046600" cy="509700"/>
              </a:xfrm>
              <a:custGeom>
                <a:avLst/>
                <a:gdLst/>
                <a:ahLst/>
                <a:cxnLst/>
                <a:rect l="l" t="t" r="r" b="b"/>
                <a:pathLst>
                  <a:path w="41864" h="20388" extrusionOk="0">
                    <a:moveTo>
                      <a:pt x="24309" y="0"/>
                    </a:moveTo>
                    <a:cubicBezTo>
                      <a:pt x="24190" y="0"/>
                      <a:pt x="24070" y="2"/>
                      <a:pt x="23950" y="7"/>
                    </a:cubicBezTo>
                    <a:cubicBezTo>
                      <a:pt x="18780" y="207"/>
                      <a:pt x="10774" y="4843"/>
                      <a:pt x="13777" y="11115"/>
                    </a:cubicBezTo>
                    <a:cubicBezTo>
                      <a:pt x="13938" y="11369"/>
                      <a:pt x="13715" y="11607"/>
                      <a:pt x="13486" y="11607"/>
                    </a:cubicBezTo>
                    <a:cubicBezTo>
                      <a:pt x="13384" y="11607"/>
                      <a:pt x="13281" y="11561"/>
                      <a:pt x="13209" y="11448"/>
                    </a:cubicBezTo>
                    <a:cubicBezTo>
                      <a:pt x="11605" y="9105"/>
                      <a:pt x="9506" y="6700"/>
                      <a:pt x="6467" y="6700"/>
                    </a:cubicBezTo>
                    <a:cubicBezTo>
                      <a:pt x="6347" y="6700"/>
                      <a:pt x="6227" y="6704"/>
                      <a:pt x="6104" y="6711"/>
                    </a:cubicBezTo>
                    <a:cubicBezTo>
                      <a:pt x="1534" y="7012"/>
                      <a:pt x="1735" y="12049"/>
                      <a:pt x="3102" y="15151"/>
                    </a:cubicBezTo>
                    <a:lnTo>
                      <a:pt x="3169" y="15151"/>
                    </a:lnTo>
                    <a:cubicBezTo>
                      <a:pt x="3385" y="15212"/>
                      <a:pt x="3344" y="15559"/>
                      <a:pt x="3100" y="15559"/>
                    </a:cubicBezTo>
                    <a:cubicBezTo>
                      <a:pt x="3080" y="15559"/>
                      <a:pt x="3058" y="15556"/>
                      <a:pt x="3036" y="15551"/>
                    </a:cubicBezTo>
                    <a:cubicBezTo>
                      <a:pt x="2842" y="15521"/>
                      <a:pt x="2657" y="15506"/>
                      <a:pt x="2479" y="15506"/>
                    </a:cubicBezTo>
                    <a:cubicBezTo>
                      <a:pt x="1277" y="15506"/>
                      <a:pt x="436" y="16199"/>
                      <a:pt x="0" y="17653"/>
                    </a:cubicBezTo>
                    <a:cubicBezTo>
                      <a:pt x="33" y="19187"/>
                      <a:pt x="934" y="20021"/>
                      <a:pt x="2735" y="20154"/>
                    </a:cubicBezTo>
                    <a:cubicBezTo>
                      <a:pt x="3236" y="20254"/>
                      <a:pt x="3778" y="20271"/>
                      <a:pt x="4320" y="20271"/>
                    </a:cubicBezTo>
                    <a:cubicBezTo>
                      <a:pt x="4591" y="20271"/>
                      <a:pt x="4862" y="20267"/>
                      <a:pt x="5128" y="20267"/>
                    </a:cubicBezTo>
                    <a:cubicBezTo>
                      <a:pt x="5393" y="20267"/>
                      <a:pt x="5654" y="20271"/>
                      <a:pt x="5904" y="20288"/>
                    </a:cubicBezTo>
                    <a:cubicBezTo>
                      <a:pt x="8106" y="20355"/>
                      <a:pt x="10341" y="20388"/>
                      <a:pt x="12542" y="20388"/>
                    </a:cubicBezTo>
                    <a:cubicBezTo>
                      <a:pt x="16945" y="20388"/>
                      <a:pt x="21382" y="20355"/>
                      <a:pt x="25785" y="20154"/>
                    </a:cubicBezTo>
                    <a:cubicBezTo>
                      <a:pt x="28020" y="20021"/>
                      <a:pt x="30222" y="19954"/>
                      <a:pt x="32423" y="19787"/>
                    </a:cubicBezTo>
                    <a:cubicBezTo>
                      <a:pt x="34525" y="19654"/>
                      <a:pt x="37627" y="19888"/>
                      <a:pt x="39462" y="18787"/>
                    </a:cubicBezTo>
                    <a:cubicBezTo>
                      <a:pt x="41863" y="17286"/>
                      <a:pt x="41663" y="13716"/>
                      <a:pt x="40229" y="11682"/>
                    </a:cubicBezTo>
                    <a:cubicBezTo>
                      <a:pt x="39245" y="10226"/>
                      <a:pt x="37821" y="9536"/>
                      <a:pt x="36306" y="9536"/>
                    </a:cubicBezTo>
                    <a:cubicBezTo>
                      <a:pt x="35250" y="9536"/>
                      <a:pt x="34150" y="9871"/>
                      <a:pt x="33124" y="10514"/>
                    </a:cubicBezTo>
                    <a:cubicBezTo>
                      <a:pt x="33075" y="10539"/>
                      <a:pt x="33025" y="10549"/>
                      <a:pt x="32977" y="10549"/>
                    </a:cubicBezTo>
                    <a:cubicBezTo>
                      <a:pt x="32697" y="10549"/>
                      <a:pt x="32467" y="10180"/>
                      <a:pt x="32723" y="9980"/>
                    </a:cubicBezTo>
                    <a:cubicBezTo>
                      <a:pt x="32757" y="9980"/>
                      <a:pt x="32757" y="9947"/>
                      <a:pt x="32790" y="9947"/>
                    </a:cubicBezTo>
                    <a:lnTo>
                      <a:pt x="32790" y="9880"/>
                    </a:lnTo>
                    <a:cubicBezTo>
                      <a:pt x="34291" y="4334"/>
                      <a:pt x="29633" y="0"/>
                      <a:pt x="2430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" name="Google Shape;586;p39"/>
              <p:cNvSpPr/>
              <p:nvPr/>
            </p:nvSpPr>
            <p:spPr>
              <a:xfrm>
                <a:off x="1823150" y="3499775"/>
                <a:ext cx="1079025" cy="549125"/>
              </a:xfrm>
              <a:custGeom>
                <a:avLst/>
                <a:gdLst/>
                <a:ahLst/>
                <a:cxnLst/>
                <a:rect l="l" t="t" r="r" b="b"/>
                <a:pathLst>
                  <a:path w="43161" h="21965" extrusionOk="0">
                    <a:moveTo>
                      <a:pt x="25212" y="655"/>
                    </a:moveTo>
                    <a:cubicBezTo>
                      <a:pt x="30564" y="655"/>
                      <a:pt x="35159" y="4988"/>
                      <a:pt x="33691" y="10535"/>
                    </a:cubicBezTo>
                    <a:lnTo>
                      <a:pt x="33691" y="10602"/>
                    </a:lnTo>
                    <a:cubicBezTo>
                      <a:pt x="33657" y="10602"/>
                      <a:pt x="33657" y="10635"/>
                      <a:pt x="33591" y="10635"/>
                    </a:cubicBezTo>
                    <a:cubicBezTo>
                      <a:pt x="33372" y="10854"/>
                      <a:pt x="33579" y="11229"/>
                      <a:pt x="33844" y="11229"/>
                    </a:cubicBezTo>
                    <a:cubicBezTo>
                      <a:pt x="33903" y="11229"/>
                      <a:pt x="33964" y="11211"/>
                      <a:pt x="34024" y="11169"/>
                    </a:cubicBezTo>
                    <a:cubicBezTo>
                      <a:pt x="34981" y="10597"/>
                      <a:pt x="36022" y="10296"/>
                      <a:pt x="37036" y="10296"/>
                    </a:cubicBezTo>
                    <a:cubicBezTo>
                      <a:pt x="38568" y="10296"/>
                      <a:pt x="40039" y="10984"/>
                      <a:pt x="41063" y="12470"/>
                    </a:cubicBezTo>
                    <a:cubicBezTo>
                      <a:pt x="42497" y="14504"/>
                      <a:pt x="42697" y="18074"/>
                      <a:pt x="40329" y="19575"/>
                    </a:cubicBezTo>
                    <a:cubicBezTo>
                      <a:pt x="39041" y="20348"/>
                      <a:pt x="37111" y="20463"/>
                      <a:pt x="35372" y="20463"/>
                    </a:cubicBezTo>
                    <a:cubicBezTo>
                      <a:pt x="34634" y="20463"/>
                      <a:pt x="33930" y="20442"/>
                      <a:pt x="33324" y="20442"/>
                    </a:cubicBezTo>
                    <a:cubicBezTo>
                      <a:pt x="31089" y="20609"/>
                      <a:pt x="28887" y="20742"/>
                      <a:pt x="26686" y="20809"/>
                    </a:cubicBezTo>
                    <a:cubicBezTo>
                      <a:pt x="22813" y="20984"/>
                      <a:pt x="18965" y="21082"/>
                      <a:pt x="15099" y="21082"/>
                    </a:cubicBezTo>
                    <a:cubicBezTo>
                      <a:pt x="14536" y="21082"/>
                      <a:pt x="13973" y="21080"/>
                      <a:pt x="13410" y="21076"/>
                    </a:cubicBezTo>
                    <a:lnTo>
                      <a:pt x="6772" y="20942"/>
                    </a:lnTo>
                    <a:cubicBezTo>
                      <a:pt x="6521" y="20926"/>
                      <a:pt x="6263" y="20922"/>
                      <a:pt x="6000" y="20922"/>
                    </a:cubicBezTo>
                    <a:cubicBezTo>
                      <a:pt x="5736" y="20922"/>
                      <a:pt x="5469" y="20926"/>
                      <a:pt x="5200" y="20926"/>
                    </a:cubicBezTo>
                    <a:cubicBezTo>
                      <a:pt x="4662" y="20926"/>
                      <a:pt x="4120" y="20909"/>
                      <a:pt x="3603" y="20809"/>
                    </a:cubicBezTo>
                    <a:cubicBezTo>
                      <a:pt x="1835" y="20676"/>
                      <a:pt x="901" y="19842"/>
                      <a:pt x="867" y="18307"/>
                    </a:cubicBezTo>
                    <a:cubicBezTo>
                      <a:pt x="1299" y="16869"/>
                      <a:pt x="2127" y="16150"/>
                      <a:pt x="3309" y="16150"/>
                    </a:cubicBezTo>
                    <a:cubicBezTo>
                      <a:pt x="3498" y="16150"/>
                      <a:pt x="3696" y="16169"/>
                      <a:pt x="3903" y="16206"/>
                    </a:cubicBezTo>
                    <a:cubicBezTo>
                      <a:pt x="3926" y="16211"/>
                      <a:pt x="3948" y="16213"/>
                      <a:pt x="3969" y="16213"/>
                    </a:cubicBezTo>
                    <a:cubicBezTo>
                      <a:pt x="4221" y="16213"/>
                      <a:pt x="4314" y="15867"/>
                      <a:pt x="4036" y="15805"/>
                    </a:cubicBezTo>
                    <a:lnTo>
                      <a:pt x="4003" y="15805"/>
                    </a:lnTo>
                    <a:cubicBezTo>
                      <a:pt x="2635" y="12737"/>
                      <a:pt x="2402" y="7666"/>
                      <a:pt x="7005" y="7399"/>
                    </a:cubicBezTo>
                    <a:cubicBezTo>
                      <a:pt x="7143" y="7389"/>
                      <a:pt x="7280" y="7384"/>
                      <a:pt x="7415" y="7384"/>
                    </a:cubicBezTo>
                    <a:cubicBezTo>
                      <a:pt x="10368" y="7384"/>
                      <a:pt x="12482" y="9774"/>
                      <a:pt x="14077" y="12103"/>
                    </a:cubicBezTo>
                    <a:cubicBezTo>
                      <a:pt x="14162" y="12219"/>
                      <a:pt x="14273" y="12269"/>
                      <a:pt x="14380" y="12269"/>
                    </a:cubicBezTo>
                    <a:cubicBezTo>
                      <a:pt x="14609" y="12269"/>
                      <a:pt x="14814" y="12042"/>
                      <a:pt x="14677" y="11769"/>
                    </a:cubicBezTo>
                    <a:cubicBezTo>
                      <a:pt x="11642" y="5531"/>
                      <a:pt x="19647" y="861"/>
                      <a:pt x="24851" y="661"/>
                    </a:cubicBezTo>
                    <a:cubicBezTo>
                      <a:pt x="24972" y="657"/>
                      <a:pt x="25092" y="655"/>
                      <a:pt x="25212" y="655"/>
                    </a:cubicBezTo>
                    <a:close/>
                    <a:moveTo>
                      <a:pt x="25412" y="0"/>
                    </a:moveTo>
                    <a:cubicBezTo>
                      <a:pt x="25014" y="0"/>
                      <a:pt x="24615" y="21"/>
                      <a:pt x="24217" y="61"/>
                    </a:cubicBezTo>
                    <a:cubicBezTo>
                      <a:pt x="19180" y="561"/>
                      <a:pt x="12542" y="4731"/>
                      <a:pt x="13510" y="10235"/>
                    </a:cubicBezTo>
                    <a:cubicBezTo>
                      <a:pt x="11933" y="8390"/>
                      <a:pt x="9863" y="6739"/>
                      <a:pt x="7490" y="6739"/>
                    </a:cubicBezTo>
                    <a:cubicBezTo>
                      <a:pt x="6901" y="6739"/>
                      <a:pt x="6294" y="6840"/>
                      <a:pt x="5671" y="7066"/>
                    </a:cubicBezTo>
                    <a:cubicBezTo>
                      <a:pt x="2035" y="8333"/>
                      <a:pt x="1668" y="12837"/>
                      <a:pt x="3469" y="15772"/>
                    </a:cubicBezTo>
                    <a:cubicBezTo>
                      <a:pt x="3331" y="15755"/>
                      <a:pt x="3193" y="15747"/>
                      <a:pt x="3057" y="15747"/>
                    </a:cubicBezTo>
                    <a:cubicBezTo>
                      <a:pt x="1585" y="15747"/>
                      <a:pt x="289" y="16720"/>
                      <a:pt x="167" y="18307"/>
                    </a:cubicBezTo>
                    <a:cubicBezTo>
                      <a:pt x="0" y="20475"/>
                      <a:pt x="1801" y="21443"/>
                      <a:pt x="3636" y="21643"/>
                    </a:cubicBezTo>
                    <a:cubicBezTo>
                      <a:pt x="5706" y="21902"/>
                      <a:pt x="7839" y="21964"/>
                      <a:pt x="9975" y="21964"/>
                    </a:cubicBezTo>
                    <a:cubicBezTo>
                      <a:pt x="11968" y="21964"/>
                      <a:pt x="13963" y="21910"/>
                      <a:pt x="15911" y="21910"/>
                    </a:cubicBezTo>
                    <a:cubicBezTo>
                      <a:pt x="19914" y="21843"/>
                      <a:pt x="23917" y="21776"/>
                      <a:pt x="27920" y="21610"/>
                    </a:cubicBezTo>
                    <a:cubicBezTo>
                      <a:pt x="31489" y="21443"/>
                      <a:pt x="35325" y="21509"/>
                      <a:pt x="38828" y="20842"/>
                    </a:cubicBezTo>
                    <a:cubicBezTo>
                      <a:pt x="41163" y="20409"/>
                      <a:pt x="42664" y="18774"/>
                      <a:pt x="42864" y="16339"/>
                    </a:cubicBezTo>
                    <a:cubicBezTo>
                      <a:pt x="43161" y="12749"/>
                      <a:pt x="40159" y="9486"/>
                      <a:pt x="36881" y="9486"/>
                    </a:cubicBezTo>
                    <a:cubicBezTo>
                      <a:pt x="36109" y="9486"/>
                      <a:pt x="35321" y="9667"/>
                      <a:pt x="34558" y="10068"/>
                    </a:cubicBezTo>
                    <a:cubicBezTo>
                      <a:pt x="35192" y="7766"/>
                      <a:pt x="34391" y="5298"/>
                      <a:pt x="32990" y="3430"/>
                    </a:cubicBezTo>
                    <a:cubicBezTo>
                      <a:pt x="31142" y="1083"/>
                      <a:pt x="28313" y="0"/>
                      <a:pt x="25412" y="0"/>
                    </a:cubicBezTo>
                    <a:close/>
                  </a:path>
                </a:pathLst>
              </a:custGeom>
              <a:solidFill>
                <a:srgbClr val="C400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" name="Google Shape;587;p39"/>
              <p:cNvSpPr/>
              <p:nvPr/>
            </p:nvSpPr>
            <p:spPr>
              <a:xfrm>
                <a:off x="1844825" y="3516125"/>
                <a:ext cx="1040775" cy="469700"/>
              </a:xfrm>
              <a:custGeom>
                <a:avLst/>
                <a:gdLst/>
                <a:ahLst/>
                <a:cxnLst/>
                <a:rect l="l" t="t" r="r" b="b"/>
                <a:pathLst>
                  <a:path w="41631" h="18788" extrusionOk="0">
                    <a:moveTo>
                      <a:pt x="24345" y="1"/>
                    </a:moveTo>
                    <a:cubicBezTo>
                      <a:pt x="24225" y="1"/>
                      <a:pt x="24105" y="3"/>
                      <a:pt x="23984" y="7"/>
                    </a:cubicBezTo>
                    <a:cubicBezTo>
                      <a:pt x="18780" y="207"/>
                      <a:pt x="10775" y="4877"/>
                      <a:pt x="13810" y="11115"/>
                    </a:cubicBezTo>
                    <a:cubicBezTo>
                      <a:pt x="13949" y="11370"/>
                      <a:pt x="13735" y="11608"/>
                      <a:pt x="13502" y="11608"/>
                    </a:cubicBezTo>
                    <a:cubicBezTo>
                      <a:pt x="13399" y="11608"/>
                      <a:pt x="13292" y="11561"/>
                      <a:pt x="13210" y="11449"/>
                    </a:cubicBezTo>
                    <a:cubicBezTo>
                      <a:pt x="11615" y="9120"/>
                      <a:pt x="9501" y="6730"/>
                      <a:pt x="6548" y="6730"/>
                    </a:cubicBezTo>
                    <a:cubicBezTo>
                      <a:pt x="6413" y="6730"/>
                      <a:pt x="6276" y="6735"/>
                      <a:pt x="6138" y="6745"/>
                    </a:cubicBezTo>
                    <a:cubicBezTo>
                      <a:pt x="1535" y="7012"/>
                      <a:pt x="1768" y="12083"/>
                      <a:pt x="3136" y="15151"/>
                    </a:cubicBezTo>
                    <a:lnTo>
                      <a:pt x="3169" y="15151"/>
                    </a:lnTo>
                    <a:cubicBezTo>
                      <a:pt x="3447" y="15213"/>
                      <a:pt x="3354" y="15559"/>
                      <a:pt x="3102" y="15559"/>
                    </a:cubicBezTo>
                    <a:cubicBezTo>
                      <a:pt x="3081" y="15559"/>
                      <a:pt x="3059" y="15557"/>
                      <a:pt x="3036" y="15552"/>
                    </a:cubicBezTo>
                    <a:cubicBezTo>
                      <a:pt x="2829" y="15515"/>
                      <a:pt x="2631" y="15496"/>
                      <a:pt x="2442" y="15496"/>
                    </a:cubicBezTo>
                    <a:cubicBezTo>
                      <a:pt x="1260" y="15496"/>
                      <a:pt x="432" y="16215"/>
                      <a:pt x="0" y="17653"/>
                    </a:cubicBezTo>
                    <a:cubicBezTo>
                      <a:pt x="0" y="18053"/>
                      <a:pt x="100" y="18454"/>
                      <a:pt x="267" y="18787"/>
                    </a:cubicBezTo>
                    <a:cubicBezTo>
                      <a:pt x="596" y="17609"/>
                      <a:pt x="1892" y="16521"/>
                      <a:pt x="3177" y="16521"/>
                    </a:cubicBezTo>
                    <a:cubicBezTo>
                      <a:pt x="3456" y="16521"/>
                      <a:pt x="3735" y="16573"/>
                      <a:pt x="4003" y="16686"/>
                    </a:cubicBezTo>
                    <a:cubicBezTo>
                      <a:pt x="4170" y="16786"/>
                      <a:pt x="4370" y="16853"/>
                      <a:pt x="4537" y="16953"/>
                    </a:cubicBezTo>
                    <a:lnTo>
                      <a:pt x="4170" y="15952"/>
                    </a:lnTo>
                    <a:cubicBezTo>
                      <a:pt x="3169" y="12916"/>
                      <a:pt x="4504" y="8847"/>
                      <a:pt x="8273" y="8847"/>
                    </a:cubicBezTo>
                    <a:cubicBezTo>
                      <a:pt x="11142" y="8847"/>
                      <a:pt x="13143" y="11782"/>
                      <a:pt x="14511" y="14017"/>
                    </a:cubicBezTo>
                    <a:cubicBezTo>
                      <a:pt x="14544" y="11482"/>
                      <a:pt x="15345" y="8947"/>
                      <a:pt x="16979" y="6979"/>
                    </a:cubicBezTo>
                    <a:cubicBezTo>
                      <a:pt x="18704" y="4886"/>
                      <a:pt x="21070" y="3581"/>
                      <a:pt x="23431" y="3581"/>
                    </a:cubicBezTo>
                    <a:cubicBezTo>
                      <a:pt x="25134" y="3581"/>
                      <a:pt x="26834" y="4260"/>
                      <a:pt x="28287" y="5811"/>
                    </a:cubicBezTo>
                    <a:cubicBezTo>
                      <a:pt x="29955" y="7613"/>
                      <a:pt x="30956" y="9981"/>
                      <a:pt x="31323" y="12483"/>
                    </a:cubicBezTo>
                    <a:cubicBezTo>
                      <a:pt x="32072" y="12146"/>
                      <a:pt x="32933" y="11978"/>
                      <a:pt x="33797" y="11978"/>
                    </a:cubicBezTo>
                    <a:cubicBezTo>
                      <a:pt x="34819" y="11978"/>
                      <a:pt x="35844" y="12213"/>
                      <a:pt x="36693" y="12683"/>
                    </a:cubicBezTo>
                    <a:cubicBezTo>
                      <a:pt x="37127" y="12916"/>
                      <a:pt x="37460" y="13183"/>
                      <a:pt x="37794" y="13517"/>
                    </a:cubicBezTo>
                    <a:cubicBezTo>
                      <a:pt x="39195" y="14317"/>
                      <a:pt x="40396" y="15685"/>
                      <a:pt x="40896" y="17186"/>
                    </a:cubicBezTo>
                    <a:cubicBezTo>
                      <a:pt x="41630" y="15485"/>
                      <a:pt x="41230" y="13283"/>
                      <a:pt x="40229" y="11816"/>
                    </a:cubicBezTo>
                    <a:cubicBezTo>
                      <a:pt x="39205" y="10330"/>
                      <a:pt x="37747" y="9642"/>
                      <a:pt x="36217" y="9642"/>
                    </a:cubicBezTo>
                    <a:cubicBezTo>
                      <a:pt x="35204" y="9642"/>
                      <a:pt x="34160" y="9943"/>
                      <a:pt x="33191" y="10515"/>
                    </a:cubicBezTo>
                    <a:cubicBezTo>
                      <a:pt x="33131" y="10557"/>
                      <a:pt x="33069" y="10575"/>
                      <a:pt x="33011" y="10575"/>
                    </a:cubicBezTo>
                    <a:cubicBezTo>
                      <a:pt x="32746" y="10575"/>
                      <a:pt x="32544" y="10200"/>
                      <a:pt x="32790" y="9981"/>
                    </a:cubicBezTo>
                    <a:lnTo>
                      <a:pt x="32824" y="9948"/>
                    </a:lnTo>
                    <a:lnTo>
                      <a:pt x="32824" y="9881"/>
                    </a:lnTo>
                    <a:cubicBezTo>
                      <a:pt x="34292" y="4334"/>
                      <a:pt x="29697" y="1"/>
                      <a:pt x="24345" y="1"/>
                    </a:cubicBezTo>
                    <a:close/>
                  </a:path>
                </a:pathLst>
              </a:custGeom>
              <a:solidFill>
                <a:srgbClr val="D8F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" name="Google Shape;588;p39"/>
              <p:cNvSpPr/>
              <p:nvPr/>
            </p:nvSpPr>
            <p:spPr>
              <a:xfrm>
                <a:off x="1823150" y="3499775"/>
                <a:ext cx="1079025" cy="549125"/>
              </a:xfrm>
              <a:custGeom>
                <a:avLst/>
                <a:gdLst/>
                <a:ahLst/>
                <a:cxnLst/>
                <a:rect l="l" t="t" r="r" b="b"/>
                <a:pathLst>
                  <a:path w="43161" h="21965" extrusionOk="0">
                    <a:moveTo>
                      <a:pt x="25212" y="655"/>
                    </a:moveTo>
                    <a:cubicBezTo>
                      <a:pt x="30564" y="655"/>
                      <a:pt x="35159" y="4988"/>
                      <a:pt x="33691" y="10535"/>
                    </a:cubicBezTo>
                    <a:lnTo>
                      <a:pt x="33691" y="10602"/>
                    </a:lnTo>
                    <a:cubicBezTo>
                      <a:pt x="33657" y="10602"/>
                      <a:pt x="33657" y="10635"/>
                      <a:pt x="33591" y="10635"/>
                    </a:cubicBezTo>
                    <a:cubicBezTo>
                      <a:pt x="33372" y="10854"/>
                      <a:pt x="33579" y="11229"/>
                      <a:pt x="33844" y="11229"/>
                    </a:cubicBezTo>
                    <a:cubicBezTo>
                      <a:pt x="33903" y="11229"/>
                      <a:pt x="33964" y="11211"/>
                      <a:pt x="34024" y="11169"/>
                    </a:cubicBezTo>
                    <a:cubicBezTo>
                      <a:pt x="34981" y="10597"/>
                      <a:pt x="36022" y="10296"/>
                      <a:pt x="37036" y="10296"/>
                    </a:cubicBezTo>
                    <a:cubicBezTo>
                      <a:pt x="38568" y="10296"/>
                      <a:pt x="40039" y="10984"/>
                      <a:pt x="41063" y="12470"/>
                    </a:cubicBezTo>
                    <a:cubicBezTo>
                      <a:pt x="42497" y="14504"/>
                      <a:pt x="42697" y="18074"/>
                      <a:pt x="40329" y="19575"/>
                    </a:cubicBezTo>
                    <a:cubicBezTo>
                      <a:pt x="39041" y="20348"/>
                      <a:pt x="37111" y="20463"/>
                      <a:pt x="35372" y="20463"/>
                    </a:cubicBezTo>
                    <a:cubicBezTo>
                      <a:pt x="34634" y="20463"/>
                      <a:pt x="33930" y="20442"/>
                      <a:pt x="33324" y="20442"/>
                    </a:cubicBezTo>
                    <a:cubicBezTo>
                      <a:pt x="31089" y="20609"/>
                      <a:pt x="28887" y="20742"/>
                      <a:pt x="26686" y="20809"/>
                    </a:cubicBezTo>
                    <a:cubicBezTo>
                      <a:pt x="22813" y="20984"/>
                      <a:pt x="18965" y="21082"/>
                      <a:pt x="15099" y="21082"/>
                    </a:cubicBezTo>
                    <a:cubicBezTo>
                      <a:pt x="14536" y="21082"/>
                      <a:pt x="13973" y="21080"/>
                      <a:pt x="13410" y="21076"/>
                    </a:cubicBezTo>
                    <a:lnTo>
                      <a:pt x="6772" y="20942"/>
                    </a:lnTo>
                    <a:cubicBezTo>
                      <a:pt x="6521" y="20926"/>
                      <a:pt x="6263" y="20922"/>
                      <a:pt x="6000" y="20922"/>
                    </a:cubicBezTo>
                    <a:cubicBezTo>
                      <a:pt x="5736" y="20922"/>
                      <a:pt x="5469" y="20926"/>
                      <a:pt x="5200" y="20926"/>
                    </a:cubicBezTo>
                    <a:cubicBezTo>
                      <a:pt x="4662" y="20926"/>
                      <a:pt x="4120" y="20909"/>
                      <a:pt x="3603" y="20809"/>
                    </a:cubicBezTo>
                    <a:cubicBezTo>
                      <a:pt x="1835" y="20676"/>
                      <a:pt x="901" y="19842"/>
                      <a:pt x="867" y="18307"/>
                    </a:cubicBezTo>
                    <a:cubicBezTo>
                      <a:pt x="1299" y="16869"/>
                      <a:pt x="2127" y="16150"/>
                      <a:pt x="3309" y="16150"/>
                    </a:cubicBezTo>
                    <a:cubicBezTo>
                      <a:pt x="3498" y="16150"/>
                      <a:pt x="3696" y="16169"/>
                      <a:pt x="3903" y="16206"/>
                    </a:cubicBezTo>
                    <a:cubicBezTo>
                      <a:pt x="3926" y="16211"/>
                      <a:pt x="3948" y="16213"/>
                      <a:pt x="3969" y="16213"/>
                    </a:cubicBezTo>
                    <a:cubicBezTo>
                      <a:pt x="4221" y="16213"/>
                      <a:pt x="4314" y="15867"/>
                      <a:pt x="4036" y="15805"/>
                    </a:cubicBezTo>
                    <a:lnTo>
                      <a:pt x="4003" y="15805"/>
                    </a:lnTo>
                    <a:cubicBezTo>
                      <a:pt x="2635" y="12737"/>
                      <a:pt x="2402" y="7666"/>
                      <a:pt x="7005" y="7399"/>
                    </a:cubicBezTo>
                    <a:cubicBezTo>
                      <a:pt x="7143" y="7389"/>
                      <a:pt x="7280" y="7384"/>
                      <a:pt x="7415" y="7384"/>
                    </a:cubicBezTo>
                    <a:cubicBezTo>
                      <a:pt x="10368" y="7384"/>
                      <a:pt x="12482" y="9774"/>
                      <a:pt x="14077" y="12103"/>
                    </a:cubicBezTo>
                    <a:cubicBezTo>
                      <a:pt x="14162" y="12219"/>
                      <a:pt x="14273" y="12269"/>
                      <a:pt x="14380" y="12269"/>
                    </a:cubicBezTo>
                    <a:cubicBezTo>
                      <a:pt x="14609" y="12269"/>
                      <a:pt x="14814" y="12042"/>
                      <a:pt x="14677" y="11769"/>
                    </a:cubicBezTo>
                    <a:cubicBezTo>
                      <a:pt x="11642" y="5531"/>
                      <a:pt x="19647" y="861"/>
                      <a:pt x="24851" y="661"/>
                    </a:cubicBezTo>
                    <a:cubicBezTo>
                      <a:pt x="24972" y="657"/>
                      <a:pt x="25092" y="655"/>
                      <a:pt x="25212" y="655"/>
                    </a:cubicBezTo>
                    <a:close/>
                    <a:moveTo>
                      <a:pt x="25412" y="0"/>
                    </a:moveTo>
                    <a:cubicBezTo>
                      <a:pt x="25014" y="0"/>
                      <a:pt x="24615" y="21"/>
                      <a:pt x="24217" y="61"/>
                    </a:cubicBezTo>
                    <a:cubicBezTo>
                      <a:pt x="19180" y="561"/>
                      <a:pt x="12542" y="4731"/>
                      <a:pt x="13510" y="10235"/>
                    </a:cubicBezTo>
                    <a:cubicBezTo>
                      <a:pt x="11933" y="8390"/>
                      <a:pt x="9863" y="6739"/>
                      <a:pt x="7490" y="6739"/>
                    </a:cubicBezTo>
                    <a:cubicBezTo>
                      <a:pt x="6901" y="6739"/>
                      <a:pt x="6294" y="6840"/>
                      <a:pt x="5671" y="7066"/>
                    </a:cubicBezTo>
                    <a:cubicBezTo>
                      <a:pt x="2035" y="8333"/>
                      <a:pt x="1668" y="12837"/>
                      <a:pt x="3469" y="15772"/>
                    </a:cubicBezTo>
                    <a:cubicBezTo>
                      <a:pt x="3331" y="15755"/>
                      <a:pt x="3193" y="15747"/>
                      <a:pt x="3057" y="15747"/>
                    </a:cubicBezTo>
                    <a:cubicBezTo>
                      <a:pt x="1585" y="15747"/>
                      <a:pt x="289" y="16720"/>
                      <a:pt x="167" y="18307"/>
                    </a:cubicBezTo>
                    <a:cubicBezTo>
                      <a:pt x="0" y="20475"/>
                      <a:pt x="1801" y="21443"/>
                      <a:pt x="3636" y="21643"/>
                    </a:cubicBezTo>
                    <a:cubicBezTo>
                      <a:pt x="5706" y="21902"/>
                      <a:pt x="7839" y="21964"/>
                      <a:pt x="9975" y="21964"/>
                    </a:cubicBezTo>
                    <a:cubicBezTo>
                      <a:pt x="11968" y="21964"/>
                      <a:pt x="13963" y="21910"/>
                      <a:pt x="15911" y="21910"/>
                    </a:cubicBezTo>
                    <a:cubicBezTo>
                      <a:pt x="19914" y="21843"/>
                      <a:pt x="23917" y="21776"/>
                      <a:pt x="27920" y="21610"/>
                    </a:cubicBezTo>
                    <a:cubicBezTo>
                      <a:pt x="31489" y="21443"/>
                      <a:pt x="35325" y="21509"/>
                      <a:pt x="38828" y="20842"/>
                    </a:cubicBezTo>
                    <a:cubicBezTo>
                      <a:pt x="41163" y="20409"/>
                      <a:pt x="42664" y="18774"/>
                      <a:pt x="42864" y="16339"/>
                    </a:cubicBezTo>
                    <a:cubicBezTo>
                      <a:pt x="43161" y="12749"/>
                      <a:pt x="40159" y="9486"/>
                      <a:pt x="36881" y="9486"/>
                    </a:cubicBezTo>
                    <a:cubicBezTo>
                      <a:pt x="36109" y="9486"/>
                      <a:pt x="35321" y="9667"/>
                      <a:pt x="34558" y="10068"/>
                    </a:cubicBezTo>
                    <a:cubicBezTo>
                      <a:pt x="35192" y="7766"/>
                      <a:pt x="34391" y="5298"/>
                      <a:pt x="32990" y="3430"/>
                    </a:cubicBezTo>
                    <a:cubicBezTo>
                      <a:pt x="31142" y="1083"/>
                      <a:pt x="28313" y="0"/>
                      <a:pt x="254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89" name="Google Shape;589;p39"/>
          <p:cNvGrpSpPr/>
          <p:nvPr/>
        </p:nvGrpSpPr>
        <p:grpSpPr>
          <a:xfrm>
            <a:off x="999869" y="3894908"/>
            <a:ext cx="1143869" cy="544176"/>
            <a:chOff x="5102400" y="2058675"/>
            <a:chExt cx="691076" cy="328748"/>
          </a:xfrm>
        </p:grpSpPr>
        <p:sp>
          <p:nvSpPr>
            <p:cNvPr id="590" name="Google Shape;590;p39"/>
            <p:cNvSpPr/>
            <p:nvPr/>
          </p:nvSpPr>
          <p:spPr>
            <a:xfrm>
              <a:off x="5102400" y="2058675"/>
              <a:ext cx="691076" cy="328748"/>
            </a:xfrm>
            <a:custGeom>
              <a:avLst/>
              <a:gdLst/>
              <a:ahLst/>
              <a:cxnLst/>
              <a:rect l="l" t="t" r="r" b="b"/>
              <a:pathLst>
                <a:path w="30931" h="14714" extrusionOk="0">
                  <a:moveTo>
                    <a:pt x="13329" y="0"/>
                  </a:moveTo>
                  <a:cubicBezTo>
                    <a:pt x="13102" y="0"/>
                    <a:pt x="12876" y="12"/>
                    <a:pt x="12651" y="36"/>
                  </a:cubicBezTo>
                  <a:cubicBezTo>
                    <a:pt x="9115" y="403"/>
                    <a:pt x="4979" y="4739"/>
                    <a:pt x="7414" y="8375"/>
                  </a:cubicBezTo>
                  <a:lnTo>
                    <a:pt x="7281" y="8442"/>
                  </a:lnTo>
                  <a:cubicBezTo>
                    <a:pt x="7281" y="8409"/>
                    <a:pt x="7247" y="8375"/>
                    <a:pt x="7214" y="8375"/>
                  </a:cubicBezTo>
                  <a:cubicBezTo>
                    <a:pt x="6705" y="8115"/>
                    <a:pt x="6151" y="7999"/>
                    <a:pt x="5596" y="7999"/>
                  </a:cubicBezTo>
                  <a:cubicBezTo>
                    <a:pt x="2807" y="7999"/>
                    <a:pt x="1" y="10931"/>
                    <a:pt x="2811" y="13212"/>
                  </a:cubicBezTo>
                  <a:cubicBezTo>
                    <a:pt x="4712" y="14713"/>
                    <a:pt x="8115" y="14313"/>
                    <a:pt x="10383" y="14446"/>
                  </a:cubicBezTo>
                  <a:cubicBezTo>
                    <a:pt x="11972" y="14525"/>
                    <a:pt x="13568" y="14589"/>
                    <a:pt x="15168" y="14589"/>
                  </a:cubicBezTo>
                  <a:cubicBezTo>
                    <a:pt x="16961" y="14589"/>
                    <a:pt x="18759" y="14509"/>
                    <a:pt x="20557" y="14280"/>
                  </a:cubicBezTo>
                  <a:cubicBezTo>
                    <a:pt x="23793" y="13879"/>
                    <a:pt x="30931" y="12945"/>
                    <a:pt x="29397" y="8042"/>
                  </a:cubicBezTo>
                  <a:cubicBezTo>
                    <a:pt x="28679" y="5745"/>
                    <a:pt x="26948" y="4838"/>
                    <a:pt x="25045" y="4838"/>
                  </a:cubicBezTo>
                  <a:cubicBezTo>
                    <a:pt x="23409" y="4838"/>
                    <a:pt x="21647" y="5508"/>
                    <a:pt x="20290" y="6541"/>
                  </a:cubicBezTo>
                  <a:cubicBezTo>
                    <a:pt x="20541" y="2873"/>
                    <a:pt x="16873" y="0"/>
                    <a:pt x="13329" y="0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91" name="Google Shape;591;p39"/>
            <p:cNvGrpSpPr/>
            <p:nvPr/>
          </p:nvGrpSpPr>
          <p:grpSpPr>
            <a:xfrm>
              <a:off x="5124114" y="2069130"/>
              <a:ext cx="647659" cy="307845"/>
              <a:chOff x="1436600" y="1088800"/>
              <a:chExt cx="771850" cy="366875"/>
            </a:xfrm>
          </p:grpSpPr>
          <p:sp>
            <p:nvSpPr>
              <p:cNvPr id="592" name="Google Shape;592;p39"/>
              <p:cNvSpPr/>
              <p:nvPr/>
            </p:nvSpPr>
            <p:spPr>
              <a:xfrm>
                <a:off x="1478725" y="1105400"/>
                <a:ext cx="682175" cy="329150"/>
              </a:xfrm>
              <a:custGeom>
                <a:avLst/>
                <a:gdLst/>
                <a:ahLst/>
                <a:cxnLst/>
                <a:rect l="l" t="t" r="r" b="b"/>
                <a:pathLst>
                  <a:path w="27287" h="13166" extrusionOk="0">
                    <a:moveTo>
                      <a:pt x="11638" y="0"/>
                    </a:moveTo>
                    <a:cubicBezTo>
                      <a:pt x="11617" y="0"/>
                      <a:pt x="11596" y="0"/>
                      <a:pt x="11576" y="1"/>
                    </a:cubicBezTo>
                    <a:cubicBezTo>
                      <a:pt x="9674" y="34"/>
                      <a:pt x="7906" y="935"/>
                      <a:pt x="6805" y="2436"/>
                    </a:cubicBezTo>
                    <a:cubicBezTo>
                      <a:pt x="5571" y="4170"/>
                      <a:pt x="5771" y="5705"/>
                      <a:pt x="6072" y="7639"/>
                    </a:cubicBezTo>
                    <a:cubicBezTo>
                      <a:pt x="6072" y="7753"/>
                      <a:pt x="5964" y="7820"/>
                      <a:pt x="5874" y="7820"/>
                    </a:cubicBezTo>
                    <a:cubicBezTo>
                      <a:pt x="5831" y="7820"/>
                      <a:pt x="5793" y="7805"/>
                      <a:pt x="5771" y="7773"/>
                    </a:cubicBezTo>
                    <a:cubicBezTo>
                      <a:pt x="5738" y="7706"/>
                      <a:pt x="5738" y="7673"/>
                      <a:pt x="5671" y="7639"/>
                    </a:cubicBezTo>
                    <a:lnTo>
                      <a:pt x="5571" y="7706"/>
                    </a:lnTo>
                    <a:cubicBezTo>
                      <a:pt x="5631" y="7857"/>
                      <a:pt x="5501" y="8116"/>
                      <a:pt x="5328" y="8116"/>
                    </a:cubicBezTo>
                    <a:cubicBezTo>
                      <a:pt x="5310" y="8116"/>
                      <a:pt x="5290" y="8113"/>
                      <a:pt x="5271" y="8106"/>
                    </a:cubicBezTo>
                    <a:cubicBezTo>
                      <a:pt x="4794" y="7963"/>
                      <a:pt x="4324" y="7881"/>
                      <a:pt x="3858" y="7881"/>
                    </a:cubicBezTo>
                    <a:cubicBezTo>
                      <a:pt x="3347" y="7881"/>
                      <a:pt x="2841" y="7980"/>
                      <a:pt x="2336" y="8206"/>
                    </a:cubicBezTo>
                    <a:cubicBezTo>
                      <a:pt x="1" y="9341"/>
                      <a:pt x="1001" y="11842"/>
                      <a:pt x="3336" y="12543"/>
                    </a:cubicBezTo>
                    <a:cubicBezTo>
                      <a:pt x="4837" y="13010"/>
                      <a:pt x="6739" y="12876"/>
                      <a:pt x="8273" y="12976"/>
                    </a:cubicBezTo>
                    <a:cubicBezTo>
                      <a:pt x="9993" y="13086"/>
                      <a:pt x="11703" y="13166"/>
                      <a:pt x="13414" y="13166"/>
                    </a:cubicBezTo>
                    <a:cubicBezTo>
                      <a:pt x="14822" y="13166"/>
                      <a:pt x="16231" y="13112"/>
                      <a:pt x="17647" y="12976"/>
                    </a:cubicBezTo>
                    <a:cubicBezTo>
                      <a:pt x="20215" y="12776"/>
                      <a:pt x="27287" y="12343"/>
                      <a:pt x="27087" y="8440"/>
                    </a:cubicBezTo>
                    <a:cubicBezTo>
                      <a:pt x="26987" y="6472"/>
                      <a:pt x="25252" y="4971"/>
                      <a:pt x="23417" y="4837"/>
                    </a:cubicBezTo>
                    <a:cubicBezTo>
                      <a:pt x="23303" y="4829"/>
                      <a:pt x="23189" y="4825"/>
                      <a:pt x="23076" y="4825"/>
                    </a:cubicBezTo>
                    <a:cubicBezTo>
                      <a:pt x="21323" y="4825"/>
                      <a:pt x="19830" y="5775"/>
                      <a:pt x="18514" y="6872"/>
                    </a:cubicBezTo>
                    <a:cubicBezTo>
                      <a:pt x="18480" y="6939"/>
                      <a:pt x="18414" y="6972"/>
                      <a:pt x="18347" y="6972"/>
                    </a:cubicBezTo>
                    <a:cubicBezTo>
                      <a:pt x="18293" y="7008"/>
                      <a:pt x="18233" y="7025"/>
                      <a:pt x="18172" y="7025"/>
                    </a:cubicBezTo>
                    <a:cubicBezTo>
                      <a:pt x="18008" y="7025"/>
                      <a:pt x="17847" y="6901"/>
                      <a:pt x="17847" y="6705"/>
                    </a:cubicBezTo>
                    <a:cubicBezTo>
                      <a:pt x="18112" y="2990"/>
                      <a:pt x="15408" y="0"/>
                      <a:pt x="1163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" name="Google Shape;593;p39"/>
              <p:cNvSpPr/>
              <p:nvPr/>
            </p:nvSpPr>
            <p:spPr>
              <a:xfrm>
                <a:off x="1436600" y="1088800"/>
                <a:ext cx="771850" cy="366875"/>
              </a:xfrm>
              <a:custGeom>
                <a:avLst/>
                <a:gdLst/>
                <a:ahLst/>
                <a:cxnLst/>
                <a:rect l="l" t="t" r="r" b="b"/>
                <a:pathLst>
                  <a:path w="30874" h="14675" extrusionOk="0">
                    <a:moveTo>
                      <a:pt x="13248" y="0"/>
                    </a:moveTo>
                    <a:cubicBezTo>
                      <a:pt x="13040" y="0"/>
                      <a:pt x="12833" y="10"/>
                      <a:pt x="12627" y="31"/>
                    </a:cubicBezTo>
                    <a:cubicBezTo>
                      <a:pt x="9091" y="431"/>
                      <a:pt x="4955" y="4801"/>
                      <a:pt x="7356" y="8370"/>
                    </a:cubicBezTo>
                    <a:cubicBezTo>
                      <a:pt x="7423" y="8437"/>
                      <a:pt x="7423" y="8470"/>
                      <a:pt x="7456" y="8503"/>
                    </a:cubicBezTo>
                    <a:cubicBezTo>
                      <a:pt x="7499" y="8547"/>
                      <a:pt x="7550" y="8565"/>
                      <a:pt x="7596" y="8565"/>
                    </a:cubicBezTo>
                    <a:cubicBezTo>
                      <a:pt x="7695" y="8565"/>
                      <a:pt x="7779" y="8483"/>
                      <a:pt x="7757" y="8370"/>
                    </a:cubicBezTo>
                    <a:cubicBezTo>
                      <a:pt x="7490" y="6435"/>
                      <a:pt x="7290" y="4868"/>
                      <a:pt x="8490" y="3133"/>
                    </a:cubicBezTo>
                    <a:cubicBezTo>
                      <a:pt x="9558" y="1599"/>
                      <a:pt x="11359" y="765"/>
                      <a:pt x="13261" y="698"/>
                    </a:cubicBezTo>
                    <a:cubicBezTo>
                      <a:pt x="13281" y="698"/>
                      <a:pt x="13302" y="698"/>
                      <a:pt x="13323" y="698"/>
                    </a:cubicBezTo>
                    <a:cubicBezTo>
                      <a:pt x="17093" y="698"/>
                      <a:pt x="19797" y="3720"/>
                      <a:pt x="19532" y="7436"/>
                    </a:cubicBezTo>
                    <a:cubicBezTo>
                      <a:pt x="19532" y="7623"/>
                      <a:pt x="19696" y="7728"/>
                      <a:pt x="19851" y="7728"/>
                    </a:cubicBezTo>
                    <a:cubicBezTo>
                      <a:pt x="19918" y="7728"/>
                      <a:pt x="19982" y="7709"/>
                      <a:pt x="20032" y="7670"/>
                    </a:cubicBezTo>
                    <a:cubicBezTo>
                      <a:pt x="20099" y="7670"/>
                      <a:pt x="20165" y="7636"/>
                      <a:pt x="20199" y="7603"/>
                    </a:cubicBezTo>
                    <a:cubicBezTo>
                      <a:pt x="21467" y="6429"/>
                      <a:pt x="23037" y="5527"/>
                      <a:pt x="24823" y="5527"/>
                    </a:cubicBezTo>
                    <a:cubicBezTo>
                      <a:pt x="24916" y="5527"/>
                      <a:pt x="25009" y="5530"/>
                      <a:pt x="25102" y="5535"/>
                    </a:cubicBezTo>
                    <a:cubicBezTo>
                      <a:pt x="26970" y="5668"/>
                      <a:pt x="28672" y="7169"/>
                      <a:pt x="28805" y="9137"/>
                    </a:cubicBezTo>
                    <a:cubicBezTo>
                      <a:pt x="29005" y="13040"/>
                      <a:pt x="21967" y="13474"/>
                      <a:pt x="19365" y="13674"/>
                    </a:cubicBezTo>
                    <a:cubicBezTo>
                      <a:pt x="17986" y="13792"/>
                      <a:pt x="16601" y="13839"/>
                      <a:pt x="15212" y="13839"/>
                    </a:cubicBezTo>
                    <a:cubicBezTo>
                      <a:pt x="13475" y="13839"/>
                      <a:pt x="11733" y="13766"/>
                      <a:pt x="9992" y="13674"/>
                    </a:cubicBezTo>
                    <a:cubicBezTo>
                      <a:pt x="8457" y="13607"/>
                      <a:pt x="6589" y="13674"/>
                      <a:pt x="5088" y="13274"/>
                    </a:cubicBezTo>
                    <a:cubicBezTo>
                      <a:pt x="2686" y="12540"/>
                      <a:pt x="1752" y="10038"/>
                      <a:pt x="4087" y="8937"/>
                    </a:cubicBezTo>
                    <a:cubicBezTo>
                      <a:pt x="4585" y="8688"/>
                      <a:pt x="5092" y="8581"/>
                      <a:pt x="5609" y="8581"/>
                    </a:cubicBezTo>
                    <a:cubicBezTo>
                      <a:pt x="6062" y="8581"/>
                      <a:pt x="6522" y="8663"/>
                      <a:pt x="6989" y="8804"/>
                    </a:cubicBezTo>
                    <a:cubicBezTo>
                      <a:pt x="7007" y="8806"/>
                      <a:pt x="7023" y="8807"/>
                      <a:pt x="7039" y="8807"/>
                    </a:cubicBezTo>
                    <a:cubicBezTo>
                      <a:pt x="7269" y="8807"/>
                      <a:pt x="7352" y="8593"/>
                      <a:pt x="7290" y="8437"/>
                    </a:cubicBezTo>
                    <a:cubicBezTo>
                      <a:pt x="7290" y="8370"/>
                      <a:pt x="7256" y="8337"/>
                      <a:pt x="7190" y="8337"/>
                    </a:cubicBezTo>
                    <a:cubicBezTo>
                      <a:pt x="6694" y="8086"/>
                      <a:pt x="6154" y="7974"/>
                      <a:pt x="5612" y="7974"/>
                    </a:cubicBezTo>
                    <a:cubicBezTo>
                      <a:pt x="2834" y="7974"/>
                      <a:pt x="1" y="10913"/>
                      <a:pt x="2820" y="13173"/>
                    </a:cubicBezTo>
                    <a:cubicBezTo>
                      <a:pt x="4688" y="14675"/>
                      <a:pt x="8124" y="14308"/>
                      <a:pt x="10358" y="14441"/>
                    </a:cubicBezTo>
                    <a:cubicBezTo>
                      <a:pt x="11854" y="14514"/>
                      <a:pt x="13338" y="14561"/>
                      <a:pt x="14814" y="14561"/>
                    </a:cubicBezTo>
                    <a:cubicBezTo>
                      <a:pt x="16728" y="14561"/>
                      <a:pt x="18630" y="14481"/>
                      <a:pt x="20532" y="14274"/>
                    </a:cubicBezTo>
                    <a:cubicBezTo>
                      <a:pt x="23735" y="13874"/>
                      <a:pt x="30873" y="12973"/>
                      <a:pt x="29339" y="8036"/>
                    </a:cubicBezTo>
                    <a:cubicBezTo>
                      <a:pt x="28620" y="5756"/>
                      <a:pt x="26878" y="4858"/>
                      <a:pt x="24974" y="4858"/>
                    </a:cubicBezTo>
                    <a:cubicBezTo>
                      <a:pt x="23341" y="4858"/>
                      <a:pt x="21590" y="5519"/>
                      <a:pt x="20266" y="6535"/>
                    </a:cubicBezTo>
                    <a:cubicBezTo>
                      <a:pt x="20486" y="2881"/>
                      <a:pt x="16779" y="0"/>
                      <a:pt x="13248" y="0"/>
                    </a:cubicBezTo>
                    <a:close/>
                  </a:path>
                </a:pathLst>
              </a:custGeom>
              <a:solidFill>
                <a:srgbClr val="C400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" name="Google Shape;594;p39"/>
              <p:cNvSpPr/>
              <p:nvPr/>
            </p:nvSpPr>
            <p:spPr>
              <a:xfrm>
                <a:off x="1497075" y="1106200"/>
                <a:ext cx="428650" cy="286925"/>
              </a:xfrm>
              <a:custGeom>
                <a:avLst/>
                <a:gdLst/>
                <a:ahLst/>
                <a:cxnLst/>
                <a:rect l="l" t="t" r="r" b="b"/>
                <a:pathLst>
                  <a:path w="17146" h="11477" extrusionOk="0">
                    <a:moveTo>
                      <a:pt x="10968" y="1"/>
                    </a:moveTo>
                    <a:cubicBezTo>
                      <a:pt x="10926" y="1"/>
                      <a:pt x="10884" y="1"/>
                      <a:pt x="10842" y="2"/>
                    </a:cubicBezTo>
                    <a:cubicBezTo>
                      <a:pt x="8940" y="69"/>
                      <a:pt x="7139" y="903"/>
                      <a:pt x="6071" y="2437"/>
                    </a:cubicBezTo>
                    <a:cubicBezTo>
                      <a:pt x="4871" y="4172"/>
                      <a:pt x="5071" y="5739"/>
                      <a:pt x="5338" y="7674"/>
                    </a:cubicBezTo>
                    <a:cubicBezTo>
                      <a:pt x="5360" y="7787"/>
                      <a:pt x="5276" y="7869"/>
                      <a:pt x="5177" y="7869"/>
                    </a:cubicBezTo>
                    <a:cubicBezTo>
                      <a:pt x="5131" y="7869"/>
                      <a:pt x="5080" y="7851"/>
                      <a:pt x="5037" y="7807"/>
                    </a:cubicBezTo>
                    <a:cubicBezTo>
                      <a:pt x="5004" y="7774"/>
                      <a:pt x="5004" y="7707"/>
                      <a:pt x="4937" y="7674"/>
                    </a:cubicBezTo>
                    <a:lnTo>
                      <a:pt x="4837" y="7774"/>
                    </a:lnTo>
                    <a:cubicBezTo>
                      <a:pt x="4900" y="7930"/>
                      <a:pt x="4787" y="8144"/>
                      <a:pt x="4581" y="8144"/>
                    </a:cubicBezTo>
                    <a:cubicBezTo>
                      <a:pt x="4567" y="8144"/>
                      <a:pt x="4552" y="8143"/>
                      <a:pt x="4537" y="8141"/>
                    </a:cubicBezTo>
                    <a:cubicBezTo>
                      <a:pt x="4070" y="8001"/>
                      <a:pt x="3609" y="7919"/>
                      <a:pt x="3153" y="7919"/>
                    </a:cubicBezTo>
                    <a:cubicBezTo>
                      <a:pt x="2633" y="7919"/>
                      <a:pt x="2117" y="8026"/>
                      <a:pt x="1602" y="8274"/>
                    </a:cubicBezTo>
                    <a:cubicBezTo>
                      <a:pt x="34" y="9075"/>
                      <a:pt x="0" y="10443"/>
                      <a:pt x="868" y="11477"/>
                    </a:cubicBezTo>
                    <a:cubicBezTo>
                      <a:pt x="934" y="11243"/>
                      <a:pt x="1035" y="10976"/>
                      <a:pt x="1135" y="10743"/>
                    </a:cubicBezTo>
                    <a:cubicBezTo>
                      <a:pt x="1649" y="9780"/>
                      <a:pt x="2780" y="9208"/>
                      <a:pt x="3871" y="9208"/>
                    </a:cubicBezTo>
                    <a:cubicBezTo>
                      <a:pt x="4406" y="9208"/>
                      <a:pt x="4932" y="9346"/>
                      <a:pt x="5371" y="9642"/>
                    </a:cubicBezTo>
                    <a:cubicBezTo>
                      <a:pt x="5471" y="9742"/>
                      <a:pt x="5671" y="9842"/>
                      <a:pt x="5771" y="9942"/>
                    </a:cubicBezTo>
                    <a:cubicBezTo>
                      <a:pt x="5771" y="9309"/>
                      <a:pt x="5871" y="8741"/>
                      <a:pt x="6038" y="8141"/>
                    </a:cubicBezTo>
                    <a:cubicBezTo>
                      <a:pt x="6572" y="5773"/>
                      <a:pt x="8240" y="3471"/>
                      <a:pt x="10741" y="2971"/>
                    </a:cubicBezTo>
                    <a:cubicBezTo>
                      <a:pt x="11091" y="2899"/>
                      <a:pt x="11430" y="2865"/>
                      <a:pt x="11759" y="2865"/>
                    </a:cubicBezTo>
                    <a:cubicBezTo>
                      <a:pt x="13872" y="2865"/>
                      <a:pt x="15547" y="4265"/>
                      <a:pt x="16846" y="5939"/>
                    </a:cubicBezTo>
                    <a:cubicBezTo>
                      <a:pt x="16913" y="6040"/>
                      <a:pt x="17046" y="6173"/>
                      <a:pt x="17113" y="6306"/>
                    </a:cubicBezTo>
                    <a:cubicBezTo>
                      <a:pt x="17146" y="2811"/>
                      <a:pt x="14571" y="1"/>
                      <a:pt x="1096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" name="Google Shape;595;p39"/>
              <p:cNvSpPr/>
              <p:nvPr/>
            </p:nvSpPr>
            <p:spPr>
              <a:xfrm>
                <a:off x="1936550" y="1226975"/>
                <a:ext cx="219350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3978" extrusionOk="0">
                    <a:moveTo>
                      <a:pt x="4763" y="0"/>
                    </a:moveTo>
                    <a:cubicBezTo>
                      <a:pt x="3006" y="0"/>
                      <a:pt x="1436" y="902"/>
                      <a:pt x="167" y="2076"/>
                    </a:cubicBezTo>
                    <a:cubicBezTo>
                      <a:pt x="134" y="2109"/>
                      <a:pt x="34" y="2143"/>
                      <a:pt x="1" y="2143"/>
                    </a:cubicBezTo>
                    <a:cubicBezTo>
                      <a:pt x="368" y="2643"/>
                      <a:pt x="668" y="3177"/>
                      <a:pt x="901" y="3777"/>
                    </a:cubicBezTo>
                    <a:cubicBezTo>
                      <a:pt x="1635" y="3110"/>
                      <a:pt x="2436" y="2643"/>
                      <a:pt x="3336" y="2443"/>
                    </a:cubicBezTo>
                    <a:cubicBezTo>
                      <a:pt x="3803" y="2326"/>
                      <a:pt x="4289" y="2267"/>
                      <a:pt x="4776" y="2267"/>
                    </a:cubicBezTo>
                    <a:cubicBezTo>
                      <a:pt x="5823" y="2267"/>
                      <a:pt x="6875" y="2541"/>
                      <a:pt x="7740" y="3110"/>
                    </a:cubicBezTo>
                    <a:cubicBezTo>
                      <a:pt x="8140" y="3343"/>
                      <a:pt x="8473" y="3644"/>
                      <a:pt x="8774" y="3977"/>
                    </a:cubicBezTo>
                    <a:lnTo>
                      <a:pt x="8774" y="3610"/>
                    </a:lnTo>
                    <a:cubicBezTo>
                      <a:pt x="8640" y="1642"/>
                      <a:pt x="6906" y="141"/>
                      <a:pt x="5038" y="8"/>
                    </a:cubicBezTo>
                    <a:cubicBezTo>
                      <a:pt x="4946" y="3"/>
                      <a:pt x="4854" y="0"/>
                      <a:pt x="4763" y="0"/>
                    </a:cubicBezTo>
                    <a:close/>
                  </a:path>
                </a:pathLst>
              </a:custGeom>
              <a:solidFill>
                <a:srgbClr val="D8F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" name="Google Shape;596;p39"/>
              <p:cNvSpPr/>
              <p:nvPr/>
            </p:nvSpPr>
            <p:spPr>
              <a:xfrm>
                <a:off x="1436600" y="1088800"/>
                <a:ext cx="771850" cy="366875"/>
              </a:xfrm>
              <a:custGeom>
                <a:avLst/>
                <a:gdLst/>
                <a:ahLst/>
                <a:cxnLst/>
                <a:rect l="l" t="t" r="r" b="b"/>
                <a:pathLst>
                  <a:path w="30874" h="14675" extrusionOk="0">
                    <a:moveTo>
                      <a:pt x="13248" y="0"/>
                    </a:moveTo>
                    <a:cubicBezTo>
                      <a:pt x="13040" y="0"/>
                      <a:pt x="12833" y="10"/>
                      <a:pt x="12627" y="31"/>
                    </a:cubicBezTo>
                    <a:cubicBezTo>
                      <a:pt x="9091" y="431"/>
                      <a:pt x="4955" y="4801"/>
                      <a:pt x="7356" y="8370"/>
                    </a:cubicBezTo>
                    <a:cubicBezTo>
                      <a:pt x="7423" y="8437"/>
                      <a:pt x="7423" y="8470"/>
                      <a:pt x="7456" y="8503"/>
                    </a:cubicBezTo>
                    <a:cubicBezTo>
                      <a:pt x="7499" y="8547"/>
                      <a:pt x="7550" y="8565"/>
                      <a:pt x="7596" y="8565"/>
                    </a:cubicBezTo>
                    <a:cubicBezTo>
                      <a:pt x="7695" y="8565"/>
                      <a:pt x="7779" y="8483"/>
                      <a:pt x="7757" y="8370"/>
                    </a:cubicBezTo>
                    <a:cubicBezTo>
                      <a:pt x="7490" y="6435"/>
                      <a:pt x="7290" y="4868"/>
                      <a:pt x="8490" y="3133"/>
                    </a:cubicBezTo>
                    <a:cubicBezTo>
                      <a:pt x="9558" y="1599"/>
                      <a:pt x="11359" y="765"/>
                      <a:pt x="13261" y="698"/>
                    </a:cubicBezTo>
                    <a:cubicBezTo>
                      <a:pt x="13281" y="698"/>
                      <a:pt x="13302" y="698"/>
                      <a:pt x="13323" y="698"/>
                    </a:cubicBezTo>
                    <a:cubicBezTo>
                      <a:pt x="17093" y="698"/>
                      <a:pt x="19797" y="3720"/>
                      <a:pt x="19532" y="7436"/>
                    </a:cubicBezTo>
                    <a:cubicBezTo>
                      <a:pt x="19532" y="7623"/>
                      <a:pt x="19696" y="7728"/>
                      <a:pt x="19851" y="7728"/>
                    </a:cubicBezTo>
                    <a:cubicBezTo>
                      <a:pt x="19918" y="7728"/>
                      <a:pt x="19982" y="7709"/>
                      <a:pt x="20032" y="7670"/>
                    </a:cubicBezTo>
                    <a:cubicBezTo>
                      <a:pt x="20099" y="7670"/>
                      <a:pt x="20165" y="7636"/>
                      <a:pt x="20199" y="7603"/>
                    </a:cubicBezTo>
                    <a:cubicBezTo>
                      <a:pt x="21467" y="6429"/>
                      <a:pt x="23037" y="5527"/>
                      <a:pt x="24823" y="5527"/>
                    </a:cubicBezTo>
                    <a:cubicBezTo>
                      <a:pt x="24916" y="5527"/>
                      <a:pt x="25009" y="5530"/>
                      <a:pt x="25102" y="5535"/>
                    </a:cubicBezTo>
                    <a:cubicBezTo>
                      <a:pt x="26970" y="5668"/>
                      <a:pt x="28672" y="7169"/>
                      <a:pt x="28805" y="9137"/>
                    </a:cubicBezTo>
                    <a:cubicBezTo>
                      <a:pt x="29005" y="13040"/>
                      <a:pt x="21967" y="13474"/>
                      <a:pt x="19365" y="13674"/>
                    </a:cubicBezTo>
                    <a:cubicBezTo>
                      <a:pt x="17986" y="13792"/>
                      <a:pt x="16601" y="13839"/>
                      <a:pt x="15212" y="13839"/>
                    </a:cubicBezTo>
                    <a:cubicBezTo>
                      <a:pt x="13475" y="13839"/>
                      <a:pt x="11733" y="13766"/>
                      <a:pt x="9992" y="13674"/>
                    </a:cubicBezTo>
                    <a:cubicBezTo>
                      <a:pt x="8457" y="13607"/>
                      <a:pt x="6589" y="13674"/>
                      <a:pt x="5088" y="13274"/>
                    </a:cubicBezTo>
                    <a:cubicBezTo>
                      <a:pt x="2686" y="12540"/>
                      <a:pt x="1752" y="10038"/>
                      <a:pt x="4087" y="8937"/>
                    </a:cubicBezTo>
                    <a:cubicBezTo>
                      <a:pt x="4585" y="8688"/>
                      <a:pt x="5092" y="8581"/>
                      <a:pt x="5609" y="8581"/>
                    </a:cubicBezTo>
                    <a:cubicBezTo>
                      <a:pt x="6062" y="8581"/>
                      <a:pt x="6522" y="8663"/>
                      <a:pt x="6989" y="8804"/>
                    </a:cubicBezTo>
                    <a:cubicBezTo>
                      <a:pt x="7007" y="8806"/>
                      <a:pt x="7023" y="8807"/>
                      <a:pt x="7039" y="8807"/>
                    </a:cubicBezTo>
                    <a:cubicBezTo>
                      <a:pt x="7269" y="8807"/>
                      <a:pt x="7352" y="8593"/>
                      <a:pt x="7290" y="8437"/>
                    </a:cubicBezTo>
                    <a:cubicBezTo>
                      <a:pt x="7290" y="8370"/>
                      <a:pt x="7256" y="8337"/>
                      <a:pt x="7190" y="8337"/>
                    </a:cubicBezTo>
                    <a:cubicBezTo>
                      <a:pt x="6694" y="8086"/>
                      <a:pt x="6154" y="7974"/>
                      <a:pt x="5612" y="7974"/>
                    </a:cubicBezTo>
                    <a:cubicBezTo>
                      <a:pt x="2834" y="7974"/>
                      <a:pt x="1" y="10913"/>
                      <a:pt x="2820" y="13173"/>
                    </a:cubicBezTo>
                    <a:cubicBezTo>
                      <a:pt x="4688" y="14675"/>
                      <a:pt x="8124" y="14308"/>
                      <a:pt x="10358" y="14441"/>
                    </a:cubicBezTo>
                    <a:cubicBezTo>
                      <a:pt x="11854" y="14514"/>
                      <a:pt x="13338" y="14561"/>
                      <a:pt x="14814" y="14561"/>
                    </a:cubicBezTo>
                    <a:cubicBezTo>
                      <a:pt x="16728" y="14561"/>
                      <a:pt x="18630" y="14481"/>
                      <a:pt x="20532" y="14274"/>
                    </a:cubicBezTo>
                    <a:cubicBezTo>
                      <a:pt x="23735" y="13874"/>
                      <a:pt x="30873" y="12973"/>
                      <a:pt x="29339" y="8036"/>
                    </a:cubicBezTo>
                    <a:cubicBezTo>
                      <a:pt x="28620" y="5756"/>
                      <a:pt x="26878" y="4858"/>
                      <a:pt x="24974" y="4858"/>
                    </a:cubicBezTo>
                    <a:cubicBezTo>
                      <a:pt x="23341" y="4858"/>
                      <a:pt x="21590" y="5519"/>
                      <a:pt x="20266" y="6535"/>
                    </a:cubicBezTo>
                    <a:cubicBezTo>
                      <a:pt x="20486" y="2881"/>
                      <a:pt x="16779" y="0"/>
                      <a:pt x="132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40"/>
          <p:cNvSpPr/>
          <p:nvPr/>
        </p:nvSpPr>
        <p:spPr>
          <a:xfrm>
            <a:off x="3835674" y="911625"/>
            <a:ext cx="1472700" cy="1472700"/>
          </a:xfrm>
          <a:prstGeom prst="ellipse">
            <a:avLst/>
          </a:prstGeom>
          <a:solidFill>
            <a:schemeClr val="accent4"/>
          </a:solidFill>
          <a:ln w="762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" name="Google Shape;602;p40"/>
          <p:cNvSpPr txBox="1">
            <a:spLocks noGrp="1"/>
          </p:cNvSpPr>
          <p:nvPr>
            <p:ph type="title"/>
          </p:nvPr>
        </p:nvSpPr>
        <p:spPr>
          <a:xfrm>
            <a:off x="1297600" y="2517438"/>
            <a:ext cx="6548700" cy="73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/>
              <a:t>Ik leer</a:t>
            </a:r>
          </a:p>
        </p:txBody>
      </p:sp>
      <p:sp>
        <p:nvSpPr>
          <p:cNvPr id="603" name="Google Shape;603;p40"/>
          <p:cNvSpPr txBox="1">
            <a:spLocks noGrp="1"/>
          </p:cNvSpPr>
          <p:nvPr>
            <p:ph type="title" idx="2"/>
          </p:nvPr>
        </p:nvSpPr>
        <p:spPr>
          <a:xfrm>
            <a:off x="3899850" y="1227075"/>
            <a:ext cx="13443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604" name="Google Shape;604;p40"/>
          <p:cNvSpPr txBox="1">
            <a:spLocks noGrp="1"/>
          </p:cNvSpPr>
          <p:nvPr>
            <p:ph type="subTitle" idx="1"/>
          </p:nvPr>
        </p:nvSpPr>
        <p:spPr>
          <a:xfrm>
            <a:off x="1736800" y="3286775"/>
            <a:ext cx="5670600" cy="55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fontAlgn="base"/>
            <a:r>
              <a:rPr lang="nl-NL"/>
              <a:t>Ik leer de volgorde van het alfabet. </a:t>
            </a:r>
            <a:r>
              <a:rPr lang="en-US"/>
              <a:t>​</a:t>
            </a:r>
          </a:p>
          <a:p>
            <a:pPr fontAlgn="base"/>
            <a:r>
              <a:rPr lang="nl-NL"/>
              <a:t>Ik kan het alfabet op volgorde leggen en opnoemen.</a:t>
            </a:r>
            <a:endParaRPr lang="en-US"/>
          </a:p>
        </p:txBody>
      </p:sp>
      <p:grpSp>
        <p:nvGrpSpPr>
          <p:cNvPr id="605" name="Google Shape;605;p40"/>
          <p:cNvGrpSpPr/>
          <p:nvPr/>
        </p:nvGrpSpPr>
        <p:grpSpPr>
          <a:xfrm>
            <a:off x="429950" y="159806"/>
            <a:ext cx="1859007" cy="1936492"/>
            <a:chOff x="429950" y="159806"/>
            <a:chExt cx="1859007" cy="1936492"/>
          </a:xfrm>
        </p:grpSpPr>
        <p:sp>
          <p:nvSpPr>
            <p:cNvPr id="606" name="Google Shape;606;p40"/>
            <p:cNvSpPr/>
            <p:nvPr/>
          </p:nvSpPr>
          <p:spPr>
            <a:xfrm rot="-2111089">
              <a:off x="758696" y="366954"/>
              <a:ext cx="1201516" cy="1522196"/>
            </a:xfrm>
            <a:custGeom>
              <a:avLst/>
              <a:gdLst/>
              <a:ahLst/>
              <a:cxnLst/>
              <a:rect l="l" t="t" r="r" b="b"/>
              <a:pathLst>
                <a:path w="37388" h="47374" extrusionOk="0">
                  <a:moveTo>
                    <a:pt x="19626" y="2179"/>
                  </a:moveTo>
                  <a:cubicBezTo>
                    <a:pt x="20038" y="2179"/>
                    <a:pt x="20455" y="2209"/>
                    <a:pt x="20883" y="2280"/>
                  </a:cubicBezTo>
                  <a:cubicBezTo>
                    <a:pt x="20670" y="2401"/>
                    <a:pt x="20427" y="2553"/>
                    <a:pt x="20214" y="2705"/>
                  </a:cubicBezTo>
                  <a:cubicBezTo>
                    <a:pt x="20153" y="2705"/>
                    <a:pt x="20153" y="2736"/>
                    <a:pt x="20123" y="2736"/>
                  </a:cubicBezTo>
                  <a:cubicBezTo>
                    <a:pt x="19910" y="2888"/>
                    <a:pt x="19697" y="3040"/>
                    <a:pt x="19515" y="3192"/>
                  </a:cubicBezTo>
                  <a:cubicBezTo>
                    <a:pt x="17326" y="5015"/>
                    <a:pt x="15958" y="7933"/>
                    <a:pt x="15533" y="10912"/>
                  </a:cubicBezTo>
                  <a:cubicBezTo>
                    <a:pt x="15411" y="10912"/>
                    <a:pt x="15259" y="10882"/>
                    <a:pt x="15138" y="10882"/>
                  </a:cubicBezTo>
                  <a:cubicBezTo>
                    <a:pt x="15055" y="10886"/>
                    <a:pt x="14971" y="10888"/>
                    <a:pt x="14887" y="10888"/>
                  </a:cubicBezTo>
                  <a:cubicBezTo>
                    <a:pt x="14355" y="10888"/>
                    <a:pt x="13804" y="10813"/>
                    <a:pt x="13253" y="10760"/>
                  </a:cubicBezTo>
                  <a:lnTo>
                    <a:pt x="13253" y="10669"/>
                  </a:lnTo>
                  <a:cubicBezTo>
                    <a:pt x="13101" y="9727"/>
                    <a:pt x="12980" y="8693"/>
                    <a:pt x="12949" y="7721"/>
                  </a:cubicBezTo>
                  <a:lnTo>
                    <a:pt x="12949" y="6961"/>
                  </a:lnTo>
                  <a:cubicBezTo>
                    <a:pt x="12949" y="6687"/>
                    <a:pt x="12949" y="6414"/>
                    <a:pt x="12980" y="6170"/>
                  </a:cubicBezTo>
                  <a:cubicBezTo>
                    <a:pt x="13010" y="5715"/>
                    <a:pt x="13071" y="5198"/>
                    <a:pt x="13132" y="4742"/>
                  </a:cubicBezTo>
                  <a:cubicBezTo>
                    <a:pt x="14895" y="3283"/>
                    <a:pt x="16718" y="2401"/>
                    <a:pt x="18755" y="2219"/>
                  </a:cubicBezTo>
                  <a:cubicBezTo>
                    <a:pt x="19044" y="2194"/>
                    <a:pt x="19334" y="2179"/>
                    <a:pt x="19626" y="2179"/>
                  </a:cubicBezTo>
                  <a:close/>
                  <a:moveTo>
                    <a:pt x="22737" y="4286"/>
                  </a:moveTo>
                  <a:cubicBezTo>
                    <a:pt x="22828" y="4590"/>
                    <a:pt x="22858" y="4863"/>
                    <a:pt x="22949" y="5167"/>
                  </a:cubicBezTo>
                  <a:cubicBezTo>
                    <a:pt x="23162" y="6049"/>
                    <a:pt x="23405" y="6930"/>
                    <a:pt x="23436" y="7842"/>
                  </a:cubicBezTo>
                  <a:cubicBezTo>
                    <a:pt x="23497" y="9210"/>
                    <a:pt x="23345" y="10578"/>
                    <a:pt x="22980" y="11885"/>
                  </a:cubicBezTo>
                  <a:cubicBezTo>
                    <a:pt x="21673" y="11702"/>
                    <a:pt x="20396" y="11490"/>
                    <a:pt x="19089" y="11277"/>
                  </a:cubicBezTo>
                  <a:lnTo>
                    <a:pt x="19089" y="10608"/>
                  </a:lnTo>
                  <a:lnTo>
                    <a:pt x="19089" y="9879"/>
                  </a:lnTo>
                  <a:cubicBezTo>
                    <a:pt x="19089" y="9423"/>
                    <a:pt x="19120" y="8967"/>
                    <a:pt x="19180" y="8511"/>
                  </a:cubicBezTo>
                  <a:cubicBezTo>
                    <a:pt x="19302" y="7569"/>
                    <a:pt x="19393" y="6626"/>
                    <a:pt x="19636" y="5715"/>
                  </a:cubicBezTo>
                  <a:cubicBezTo>
                    <a:pt x="20609" y="4863"/>
                    <a:pt x="21642" y="4438"/>
                    <a:pt x="22737" y="4286"/>
                  </a:cubicBezTo>
                  <a:close/>
                  <a:moveTo>
                    <a:pt x="25077" y="4377"/>
                  </a:moveTo>
                  <a:cubicBezTo>
                    <a:pt x="25989" y="4560"/>
                    <a:pt x="26931" y="4894"/>
                    <a:pt x="27813" y="5350"/>
                  </a:cubicBezTo>
                  <a:cubicBezTo>
                    <a:pt x="28269" y="5623"/>
                    <a:pt x="28664" y="5867"/>
                    <a:pt x="29089" y="6110"/>
                  </a:cubicBezTo>
                  <a:cubicBezTo>
                    <a:pt x="29059" y="7386"/>
                    <a:pt x="28877" y="8633"/>
                    <a:pt x="28633" y="9848"/>
                  </a:cubicBezTo>
                  <a:cubicBezTo>
                    <a:pt x="28481" y="10760"/>
                    <a:pt x="28299" y="11672"/>
                    <a:pt x="28056" y="12584"/>
                  </a:cubicBezTo>
                  <a:cubicBezTo>
                    <a:pt x="27022" y="12462"/>
                    <a:pt x="26050" y="12341"/>
                    <a:pt x="25077" y="12189"/>
                  </a:cubicBezTo>
                  <a:cubicBezTo>
                    <a:pt x="25168" y="11824"/>
                    <a:pt x="25260" y="11429"/>
                    <a:pt x="25320" y="11003"/>
                  </a:cubicBezTo>
                  <a:cubicBezTo>
                    <a:pt x="25533" y="10031"/>
                    <a:pt x="25594" y="8997"/>
                    <a:pt x="25624" y="8025"/>
                  </a:cubicBezTo>
                  <a:lnTo>
                    <a:pt x="25624" y="7417"/>
                  </a:lnTo>
                  <a:lnTo>
                    <a:pt x="25624" y="7022"/>
                  </a:lnTo>
                  <a:cubicBezTo>
                    <a:pt x="25624" y="6535"/>
                    <a:pt x="25624" y="5958"/>
                    <a:pt x="25533" y="5441"/>
                  </a:cubicBezTo>
                  <a:cubicBezTo>
                    <a:pt x="25472" y="5319"/>
                    <a:pt x="25442" y="5167"/>
                    <a:pt x="25411" y="5046"/>
                  </a:cubicBezTo>
                  <a:cubicBezTo>
                    <a:pt x="25320" y="4833"/>
                    <a:pt x="25229" y="4560"/>
                    <a:pt x="25077" y="4377"/>
                  </a:cubicBezTo>
                  <a:close/>
                  <a:moveTo>
                    <a:pt x="18147" y="0"/>
                  </a:moveTo>
                  <a:cubicBezTo>
                    <a:pt x="16718" y="91"/>
                    <a:pt x="15259" y="547"/>
                    <a:pt x="14013" y="1368"/>
                  </a:cubicBezTo>
                  <a:cubicBezTo>
                    <a:pt x="11186" y="3222"/>
                    <a:pt x="9363" y="7143"/>
                    <a:pt x="10092" y="10517"/>
                  </a:cubicBezTo>
                  <a:cubicBezTo>
                    <a:pt x="7843" y="10304"/>
                    <a:pt x="5563" y="10061"/>
                    <a:pt x="3344" y="9879"/>
                  </a:cubicBezTo>
                  <a:cubicBezTo>
                    <a:pt x="3223" y="9879"/>
                    <a:pt x="3192" y="9970"/>
                    <a:pt x="3192" y="10031"/>
                  </a:cubicBezTo>
                  <a:cubicBezTo>
                    <a:pt x="3155" y="10012"/>
                    <a:pt x="3113" y="10002"/>
                    <a:pt x="3070" y="10002"/>
                  </a:cubicBezTo>
                  <a:cubicBezTo>
                    <a:pt x="2971" y="10002"/>
                    <a:pt x="2870" y="10056"/>
                    <a:pt x="2827" y="10183"/>
                  </a:cubicBezTo>
                  <a:cubicBezTo>
                    <a:pt x="2827" y="10335"/>
                    <a:pt x="2797" y="10456"/>
                    <a:pt x="2797" y="10608"/>
                  </a:cubicBezTo>
                  <a:cubicBezTo>
                    <a:pt x="1824" y="21004"/>
                    <a:pt x="852" y="31460"/>
                    <a:pt x="1" y="41885"/>
                  </a:cubicBezTo>
                  <a:cubicBezTo>
                    <a:pt x="1" y="41976"/>
                    <a:pt x="61" y="42098"/>
                    <a:pt x="153" y="42098"/>
                  </a:cubicBezTo>
                  <a:lnTo>
                    <a:pt x="244" y="42098"/>
                  </a:lnTo>
                  <a:cubicBezTo>
                    <a:pt x="396" y="42068"/>
                    <a:pt x="517" y="42037"/>
                    <a:pt x="669" y="41976"/>
                  </a:cubicBezTo>
                  <a:cubicBezTo>
                    <a:pt x="1065" y="41824"/>
                    <a:pt x="1429" y="41673"/>
                    <a:pt x="1824" y="41490"/>
                  </a:cubicBezTo>
                  <a:cubicBezTo>
                    <a:pt x="1976" y="41429"/>
                    <a:pt x="2220" y="41186"/>
                    <a:pt x="2493" y="40973"/>
                  </a:cubicBezTo>
                  <a:cubicBezTo>
                    <a:pt x="2615" y="40882"/>
                    <a:pt x="2736" y="40761"/>
                    <a:pt x="2827" y="40700"/>
                  </a:cubicBezTo>
                  <a:cubicBezTo>
                    <a:pt x="2979" y="40578"/>
                    <a:pt x="3101" y="40517"/>
                    <a:pt x="3192" y="40517"/>
                  </a:cubicBezTo>
                  <a:cubicBezTo>
                    <a:pt x="3230" y="40505"/>
                    <a:pt x="3270" y="40499"/>
                    <a:pt x="3310" y="40499"/>
                  </a:cubicBezTo>
                  <a:cubicBezTo>
                    <a:pt x="3465" y="40499"/>
                    <a:pt x="3638" y="40586"/>
                    <a:pt x="3831" y="40730"/>
                  </a:cubicBezTo>
                  <a:cubicBezTo>
                    <a:pt x="3891" y="40761"/>
                    <a:pt x="3983" y="40852"/>
                    <a:pt x="4043" y="40882"/>
                  </a:cubicBezTo>
                  <a:cubicBezTo>
                    <a:pt x="4165" y="40973"/>
                    <a:pt x="4256" y="41065"/>
                    <a:pt x="4347" y="41156"/>
                  </a:cubicBezTo>
                  <a:lnTo>
                    <a:pt x="4773" y="41581"/>
                  </a:lnTo>
                  <a:cubicBezTo>
                    <a:pt x="5411" y="42128"/>
                    <a:pt x="6080" y="42676"/>
                    <a:pt x="6718" y="43253"/>
                  </a:cubicBezTo>
                  <a:cubicBezTo>
                    <a:pt x="6749" y="43283"/>
                    <a:pt x="6840" y="43283"/>
                    <a:pt x="6870" y="43283"/>
                  </a:cubicBezTo>
                  <a:cubicBezTo>
                    <a:pt x="6901" y="43314"/>
                    <a:pt x="6992" y="43344"/>
                    <a:pt x="7052" y="43405"/>
                  </a:cubicBezTo>
                  <a:cubicBezTo>
                    <a:pt x="7174" y="43466"/>
                    <a:pt x="7326" y="43557"/>
                    <a:pt x="7478" y="43618"/>
                  </a:cubicBezTo>
                  <a:cubicBezTo>
                    <a:pt x="7539" y="43648"/>
                    <a:pt x="7630" y="43709"/>
                    <a:pt x="7752" y="43709"/>
                  </a:cubicBezTo>
                  <a:cubicBezTo>
                    <a:pt x="8815" y="44013"/>
                    <a:pt x="9879" y="44256"/>
                    <a:pt x="10974" y="44499"/>
                  </a:cubicBezTo>
                  <a:cubicBezTo>
                    <a:pt x="12068" y="44712"/>
                    <a:pt x="13162" y="44925"/>
                    <a:pt x="14226" y="45138"/>
                  </a:cubicBezTo>
                  <a:cubicBezTo>
                    <a:pt x="14955" y="45290"/>
                    <a:pt x="15685" y="45411"/>
                    <a:pt x="16414" y="45563"/>
                  </a:cubicBezTo>
                  <a:cubicBezTo>
                    <a:pt x="18147" y="45898"/>
                    <a:pt x="19849" y="46201"/>
                    <a:pt x="21612" y="46505"/>
                  </a:cubicBezTo>
                  <a:lnTo>
                    <a:pt x="25472" y="47205"/>
                  </a:lnTo>
                  <a:cubicBezTo>
                    <a:pt x="25563" y="47205"/>
                    <a:pt x="25594" y="47235"/>
                    <a:pt x="25685" y="47235"/>
                  </a:cubicBezTo>
                  <a:cubicBezTo>
                    <a:pt x="26005" y="47284"/>
                    <a:pt x="26364" y="47373"/>
                    <a:pt x="26699" y="47373"/>
                  </a:cubicBezTo>
                  <a:cubicBezTo>
                    <a:pt x="26778" y="47373"/>
                    <a:pt x="26856" y="47368"/>
                    <a:pt x="26931" y="47356"/>
                  </a:cubicBezTo>
                  <a:cubicBezTo>
                    <a:pt x="27083" y="47296"/>
                    <a:pt x="27235" y="47265"/>
                    <a:pt x="27387" y="47144"/>
                  </a:cubicBezTo>
                  <a:cubicBezTo>
                    <a:pt x="27722" y="46931"/>
                    <a:pt x="27965" y="46505"/>
                    <a:pt x="28117" y="46019"/>
                  </a:cubicBezTo>
                  <a:cubicBezTo>
                    <a:pt x="28421" y="45229"/>
                    <a:pt x="28573" y="44256"/>
                    <a:pt x="28755" y="43648"/>
                  </a:cubicBezTo>
                  <a:cubicBezTo>
                    <a:pt x="29241" y="42189"/>
                    <a:pt x="29697" y="40700"/>
                    <a:pt x="30184" y="39210"/>
                  </a:cubicBezTo>
                  <a:cubicBezTo>
                    <a:pt x="30700" y="37721"/>
                    <a:pt x="31156" y="36262"/>
                    <a:pt x="31612" y="34773"/>
                  </a:cubicBezTo>
                  <a:cubicBezTo>
                    <a:pt x="32099" y="33162"/>
                    <a:pt x="32585" y="31612"/>
                    <a:pt x="33071" y="30031"/>
                  </a:cubicBezTo>
                  <a:cubicBezTo>
                    <a:pt x="34561" y="25259"/>
                    <a:pt x="36020" y="20517"/>
                    <a:pt x="37387" y="15775"/>
                  </a:cubicBezTo>
                  <a:cubicBezTo>
                    <a:pt x="37266" y="15684"/>
                    <a:pt x="37175" y="15654"/>
                    <a:pt x="37144" y="15654"/>
                  </a:cubicBezTo>
                  <a:cubicBezTo>
                    <a:pt x="36992" y="15624"/>
                    <a:pt x="36871" y="15593"/>
                    <a:pt x="36779" y="15502"/>
                  </a:cubicBezTo>
                  <a:cubicBezTo>
                    <a:pt x="36415" y="15472"/>
                    <a:pt x="36080" y="15380"/>
                    <a:pt x="35776" y="15320"/>
                  </a:cubicBezTo>
                  <a:cubicBezTo>
                    <a:pt x="35928" y="14985"/>
                    <a:pt x="36050" y="14560"/>
                    <a:pt x="36050" y="14165"/>
                  </a:cubicBezTo>
                  <a:cubicBezTo>
                    <a:pt x="36050" y="13952"/>
                    <a:pt x="36020" y="13709"/>
                    <a:pt x="35928" y="13526"/>
                  </a:cubicBezTo>
                  <a:cubicBezTo>
                    <a:pt x="35928" y="13526"/>
                    <a:pt x="35928" y="13496"/>
                    <a:pt x="35898" y="13496"/>
                  </a:cubicBezTo>
                  <a:lnTo>
                    <a:pt x="35868" y="13496"/>
                  </a:lnTo>
                  <a:lnTo>
                    <a:pt x="35868" y="13465"/>
                  </a:lnTo>
                  <a:cubicBezTo>
                    <a:pt x="35807" y="13405"/>
                    <a:pt x="35776" y="13374"/>
                    <a:pt x="35746" y="13374"/>
                  </a:cubicBezTo>
                  <a:cubicBezTo>
                    <a:pt x="34804" y="13313"/>
                    <a:pt x="33801" y="13222"/>
                    <a:pt x="32858" y="13192"/>
                  </a:cubicBezTo>
                  <a:cubicBezTo>
                    <a:pt x="32554" y="13192"/>
                    <a:pt x="32220" y="13161"/>
                    <a:pt x="31916" y="13161"/>
                  </a:cubicBezTo>
                  <a:cubicBezTo>
                    <a:pt x="31947" y="12888"/>
                    <a:pt x="31977" y="12584"/>
                    <a:pt x="32007" y="12310"/>
                  </a:cubicBezTo>
                  <a:cubicBezTo>
                    <a:pt x="32068" y="11733"/>
                    <a:pt x="32099" y="11216"/>
                    <a:pt x="32099" y="10639"/>
                  </a:cubicBezTo>
                  <a:cubicBezTo>
                    <a:pt x="32099" y="9544"/>
                    <a:pt x="31977" y="8450"/>
                    <a:pt x="31673" y="7326"/>
                  </a:cubicBezTo>
                  <a:cubicBezTo>
                    <a:pt x="31582" y="7082"/>
                    <a:pt x="31521" y="6809"/>
                    <a:pt x="31399" y="6535"/>
                  </a:cubicBezTo>
                  <a:cubicBezTo>
                    <a:pt x="31035" y="5563"/>
                    <a:pt x="30488" y="4590"/>
                    <a:pt x="29819" y="3830"/>
                  </a:cubicBezTo>
                  <a:cubicBezTo>
                    <a:pt x="29576" y="3587"/>
                    <a:pt x="29363" y="3344"/>
                    <a:pt x="29089" y="3131"/>
                  </a:cubicBezTo>
                  <a:cubicBezTo>
                    <a:pt x="28694" y="2766"/>
                    <a:pt x="28299" y="2462"/>
                    <a:pt x="27843" y="2249"/>
                  </a:cubicBezTo>
                  <a:cubicBezTo>
                    <a:pt x="27387" y="2006"/>
                    <a:pt x="26901" y="1824"/>
                    <a:pt x="26384" y="1672"/>
                  </a:cubicBezTo>
                  <a:cubicBezTo>
                    <a:pt x="26050" y="1611"/>
                    <a:pt x="25715" y="1520"/>
                    <a:pt x="25320" y="1520"/>
                  </a:cubicBezTo>
                  <a:cubicBezTo>
                    <a:pt x="25138" y="1520"/>
                    <a:pt x="24986" y="1490"/>
                    <a:pt x="24804" y="1490"/>
                  </a:cubicBezTo>
                  <a:cubicBezTo>
                    <a:pt x="24317" y="1490"/>
                    <a:pt x="23801" y="1520"/>
                    <a:pt x="23345" y="1611"/>
                  </a:cubicBezTo>
                  <a:cubicBezTo>
                    <a:pt x="23345" y="1550"/>
                    <a:pt x="23345" y="1550"/>
                    <a:pt x="23314" y="1520"/>
                  </a:cubicBezTo>
                  <a:lnTo>
                    <a:pt x="23284" y="1490"/>
                  </a:lnTo>
                  <a:cubicBezTo>
                    <a:pt x="23101" y="1338"/>
                    <a:pt x="22889" y="1216"/>
                    <a:pt x="22676" y="1094"/>
                  </a:cubicBezTo>
                  <a:cubicBezTo>
                    <a:pt x="22585" y="1064"/>
                    <a:pt x="22554" y="1034"/>
                    <a:pt x="22493" y="1003"/>
                  </a:cubicBezTo>
                  <a:lnTo>
                    <a:pt x="22038" y="760"/>
                  </a:lnTo>
                  <a:lnTo>
                    <a:pt x="21794" y="638"/>
                  </a:lnTo>
                  <a:cubicBezTo>
                    <a:pt x="21642" y="578"/>
                    <a:pt x="21490" y="547"/>
                    <a:pt x="21338" y="456"/>
                  </a:cubicBezTo>
                  <a:cubicBezTo>
                    <a:pt x="21247" y="426"/>
                    <a:pt x="21217" y="426"/>
                    <a:pt x="21156" y="395"/>
                  </a:cubicBezTo>
                  <a:cubicBezTo>
                    <a:pt x="20913" y="304"/>
                    <a:pt x="20700" y="243"/>
                    <a:pt x="20457" y="183"/>
                  </a:cubicBezTo>
                  <a:cubicBezTo>
                    <a:pt x="20244" y="152"/>
                    <a:pt x="20001" y="91"/>
                    <a:pt x="19788" y="91"/>
                  </a:cubicBezTo>
                  <a:cubicBezTo>
                    <a:pt x="19697" y="91"/>
                    <a:pt x="19667" y="91"/>
                    <a:pt x="19576" y="31"/>
                  </a:cubicBezTo>
                  <a:cubicBezTo>
                    <a:pt x="19393" y="0"/>
                    <a:pt x="19241" y="0"/>
                    <a:pt x="19059" y="0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07" name="Google Shape;607;p40"/>
            <p:cNvGrpSpPr/>
            <p:nvPr/>
          </p:nvGrpSpPr>
          <p:grpSpPr>
            <a:xfrm rot="-2111040">
              <a:off x="792727" y="411872"/>
              <a:ext cx="1133437" cy="1432355"/>
              <a:chOff x="1926098" y="352850"/>
              <a:chExt cx="899417" cy="1136618"/>
            </a:xfrm>
          </p:grpSpPr>
          <p:sp>
            <p:nvSpPr>
              <p:cNvPr id="608" name="Google Shape;608;p40"/>
              <p:cNvSpPr/>
              <p:nvPr/>
            </p:nvSpPr>
            <p:spPr>
              <a:xfrm>
                <a:off x="2084495" y="636700"/>
                <a:ext cx="729299" cy="841184"/>
              </a:xfrm>
              <a:custGeom>
                <a:avLst/>
                <a:gdLst/>
                <a:ahLst/>
                <a:cxnLst/>
                <a:rect l="l" t="t" r="r" b="b"/>
                <a:pathLst>
                  <a:path w="20852" h="24051" extrusionOk="0">
                    <a:moveTo>
                      <a:pt x="1885" y="1"/>
                    </a:moveTo>
                    <a:cubicBezTo>
                      <a:pt x="1551" y="4165"/>
                      <a:pt x="1095" y="8268"/>
                      <a:pt x="730" y="12402"/>
                    </a:cubicBezTo>
                    <a:cubicBezTo>
                      <a:pt x="517" y="14256"/>
                      <a:pt x="365" y="16080"/>
                      <a:pt x="213" y="17934"/>
                    </a:cubicBezTo>
                    <a:cubicBezTo>
                      <a:pt x="183" y="18481"/>
                      <a:pt x="152" y="18968"/>
                      <a:pt x="122" y="19515"/>
                    </a:cubicBezTo>
                    <a:cubicBezTo>
                      <a:pt x="122" y="19728"/>
                      <a:pt x="61" y="19971"/>
                      <a:pt x="61" y="20183"/>
                    </a:cubicBezTo>
                    <a:cubicBezTo>
                      <a:pt x="31" y="20670"/>
                      <a:pt x="0" y="20761"/>
                      <a:pt x="335" y="21187"/>
                    </a:cubicBezTo>
                    <a:cubicBezTo>
                      <a:pt x="912" y="21855"/>
                      <a:pt x="2189" y="21886"/>
                      <a:pt x="3070" y="22098"/>
                    </a:cubicBezTo>
                    <a:cubicBezTo>
                      <a:pt x="4864" y="22463"/>
                      <a:pt x="6688" y="22797"/>
                      <a:pt x="8481" y="23162"/>
                    </a:cubicBezTo>
                    <a:cubicBezTo>
                      <a:pt x="9454" y="23345"/>
                      <a:pt x="10396" y="23527"/>
                      <a:pt x="11368" y="23679"/>
                    </a:cubicBezTo>
                    <a:cubicBezTo>
                      <a:pt x="11869" y="23779"/>
                      <a:pt x="12726" y="24051"/>
                      <a:pt x="13426" y="24051"/>
                    </a:cubicBezTo>
                    <a:cubicBezTo>
                      <a:pt x="13788" y="24051"/>
                      <a:pt x="14109" y="23978"/>
                      <a:pt x="14317" y="23770"/>
                    </a:cubicBezTo>
                    <a:cubicBezTo>
                      <a:pt x="14560" y="23497"/>
                      <a:pt x="14651" y="22706"/>
                      <a:pt x="14773" y="22402"/>
                    </a:cubicBezTo>
                    <a:cubicBezTo>
                      <a:pt x="14894" y="21946"/>
                      <a:pt x="15046" y="21521"/>
                      <a:pt x="15198" y="21065"/>
                    </a:cubicBezTo>
                    <a:cubicBezTo>
                      <a:pt x="15472" y="20214"/>
                      <a:pt x="15715" y="19424"/>
                      <a:pt x="15989" y="18603"/>
                    </a:cubicBezTo>
                    <a:cubicBezTo>
                      <a:pt x="16566" y="16840"/>
                      <a:pt x="17083" y="15047"/>
                      <a:pt x="17660" y="13314"/>
                    </a:cubicBezTo>
                    <a:cubicBezTo>
                      <a:pt x="18755" y="9819"/>
                      <a:pt x="19818" y="6323"/>
                      <a:pt x="20852" y="2828"/>
                    </a:cubicBezTo>
                    <a:cubicBezTo>
                      <a:pt x="19666" y="2645"/>
                      <a:pt x="18420" y="2493"/>
                      <a:pt x="17235" y="2220"/>
                    </a:cubicBezTo>
                    <a:cubicBezTo>
                      <a:pt x="17144" y="2676"/>
                      <a:pt x="17052" y="3162"/>
                      <a:pt x="16931" y="3618"/>
                    </a:cubicBezTo>
                    <a:cubicBezTo>
                      <a:pt x="16912" y="3713"/>
                      <a:pt x="16834" y="3760"/>
                      <a:pt x="16755" y="3760"/>
                    </a:cubicBezTo>
                    <a:cubicBezTo>
                      <a:pt x="16708" y="3760"/>
                      <a:pt x="16661" y="3743"/>
                      <a:pt x="16627" y="3709"/>
                    </a:cubicBezTo>
                    <a:cubicBezTo>
                      <a:pt x="15837" y="3618"/>
                      <a:pt x="15077" y="3435"/>
                      <a:pt x="14317" y="3192"/>
                    </a:cubicBezTo>
                    <a:cubicBezTo>
                      <a:pt x="14256" y="3192"/>
                      <a:pt x="14165" y="3132"/>
                      <a:pt x="14195" y="3040"/>
                    </a:cubicBezTo>
                    <a:cubicBezTo>
                      <a:pt x="14317" y="2676"/>
                      <a:pt x="14438" y="2280"/>
                      <a:pt x="14560" y="1885"/>
                    </a:cubicBezTo>
                    <a:cubicBezTo>
                      <a:pt x="12615" y="1581"/>
                      <a:pt x="10669" y="1338"/>
                      <a:pt x="8724" y="1004"/>
                    </a:cubicBezTo>
                    <a:lnTo>
                      <a:pt x="8724" y="1004"/>
                    </a:lnTo>
                    <a:lnTo>
                      <a:pt x="8846" y="2037"/>
                    </a:lnTo>
                    <a:cubicBezTo>
                      <a:pt x="8846" y="2098"/>
                      <a:pt x="8785" y="2128"/>
                      <a:pt x="8694" y="2128"/>
                    </a:cubicBezTo>
                    <a:cubicBezTo>
                      <a:pt x="7903" y="2098"/>
                      <a:pt x="7113" y="2068"/>
                      <a:pt x="6292" y="1946"/>
                    </a:cubicBezTo>
                    <a:cubicBezTo>
                      <a:pt x="6232" y="1946"/>
                      <a:pt x="6232" y="1885"/>
                      <a:pt x="6232" y="1825"/>
                    </a:cubicBezTo>
                    <a:cubicBezTo>
                      <a:pt x="6232" y="1825"/>
                      <a:pt x="6201" y="1794"/>
                      <a:pt x="6201" y="1764"/>
                    </a:cubicBezTo>
                    <a:cubicBezTo>
                      <a:pt x="6140" y="1369"/>
                      <a:pt x="6140" y="1004"/>
                      <a:pt x="6140" y="609"/>
                    </a:cubicBezTo>
                    <a:cubicBezTo>
                      <a:pt x="4773" y="609"/>
                      <a:pt x="3222" y="305"/>
                      <a:pt x="18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" name="Google Shape;609;p40"/>
              <p:cNvSpPr/>
              <p:nvPr/>
            </p:nvSpPr>
            <p:spPr>
              <a:xfrm>
                <a:off x="2688320" y="673913"/>
                <a:ext cx="86143" cy="39382"/>
              </a:xfrm>
              <a:custGeom>
                <a:avLst/>
                <a:gdLst/>
                <a:ahLst/>
                <a:cxnLst/>
                <a:rect l="l" t="t" r="r" b="b"/>
                <a:pathLst>
                  <a:path w="2463" h="1126" extrusionOk="0">
                    <a:moveTo>
                      <a:pt x="183" y="1"/>
                    </a:moveTo>
                    <a:cubicBezTo>
                      <a:pt x="122" y="305"/>
                      <a:pt x="61" y="609"/>
                      <a:pt x="0" y="913"/>
                    </a:cubicBezTo>
                    <a:cubicBezTo>
                      <a:pt x="500" y="942"/>
                      <a:pt x="972" y="1028"/>
                      <a:pt x="1443" y="1117"/>
                    </a:cubicBezTo>
                    <a:lnTo>
                      <a:pt x="1443" y="1117"/>
                    </a:lnTo>
                    <a:cubicBezTo>
                      <a:pt x="1388" y="1099"/>
                      <a:pt x="1323" y="1057"/>
                      <a:pt x="1277" y="1034"/>
                    </a:cubicBezTo>
                    <a:cubicBezTo>
                      <a:pt x="1155" y="1004"/>
                      <a:pt x="1155" y="821"/>
                      <a:pt x="1307" y="761"/>
                    </a:cubicBezTo>
                    <a:cubicBezTo>
                      <a:pt x="1702" y="639"/>
                      <a:pt x="2067" y="457"/>
                      <a:pt x="2462" y="244"/>
                    </a:cubicBezTo>
                    <a:cubicBezTo>
                      <a:pt x="1702" y="153"/>
                      <a:pt x="943" y="122"/>
                      <a:pt x="183" y="1"/>
                    </a:cubicBezTo>
                    <a:close/>
                    <a:moveTo>
                      <a:pt x="1443" y="1117"/>
                    </a:moveTo>
                    <a:lnTo>
                      <a:pt x="1443" y="1117"/>
                    </a:lnTo>
                    <a:cubicBezTo>
                      <a:pt x="1460" y="1122"/>
                      <a:pt x="1475" y="1125"/>
                      <a:pt x="1490" y="1125"/>
                    </a:cubicBezTo>
                    <a:cubicBezTo>
                      <a:pt x="1474" y="1122"/>
                      <a:pt x="1459" y="1119"/>
                      <a:pt x="1443" y="111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" name="Google Shape;610;p40"/>
              <p:cNvSpPr/>
              <p:nvPr/>
            </p:nvSpPr>
            <p:spPr>
              <a:xfrm>
                <a:off x="2593716" y="445357"/>
                <a:ext cx="106324" cy="312572"/>
              </a:xfrm>
              <a:custGeom>
                <a:avLst/>
                <a:gdLst/>
                <a:ahLst/>
                <a:cxnLst/>
                <a:rect l="l" t="t" r="r" b="b"/>
                <a:pathLst>
                  <a:path w="3040" h="8937" extrusionOk="0">
                    <a:moveTo>
                      <a:pt x="1094" y="1"/>
                    </a:moveTo>
                    <a:lnTo>
                      <a:pt x="1094" y="1"/>
                    </a:lnTo>
                    <a:cubicBezTo>
                      <a:pt x="1216" y="517"/>
                      <a:pt x="1246" y="973"/>
                      <a:pt x="1246" y="1460"/>
                    </a:cubicBezTo>
                    <a:lnTo>
                      <a:pt x="1246" y="1520"/>
                    </a:lnTo>
                    <a:cubicBezTo>
                      <a:pt x="1246" y="2584"/>
                      <a:pt x="1064" y="3709"/>
                      <a:pt x="851" y="4682"/>
                    </a:cubicBezTo>
                    <a:cubicBezTo>
                      <a:pt x="790" y="5168"/>
                      <a:pt x="638" y="5685"/>
                      <a:pt x="517" y="6171"/>
                    </a:cubicBezTo>
                    <a:lnTo>
                      <a:pt x="517" y="6201"/>
                    </a:lnTo>
                    <a:cubicBezTo>
                      <a:pt x="365" y="6779"/>
                      <a:pt x="213" y="7296"/>
                      <a:pt x="91" y="7873"/>
                    </a:cubicBezTo>
                    <a:cubicBezTo>
                      <a:pt x="0" y="8572"/>
                      <a:pt x="213" y="8511"/>
                      <a:pt x="851" y="8663"/>
                    </a:cubicBezTo>
                    <a:cubicBezTo>
                      <a:pt x="1277" y="8785"/>
                      <a:pt x="1672" y="8876"/>
                      <a:pt x="2067" y="8937"/>
                    </a:cubicBezTo>
                    <a:cubicBezTo>
                      <a:pt x="2523" y="6840"/>
                      <a:pt x="3040" y="4560"/>
                      <a:pt x="2432" y="2432"/>
                    </a:cubicBezTo>
                    <a:cubicBezTo>
                      <a:pt x="2189" y="1520"/>
                      <a:pt x="1733" y="700"/>
                      <a:pt x="1094" y="1"/>
                    </a:cubicBezTo>
                    <a:close/>
                  </a:path>
                </a:pathLst>
              </a:custGeom>
              <a:solidFill>
                <a:srgbClr val="E9A8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" name="Google Shape;611;p40"/>
              <p:cNvSpPr/>
              <p:nvPr/>
            </p:nvSpPr>
            <p:spPr>
              <a:xfrm>
                <a:off x="2391706" y="630335"/>
                <a:ext cx="212648" cy="61696"/>
              </a:xfrm>
              <a:custGeom>
                <a:avLst/>
                <a:gdLst/>
                <a:ahLst/>
                <a:cxnLst/>
                <a:rect l="l" t="t" r="r" b="b"/>
                <a:pathLst>
                  <a:path w="6080" h="1764" extrusionOk="0">
                    <a:moveTo>
                      <a:pt x="1" y="0"/>
                    </a:moveTo>
                    <a:cubicBezTo>
                      <a:pt x="1" y="304"/>
                      <a:pt x="1" y="608"/>
                      <a:pt x="31" y="912"/>
                    </a:cubicBezTo>
                    <a:cubicBezTo>
                      <a:pt x="1977" y="1155"/>
                      <a:pt x="3952" y="1490"/>
                      <a:pt x="5867" y="1763"/>
                    </a:cubicBezTo>
                    <a:cubicBezTo>
                      <a:pt x="5958" y="1490"/>
                      <a:pt x="5989" y="1247"/>
                      <a:pt x="6080" y="1003"/>
                    </a:cubicBezTo>
                    <a:cubicBezTo>
                      <a:pt x="4013" y="791"/>
                      <a:pt x="1916" y="548"/>
                      <a:pt x="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2" name="Google Shape;612;p40"/>
              <p:cNvSpPr/>
              <p:nvPr/>
            </p:nvSpPr>
            <p:spPr>
              <a:xfrm>
                <a:off x="2405521" y="400310"/>
                <a:ext cx="225414" cy="90795"/>
              </a:xfrm>
              <a:custGeom>
                <a:avLst/>
                <a:gdLst/>
                <a:ahLst/>
                <a:cxnLst/>
                <a:rect l="l" t="t" r="r" b="b"/>
                <a:pathLst>
                  <a:path w="6445" h="2596" extrusionOk="0">
                    <a:moveTo>
                      <a:pt x="3343" y="1"/>
                    </a:moveTo>
                    <a:cubicBezTo>
                      <a:pt x="2456" y="1"/>
                      <a:pt x="1589" y="260"/>
                      <a:pt x="822" y="681"/>
                    </a:cubicBezTo>
                    <a:cubicBezTo>
                      <a:pt x="427" y="1197"/>
                      <a:pt x="153" y="1745"/>
                      <a:pt x="1" y="2322"/>
                    </a:cubicBezTo>
                    <a:cubicBezTo>
                      <a:pt x="670" y="1628"/>
                      <a:pt x="1535" y="1363"/>
                      <a:pt x="2451" y="1363"/>
                    </a:cubicBezTo>
                    <a:cubicBezTo>
                      <a:pt x="3824" y="1363"/>
                      <a:pt x="5315" y="1958"/>
                      <a:pt x="6445" y="2596"/>
                    </a:cubicBezTo>
                    <a:cubicBezTo>
                      <a:pt x="6445" y="2048"/>
                      <a:pt x="6354" y="1532"/>
                      <a:pt x="6202" y="1045"/>
                    </a:cubicBezTo>
                    <a:cubicBezTo>
                      <a:pt x="5594" y="498"/>
                      <a:pt x="4834" y="134"/>
                      <a:pt x="3952" y="42"/>
                    </a:cubicBezTo>
                    <a:cubicBezTo>
                      <a:pt x="3749" y="14"/>
                      <a:pt x="3545" y="1"/>
                      <a:pt x="334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" name="Google Shape;613;p40"/>
              <p:cNvSpPr/>
              <p:nvPr/>
            </p:nvSpPr>
            <p:spPr>
              <a:xfrm>
                <a:off x="2483128" y="455989"/>
                <a:ext cx="65963" cy="190334"/>
              </a:xfrm>
              <a:custGeom>
                <a:avLst/>
                <a:gdLst/>
                <a:ahLst/>
                <a:cxnLst/>
                <a:rect l="l" t="t" r="r" b="b"/>
                <a:pathLst>
                  <a:path w="1886" h="5442" extrusionOk="0">
                    <a:moveTo>
                      <a:pt x="1" y="1"/>
                    </a:moveTo>
                    <a:cubicBezTo>
                      <a:pt x="882" y="1520"/>
                      <a:pt x="761" y="3648"/>
                      <a:pt x="305" y="5289"/>
                    </a:cubicBezTo>
                    <a:cubicBezTo>
                      <a:pt x="609" y="5381"/>
                      <a:pt x="882" y="5411"/>
                      <a:pt x="1186" y="5441"/>
                    </a:cubicBezTo>
                    <a:cubicBezTo>
                      <a:pt x="1521" y="3739"/>
                      <a:pt x="1885" y="1733"/>
                      <a:pt x="1217" y="92"/>
                    </a:cubicBezTo>
                    <a:cubicBezTo>
                      <a:pt x="791" y="1"/>
                      <a:pt x="366" y="1"/>
                      <a:pt x="1" y="1"/>
                    </a:cubicBezTo>
                    <a:close/>
                  </a:path>
                </a:pathLst>
              </a:custGeom>
              <a:solidFill>
                <a:srgbClr val="E9A8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" name="Google Shape;614;p40"/>
              <p:cNvSpPr/>
              <p:nvPr/>
            </p:nvSpPr>
            <p:spPr>
              <a:xfrm>
                <a:off x="2452316" y="380515"/>
                <a:ext cx="24483" cy="19166"/>
              </a:xfrm>
              <a:custGeom>
                <a:avLst/>
                <a:gdLst/>
                <a:ahLst/>
                <a:cxnLst/>
                <a:rect l="l" t="t" r="r" b="b"/>
                <a:pathLst>
                  <a:path w="700" h="548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1" y="31"/>
                      <a:pt x="31" y="92"/>
                      <a:pt x="92" y="152"/>
                    </a:cubicBezTo>
                    <a:cubicBezTo>
                      <a:pt x="122" y="244"/>
                      <a:pt x="183" y="396"/>
                      <a:pt x="183" y="548"/>
                    </a:cubicBezTo>
                    <a:cubicBezTo>
                      <a:pt x="335" y="456"/>
                      <a:pt x="487" y="426"/>
                      <a:pt x="699" y="396"/>
                    </a:cubicBezTo>
                    <a:cubicBezTo>
                      <a:pt x="456" y="244"/>
                      <a:pt x="244" y="92"/>
                      <a:pt x="0" y="0"/>
                    </a:cubicBezTo>
                    <a:close/>
                  </a:path>
                </a:pathLst>
              </a:custGeom>
              <a:solidFill>
                <a:srgbClr val="E9A8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5" name="Google Shape;615;p40"/>
              <p:cNvSpPr/>
              <p:nvPr/>
            </p:nvSpPr>
            <p:spPr>
              <a:xfrm>
                <a:off x="2249257" y="362363"/>
                <a:ext cx="203100" cy="97930"/>
              </a:xfrm>
              <a:custGeom>
                <a:avLst/>
                <a:gdLst/>
                <a:ahLst/>
                <a:cxnLst/>
                <a:rect l="l" t="t" r="r" b="b"/>
                <a:pathLst>
                  <a:path w="5807" h="2800" extrusionOk="0">
                    <a:moveTo>
                      <a:pt x="3563" y="1"/>
                    </a:moveTo>
                    <a:cubicBezTo>
                      <a:pt x="2581" y="1"/>
                      <a:pt x="1595" y="267"/>
                      <a:pt x="761" y="793"/>
                    </a:cubicBezTo>
                    <a:lnTo>
                      <a:pt x="761" y="823"/>
                    </a:lnTo>
                    <a:cubicBezTo>
                      <a:pt x="366" y="1462"/>
                      <a:pt x="153" y="2130"/>
                      <a:pt x="1" y="2799"/>
                    </a:cubicBezTo>
                    <a:cubicBezTo>
                      <a:pt x="1021" y="1617"/>
                      <a:pt x="2678" y="965"/>
                      <a:pt x="4256" y="965"/>
                    </a:cubicBezTo>
                    <a:cubicBezTo>
                      <a:pt x="4747" y="965"/>
                      <a:pt x="5230" y="1028"/>
                      <a:pt x="5685" y="1158"/>
                    </a:cubicBezTo>
                    <a:cubicBezTo>
                      <a:pt x="5746" y="1158"/>
                      <a:pt x="5776" y="1127"/>
                      <a:pt x="5806" y="1127"/>
                    </a:cubicBezTo>
                    <a:cubicBezTo>
                      <a:pt x="5776" y="1006"/>
                      <a:pt x="5776" y="854"/>
                      <a:pt x="5685" y="732"/>
                    </a:cubicBezTo>
                    <a:cubicBezTo>
                      <a:pt x="5654" y="611"/>
                      <a:pt x="5563" y="489"/>
                      <a:pt x="5502" y="367"/>
                    </a:cubicBezTo>
                    <a:cubicBezTo>
                      <a:pt x="4890" y="122"/>
                      <a:pt x="4227" y="1"/>
                      <a:pt x="356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" name="Google Shape;616;p40"/>
              <p:cNvSpPr/>
              <p:nvPr/>
            </p:nvSpPr>
            <p:spPr>
              <a:xfrm>
                <a:off x="2306685" y="431542"/>
                <a:ext cx="111640" cy="268643"/>
              </a:xfrm>
              <a:custGeom>
                <a:avLst/>
                <a:gdLst/>
                <a:ahLst/>
                <a:cxnLst/>
                <a:rect l="l" t="t" r="r" b="b"/>
                <a:pathLst>
                  <a:path w="3192" h="7681" extrusionOk="0">
                    <a:moveTo>
                      <a:pt x="3192" y="0"/>
                    </a:moveTo>
                    <a:cubicBezTo>
                      <a:pt x="2584" y="396"/>
                      <a:pt x="2067" y="852"/>
                      <a:pt x="1672" y="1429"/>
                    </a:cubicBezTo>
                    <a:cubicBezTo>
                      <a:pt x="335" y="3222"/>
                      <a:pt x="61" y="5380"/>
                      <a:pt x="0" y="7539"/>
                    </a:cubicBezTo>
                    <a:lnTo>
                      <a:pt x="0" y="7599"/>
                    </a:lnTo>
                    <a:cubicBezTo>
                      <a:pt x="487" y="7599"/>
                      <a:pt x="942" y="7630"/>
                      <a:pt x="1398" y="7660"/>
                    </a:cubicBezTo>
                    <a:cubicBezTo>
                      <a:pt x="1577" y="7668"/>
                      <a:pt x="1723" y="7681"/>
                      <a:pt x="1839" y="7681"/>
                    </a:cubicBezTo>
                    <a:cubicBezTo>
                      <a:pt x="2159" y="7681"/>
                      <a:pt x="2256" y="7587"/>
                      <a:pt x="2189" y="7052"/>
                    </a:cubicBezTo>
                    <a:cubicBezTo>
                      <a:pt x="2128" y="6171"/>
                      <a:pt x="2128" y="5259"/>
                      <a:pt x="2128" y="4347"/>
                    </a:cubicBezTo>
                    <a:cubicBezTo>
                      <a:pt x="2189" y="2888"/>
                      <a:pt x="2371" y="1277"/>
                      <a:pt x="3192" y="0"/>
                    </a:cubicBezTo>
                    <a:close/>
                  </a:path>
                </a:pathLst>
              </a:custGeom>
              <a:solidFill>
                <a:srgbClr val="FEAA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" name="Google Shape;617;p40"/>
              <p:cNvSpPr/>
              <p:nvPr/>
            </p:nvSpPr>
            <p:spPr>
              <a:xfrm>
                <a:off x="2005839" y="596305"/>
                <a:ext cx="297672" cy="87018"/>
              </a:xfrm>
              <a:custGeom>
                <a:avLst/>
                <a:gdLst/>
                <a:ahLst/>
                <a:cxnLst/>
                <a:rect l="l" t="t" r="r" b="b"/>
                <a:pathLst>
                  <a:path w="8511" h="2488" extrusionOk="0">
                    <a:moveTo>
                      <a:pt x="0" y="1"/>
                    </a:moveTo>
                    <a:cubicBezTo>
                      <a:pt x="274" y="396"/>
                      <a:pt x="578" y="852"/>
                      <a:pt x="882" y="1308"/>
                    </a:cubicBezTo>
                    <a:cubicBezTo>
                      <a:pt x="1064" y="1581"/>
                      <a:pt x="1368" y="2341"/>
                      <a:pt x="1642" y="2463"/>
                    </a:cubicBezTo>
                    <a:cubicBezTo>
                      <a:pt x="1683" y="2480"/>
                      <a:pt x="1727" y="2488"/>
                      <a:pt x="1773" y="2488"/>
                    </a:cubicBezTo>
                    <a:cubicBezTo>
                      <a:pt x="2128" y="2488"/>
                      <a:pt x="2588" y="2013"/>
                      <a:pt x="2857" y="1824"/>
                    </a:cubicBezTo>
                    <a:cubicBezTo>
                      <a:pt x="3222" y="1521"/>
                      <a:pt x="3648" y="1247"/>
                      <a:pt x="4073" y="943"/>
                    </a:cubicBezTo>
                    <a:cubicBezTo>
                      <a:pt x="4104" y="928"/>
                      <a:pt x="4134" y="920"/>
                      <a:pt x="4161" y="920"/>
                    </a:cubicBezTo>
                    <a:cubicBezTo>
                      <a:pt x="4187" y="920"/>
                      <a:pt x="4210" y="928"/>
                      <a:pt x="4225" y="943"/>
                    </a:cubicBezTo>
                    <a:cubicBezTo>
                      <a:pt x="5563" y="1065"/>
                      <a:pt x="7113" y="1156"/>
                      <a:pt x="8450" y="1551"/>
                    </a:cubicBezTo>
                    <a:cubicBezTo>
                      <a:pt x="8481" y="1369"/>
                      <a:pt x="8481" y="1125"/>
                      <a:pt x="8511" y="882"/>
                    </a:cubicBezTo>
                    <a:cubicBezTo>
                      <a:pt x="5715" y="639"/>
                      <a:pt x="2857" y="396"/>
                      <a:pt x="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" name="Google Shape;618;p40"/>
              <p:cNvSpPr/>
              <p:nvPr/>
            </p:nvSpPr>
            <p:spPr>
              <a:xfrm>
                <a:off x="2174868" y="401779"/>
                <a:ext cx="84010" cy="210515"/>
              </a:xfrm>
              <a:custGeom>
                <a:avLst/>
                <a:gdLst/>
                <a:ahLst/>
                <a:cxnLst/>
                <a:rect l="l" t="t" r="r" b="b"/>
                <a:pathLst>
                  <a:path w="2402" h="6019" extrusionOk="0">
                    <a:moveTo>
                      <a:pt x="2401" y="0"/>
                    </a:moveTo>
                    <a:lnTo>
                      <a:pt x="2401" y="0"/>
                    </a:lnTo>
                    <a:cubicBezTo>
                      <a:pt x="517" y="1459"/>
                      <a:pt x="61" y="3587"/>
                      <a:pt x="0" y="5806"/>
                    </a:cubicBezTo>
                    <a:cubicBezTo>
                      <a:pt x="638" y="5897"/>
                      <a:pt x="1246" y="5958"/>
                      <a:pt x="1885" y="6019"/>
                    </a:cubicBezTo>
                    <a:cubicBezTo>
                      <a:pt x="1672" y="4864"/>
                      <a:pt x="1581" y="3678"/>
                      <a:pt x="1702" y="2523"/>
                    </a:cubicBezTo>
                    <a:cubicBezTo>
                      <a:pt x="1793" y="1672"/>
                      <a:pt x="1945" y="730"/>
                      <a:pt x="240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" name="Google Shape;619;p40"/>
              <p:cNvSpPr/>
              <p:nvPr/>
            </p:nvSpPr>
            <p:spPr>
              <a:xfrm>
                <a:off x="2010071" y="640967"/>
                <a:ext cx="137172" cy="729299"/>
              </a:xfrm>
              <a:custGeom>
                <a:avLst/>
                <a:gdLst/>
                <a:ahLst/>
                <a:cxnLst/>
                <a:rect l="l" t="t" r="r" b="b"/>
                <a:pathLst>
                  <a:path w="3922" h="20852" extrusionOk="0">
                    <a:moveTo>
                      <a:pt x="3922" y="0"/>
                    </a:moveTo>
                    <a:lnTo>
                      <a:pt x="3922" y="0"/>
                    </a:lnTo>
                    <a:cubicBezTo>
                      <a:pt x="3162" y="578"/>
                      <a:pt x="2432" y="1095"/>
                      <a:pt x="1673" y="1672"/>
                    </a:cubicBezTo>
                    <a:lnTo>
                      <a:pt x="1551" y="1672"/>
                    </a:lnTo>
                    <a:cubicBezTo>
                      <a:pt x="1338" y="4560"/>
                      <a:pt x="1065" y="7447"/>
                      <a:pt x="791" y="10335"/>
                    </a:cubicBezTo>
                    <a:cubicBezTo>
                      <a:pt x="518" y="13253"/>
                      <a:pt x="366" y="16201"/>
                      <a:pt x="1" y="19089"/>
                    </a:cubicBezTo>
                    <a:cubicBezTo>
                      <a:pt x="31" y="19089"/>
                      <a:pt x="31" y="19089"/>
                      <a:pt x="62" y="19119"/>
                    </a:cubicBezTo>
                    <a:cubicBezTo>
                      <a:pt x="730" y="19697"/>
                      <a:pt x="1369" y="20305"/>
                      <a:pt x="2007" y="20852"/>
                    </a:cubicBezTo>
                    <a:cubicBezTo>
                      <a:pt x="1825" y="20244"/>
                      <a:pt x="1976" y="19484"/>
                      <a:pt x="2037" y="18785"/>
                    </a:cubicBezTo>
                    <a:cubicBezTo>
                      <a:pt x="2189" y="16657"/>
                      <a:pt x="2432" y="14529"/>
                      <a:pt x="2615" y="12402"/>
                    </a:cubicBezTo>
                    <a:cubicBezTo>
                      <a:pt x="3010" y="8238"/>
                      <a:pt x="3375" y="4104"/>
                      <a:pt x="39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" name="Google Shape;620;p40"/>
              <p:cNvSpPr/>
              <p:nvPr/>
            </p:nvSpPr>
            <p:spPr>
              <a:xfrm>
                <a:off x="1939913" y="613338"/>
                <a:ext cx="120174" cy="738882"/>
              </a:xfrm>
              <a:custGeom>
                <a:avLst/>
                <a:gdLst/>
                <a:ahLst/>
                <a:cxnLst/>
                <a:rect l="l" t="t" r="r" b="b"/>
                <a:pathLst>
                  <a:path w="3436" h="21126" extrusionOk="0">
                    <a:moveTo>
                      <a:pt x="1885" y="0"/>
                    </a:moveTo>
                    <a:cubicBezTo>
                      <a:pt x="1186" y="7021"/>
                      <a:pt x="548" y="14043"/>
                      <a:pt x="1" y="21125"/>
                    </a:cubicBezTo>
                    <a:cubicBezTo>
                      <a:pt x="700" y="20851"/>
                      <a:pt x="1308" y="20487"/>
                      <a:pt x="1885" y="19940"/>
                    </a:cubicBezTo>
                    <a:cubicBezTo>
                      <a:pt x="1885" y="19940"/>
                      <a:pt x="1885" y="19909"/>
                      <a:pt x="1916" y="19909"/>
                    </a:cubicBezTo>
                    <a:cubicBezTo>
                      <a:pt x="2037" y="16991"/>
                      <a:pt x="2372" y="14043"/>
                      <a:pt x="2675" y="11155"/>
                    </a:cubicBezTo>
                    <a:cubicBezTo>
                      <a:pt x="2949" y="8237"/>
                      <a:pt x="3192" y="5259"/>
                      <a:pt x="3435" y="2341"/>
                    </a:cubicBezTo>
                    <a:cubicBezTo>
                      <a:pt x="2919" y="1581"/>
                      <a:pt x="2432" y="790"/>
                      <a:pt x="188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" name="Google Shape;621;p40"/>
              <p:cNvSpPr/>
              <p:nvPr/>
            </p:nvSpPr>
            <p:spPr>
              <a:xfrm>
                <a:off x="2390657" y="671779"/>
                <a:ext cx="204149" cy="53197"/>
              </a:xfrm>
              <a:custGeom>
                <a:avLst/>
                <a:gdLst/>
                <a:ahLst/>
                <a:cxnLst/>
                <a:rect l="l" t="t" r="r" b="b"/>
                <a:pathLst>
                  <a:path w="5837" h="1521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61" y="244"/>
                      <a:pt x="61" y="487"/>
                      <a:pt x="92" y="761"/>
                    </a:cubicBezTo>
                    <a:cubicBezTo>
                      <a:pt x="226" y="410"/>
                      <a:pt x="552" y="203"/>
                      <a:pt x="879" y="203"/>
                    </a:cubicBezTo>
                    <a:cubicBezTo>
                      <a:pt x="920" y="203"/>
                      <a:pt x="962" y="207"/>
                      <a:pt x="1003" y="214"/>
                    </a:cubicBezTo>
                    <a:lnTo>
                      <a:pt x="4985" y="913"/>
                    </a:lnTo>
                    <a:cubicBezTo>
                      <a:pt x="5289" y="943"/>
                      <a:pt x="5563" y="1217"/>
                      <a:pt x="5654" y="1521"/>
                    </a:cubicBezTo>
                    <a:cubicBezTo>
                      <a:pt x="5715" y="1277"/>
                      <a:pt x="5745" y="1065"/>
                      <a:pt x="5836" y="852"/>
                    </a:cubicBezTo>
                    <a:cubicBezTo>
                      <a:pt x="3891" y="609"/>
                      <a:pt x="1946" y="335"/>
                      <a:pt x="0" y="1"/>
                    </a:cubicBezTo>
                    <a:close/>
                  </a:path>
                </a:pathLst>
              </a:custGeom>
              <a:solidFill>
                <a:srgbClr val="E9A8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" name="Google Shape;622;p40"/>
              <p:cNvSpPr/>
              <p:nvPr/>
            </p:nvSpPr>
            <p:spPr>
              <a:xfrm>
                <a:off x="2152520" y="636700"/>
                <a:ext cx="34066" cy="15984"/>
              </a:xfrm>
              <a:custGeom>
                <a:avLst/>
                <a:gdLst/>
                <a:ahLst/>
                <a:cxnLst/>
                <a:rect l="l" t="t" r="r" b="b"/>
                <a:pathLst>
                  <a:path w="974" h="457" extrusionOk="0">
                    <a:moveTo>
                      <a:pt x="825" y="173"/>
                    </a:moveTo>
                    <a:cubicBezTo>
                      <a:pt x="874" y="186"/>
                      <a:pt x="923" y="200"/>
                      <a:pt x="973" y="214"/>
                    </a:cubicBezTo>
                    <a:cubicBezTo>
                      <a:pt x="926" y="195"/>
                      <a:pt x="876" y="182"/>
                      <a:pt x="825" y="173"/>
                    </a:cubicBezTo>
                    <a:close/>
                    <a:moveTo>
                      <a:pt x="31" y="1"/>
                    </a:moveTo>
                    <a:cubicBezTo>
                      <a:pt x="31" y="153"/>
                      <a:pt x="1" y="305"/>
                      <a:pt x="1" y="457"/>
                    </a:cubicBezTo>
                    <a:cubicBezTo>
                      <a:pt x="92" y="274"/>
                      <a:pt x="305" y="153"/>
                      <a:pt x="487" y="153"/>
                    </a:cubicBezTo>
                    <a:cubicBezTo>
                      <a:pt x="592" y="153"/>
                      <a:pt x="711" y="153"/>
                      <a:pt x="825" y="173"/>
                    </a:cubicBezTo>
                    <a:lnTo>
                      <a:pt x="825" y="173"/>
                    </a:lnTo>
                    <a:cubicBezTo>
                      <a:pt x="548" y="96"/>
                      <a:pt x="289" y="27"/>
                      <a:pt x="31" y="1"/>
                    </a:cubicBezTo>
                    <a:close/>
                  </a:path>
                </a:pathLst>
              </a:custGeom>
              <a:solidFill>
                <a:srgbClr val="E9A8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" name="Google Shape;623;p40"/>
              <p:cNvSpPr/>
              <p:nvPr/>
            </p:nvSpPr>
            <p:spPr>
              <a:xfrm>
                <a:off x="2096176" y="971578"/>
                <a:ext cx="24483" cy="271126"/>
              </a:xfrm>
              <a:custGeom>
                <a:avLst/>
                <a:gdLst/>
                <a:ahLst/>
                <a:cxnLst/>
                <a:rect l="l" t="t" r="r" b="b"/>
                <a:pathLst>
                  <a:path w="700" h="7752" extrusionOk="0">
                    <a:moveTo>
                      <a:pt x="700" y="0"/>
                    </a:moveTo>
                    <a:cubicBezTo>
                      <a:pt x="609" y="912"/>
                      <a:pt x="487" y="1885"/>
                      <a:pt x="426" y="2797"/>
                    </a:cubicBezTo>
                    <a:cubicBezTo>
                      <a:pt x="274" y="4408"/>
                      <a:pt x="122" y="6080"/>
                      <a:pt x="1" y="7751"/>
                    </a:cubicBezTo>
                    <a:cubicBezTo>
                      <a:pt x="305" y="5776"/>
                      <a:pt x="487" y="3800"/>
                      <a:pt x="578" y="1794"/>
                    </a:cubicBezTo>
                    <a:cubicBezTo>
                      <a:pt x="578" y="1672"/>
                      <a:pt x="609" y="1581"/>
                      <a:pt x="639" y="1459"/>
                    </a:cubicBezTo>
                    <a:cubicBezTo>
                      <a:pt x="639" y="973"/>
                      <a:pt x="700" y="517"/>
                      <a:pt x="700" y="0"/>
                    </a:cubicBezTo>
                    <a:close/>
                  </a:path>
                </a:pathLst>
              </a:custGeom>
              <a:solidFill>
                <a:srgbClr val="E9A8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" name="Google Shape;624;p40"/>
              <p:cNvSpPr/>
              <p:nvPr/>
            </p:nvSpPr>
            <p:spPr>
              <a:xfrm>
                <a:off x="2593716" y="445357"/>
                <a:ext cx="106324" cy="312572"/>
              </a:xfrm>
              <a:custGeom>
                <a:avLst/>
                <a:gdLst/>
                <a:ahLst/>
                <a:cxnLst/>
                <a:rect l="l" t="t" r="r" b="b"/>
                <a:pathLst>
                  <a:path w="3040" h="8937" extrusionOk="0">
                    <a:moveTo>
                      <a:pt x="1094" y="1"/>
                    </a:moveTo>
                    <a:lnTo>
                      <a:pt x="1094" y="1"/>
                    </a:lnTo>
                    <a:cubicBezTo>
                      <a:pt x="1216" y="517"/>
                      <a:pt x="1246" y="973"/>
                      <a:pt x="1246" y="1460"/>
                    </a:cubicBezTo>
                    <a:lnTo>
                      <a:pt x="1246" y="1520"/>
                    </a:lnTo>
                    <a:cubicBezTo>
                      <a:pt x="1246" y="2584"/>
                      <a:pt x="1064" y="3709"/>
                      <a:pt x="851" y="4682"/>
                    </a:cubicBezTo>
                    <a:cubicBezTo>
                      <a:pt x="790" y="5168"/>
                      <a:pt x="638" y="5685"/>
                      <a:pt x="517" y="6171"/>
                    </a:cubicBezTo>
                    <a:lnTo>
                      <a:pt x="517" y="6201"/>
                    </a:lnTo>
                    <a:cubicBezTo>
                      <a:pt x="365" y="6779"/>
                      <a:pt x="213" y="7296"/>
                      <a:pt x="91" y="7873"/>
                    </a:cubicBezTo>
                    <a:cubicBezTo>
                      <a:pt x="0" y="8572"/>
                      <a:pt x="213" y="8511"/>
                      <a:pt x="851" y="8663"/>
                    </a:cubicBezTo>
                    <a:cubicBezTo>
                      <a:pt x="1277" y="8785"/>
                      <a:pt x="1672" y="8876"/>
                      <a:pt x="2067" y="8937"/>
                    </a:cubicBezTo>
                    <a:cubicBezTo>
                      <a:pt x="2523" y="6840"/>
                      <a:pt x="3040" y="4560"/>
                      <a:pt x="2432" y="2432"/>
                    </a:cubicBezTo>
                    <a:cubicBezTo>
                      <a:pt x="2189" y="1520"/>
                      <a:pt x="1733" y="700"/>
                      <a:pt x="1094" y="1"/>
                    </a:cubicBezTo>
                    <a:close/>
                  </a:path>
                </a:pathLst>
              </a:custGeom>
              <a:solidFill>
                <a:srgbClr val="FEAA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" name="Google Shape;625;p40"/>
              <p:cNvSpPr/>
              <p:nvPr/>
            </p:nvSpPr>
            <p:spPr>
              <a:xfrm>
                <a:off x="2483128" y="455989"/>
                <a:ext cx="65963" cy="190334"/>
              </a:xfrm>
              <a:custGeom>
                <a:avLst/>
                <a:gdLst/>
                <a:ahLst/>
                <a:cxnLst/>
                <a:rect l="l" t="t" r="r" b="b"/>
                <a:pathLst>
                  <a:path w="1886" h="5442" extrusionOk="0">
                    <a:moveTo>
                      <a:pt x="1" y="1"/>
                    </a:moveTo>
                    <a:cubicBezTo>
                      <a:pt x="882" y="1520"/>
                      <a:pt x="761" y="3648"/>
                      <a:pt x="305" y="5289"/>
                    </a:cubicBezTo>
                    <a:cubicBezTo>
                      <a:pt x="609" y="5381"/>
                      <a:pt x="882" y="5411"/>
                      <a:pt x="1186" y="5441"/>
                    </a:cubicBezTo>
                    <a:cubicBezTo>
                      <a:pt x="1521" y="3739"/>
                      <a:pt x="1885" y="1733"/>
                      <a:pt x="1217" y="92"/>
                    </a:cubicBezTo>
                    <a:cubicBezTo>
                      <a:pt x="791" y="1"/>
                      <a:pt x="366" y="1"/>
                      <a:pt x="1" y="1"/>
                    </a:cubicBezTo>
                    <a:close/>
                  </a:path>
                </a:pathLst>
              </a:custGeom>
              <a:solidFill>
                <a:srgbClr val="E9A8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" name="Google Shape;626;p40"/>
              <p:cNvSpPr/>
              <p:nvPr/>
            </p:nvSpPr>
            <p:spPr>
              <a:xfrm>
                <a:off x="2452316" y="380515"/>
                <a:ext cx="24483" cy="19166"/>
              </a:xfrm>
              <a:custGeom>
                <a:avLst/>
                <a:gdLst/>
                <a:ahLst/>
                <a:cxnLst/>
                <a:rect l="l" t="t" r="r" b="b"/>
                <a:pathLst>
                  <a:path w="700" h="548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1" y="31"/>
                      <a:pt x="31" y="92"/>
                      <a:pt x="92" y="152"/>
                    </a:cubicBezTo>
                    <a:cubicBezTo>
                      <a:pt x="122" y="244"/>
                      <a:pt x="183" y="396"/>
                      <a:pt x="183" y="548"/>
                    </a:cubicBezTo>
                    <a:cubicBezTo>
                      <a:pt x="335" y="456"/>
                      <a:pt x="487" y="426"/>
                      <a:pt x="699" y="396"/>
                    </a:cubicBezTo>
                    <a:cubicBezTo>
                      <a:pt x="456" y="244"/>
                      <a:pt x="244" y="92"/>
                      <a:pt x="0" y="0"/>
                    </a:cubicBezTo>
                    <a:close/>
                  </a:path>
                </a:pathLst>
              </a:custGeom>
              <a:solidFill>
                <a:srgbClr val="E9A8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" name="Google Shape;627;p40"/>
              <p:cNvSpPr/>
              <p:nvPr/>
            </p:nvSpPr>
            <p:spPr>
              <a:xfrm>
                <a:off x="1978174" y="793140"/>
                <a:ext cx="51203" cy="311977"/>
              </a:xfrm>
              <a:custGeom>
                <a:avLst/>
                <a:gdLst/>
                <a:ahLst/>
                <a:cxnLst/>
                <a:rect l="l" t="t" r="r" b="b"/>
                <a:pathLst>
                  <a:path w="1464" h="8920" extrusionOk="0">
                    <a:moveTo>
                      <a:pt x="979" y="1"/>
                    </a:moveTo>
                    <a:cubicBezTo>
                      <a:pt x="801" y="1"/>
                      <a:pt x="639" y="105"/>
                      <a:pt x="639" y="330"/>
                    </a:cubicBezTo>
                    <a:cubicBezTo>
                      <a:pt x="578" y="1759"/>
                      <a:pt x="487" y="3187"/>
                      <a:pt x="426" y="4616"/>
                    </a:cubicBezTo>
                    <a:cubicBezTo>
                      <a:pt x="335" y="6045"/>
                      <a:pt x="92" y="7473"/>
                      <a:pt x="1" y="8871"/>
                    </a:cubicBezTo>
                    <a:cubicBezTo>
                      <a:pt x="1" y="8890"/>
                      <a:pt x="23" y="8920"/>
                      <a:pt x="41" y="8920"/>
                    </a:cubicBezTo>
                    <a:cubicBezTo>
                      <a:pt x="52" y="8920"/>
                      <a:pt x="62" y="8907"/>
                      <a:pt x="62" y="8871"/>
                    </a:cubicBezTo>
                    <a:cubicBezTo>
                      <a:pt x="822" y="6227"/>
                      <a:pt x="1247" y="3248"/>
                      <a:pt x="1430" y="482"/>
                    </a:cubicBezTo>
                    <a:cubicBezTo>
                      <a:pt x="1464" y="174"/>
                      <a:pt x="1208" y="1"/>
                      <a:pt x="97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" name="Google Shape;628;p40"/>
              <p:cNvSpPr/>
              <p:nvPr/>
            </p:nvSpPr>
            <p:spPr>
              <a:xfrm>
                <a:off x="2109991" y="719484"/>
                <a:ext cx="75546" cy="556592"/>
              </a:xfrm>
              <a:custGeom>
                <a:avLst/>
                <a:gdLst/>
                <a:ahLst/>
                <a:cxnLst/>
                <a:rect l="l" t="t" r="r" b="b"/>
                <a:pathLst>
                  <a:path w="2160" h="15914" extrusionOk="0">
                    <a:moveTo>
                      <a:pt x="1660" y="1"/>
                    </a:moveTo>
                    <a:cubicBezTo>
                      <a:pt x="1469" y="1"/>
                      <a:pt x="1277" y="115"/>
                      <a:pt x="1247" y="339"/>
                    </a:cubicBezTo>
                    <a:cubicBezTo>
                      <a:pt x="1065" y="1646"/>
                      <a:pt x="1065" y="3014"/>
                      <a:pt x="974" y="4290"/>
                    </a:cubicBezTo>
                    <a:cubicBezTo>
                      <a:pt x="913" y="5628"/>
                      <a:pt x="822" y="6965"/>
                      <a:pt x="700" y="8242"/>
                    </a:cubicBezTo>
                    <a:cubicBezTo>
                      <a:pt x="639" y="9488"/>
                      <a:pt x="518" y="10765"/>
                      <a:pt x="366" y="12041"/>
                    </a:cubicBezTo>
                    <a:cubicBezTo>
                      <a:pt x="244" y="13288"/>
                      <a:pt x="1" y="14595"/>
                      <a:pt x="62" y="15841"/>
                    </a:cubicBezTo>
                    <a:cubicBezTo>
                      <a:pt x="62" y="15891"/>
                      <a:pt x="99" y="15914"/>
                      <a:pt x="132" y="15914"/>
                    </a:cubicBezTo>
                    <a:cubicBezTo>
                      <a:pt x="159" y="15914"/>
                      <a:pt x="183" y="15898"/>
                      <a:pt x="183" y="15871"/>
                    </a:cubicBezTo>
                    <a:cubicBezTo>
                      <a:pt x="639" y="14655"/>
                      <a:pt x="761" y="13348"/>
                      <a:pt x="913" y="12132"/>
                    </a:cubicBezTo>
                    <a:cubicBezTo>
                      <a:pt x="1095" y="10825"/>
                      <a:pt x="1278" y="9488"/>
                      <a:pt x="1430" y="8211"/>
                    </a:cubicBezTo>
                    <a:cubicBezTo>
                      <a:pt x="1582" y="6904"/>
                      <a:pt x="1734" y="5597"/>
                      <a:pt x="1855" y="4290"/>
                    </a:cubicBezTo>
                    <a:cubicBezTo>
                      <a:pt x="1977" y="3014"/>
                      <a:pt x="2159" y="1676"/>
                      <a:pt x="2068" y="369"/>
                    </a:cubicBezTo>
                    <a:cubicBezTo>
                      <a:pt x="2052" y="122"/>
                      <a:pt x="1857" y="1"/>
                      <a:pt x="166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" name="Google Shape;629;p40"/>
              <p:cNvSpPr/>
              <p:nvPr/>
            </p:nvSpPr>
            <p:spPr>
              <a:xfrm>
                <a:off x="1926098" y="352850"/>
                <a:ext cx="899417" cy="1136618"/>
              </a:xfrm>
              <a:custGeom>
                <a:avLst/>
                <a:gdLst/>
                <a:ahLst/>
                <a:cxnLst/>
                <a:rect l="l" t="t" r="r" b="b"/>
                <a:pathLst>
                  <a:path w="25716" h="32498" extrusionOk="0">
                    <a:moveTo>
                      <a:pt x="15016" y="761"/>
                    </a:moveTo>
                    <a:lnTo>
                      <a:pt x="15016" y="761"/>
                    </a:lnTo>
                    <a:cubicBezTo>
                      <a:pt x="15290" y="883"/>
                      <a:pt x="15502" y="1035"/>
                      <a:pt x="15745" y="1187"/>
                    </a:cubicBezTo>
                    <a:cubicBezTo>
                      <a:pt x="15594" y="1217"/>
                      <a:pt x="15381" y="1278"/>
                      <a:pt x="15229" y="1339"/>
                    </a:cubicBezTo>
                    <a:cubicBezTo>
                      <a:pt x="15198" y="1187"/>
                      <a:pt x="15168" y="1065"/>
                      <a:pt x="15077" y="913"/>
                    </a:cubicBezTo>
                    <a:cubicBezTo>
                      <a:pt x="15077" y="883"/>
                      <a:pt x="15046" y="791"/>
                      <a:pt x="15016" y="761"/>
                    </a:cubicBezTo>
                    <a:close/>
                    <a:moveTo>
                      <a:pt x="12834" y="273"/>
                    </a:moveTo>
                    <a:cubicBezTo>
                      <a:pt x="13498" y="273"/>
                      <a:pt x="14160" y="394"/>
                      <a:pt x="14773" y="639"/>
                    </a:cubicBezTo>
                    <a:cubicBezTo>
                      <a:pt x="14864" y="761"/>
                      <a:pt x="14925" y="913"/>
                      <a:pt x="14986" y="1035"/>
                    </a:cubicBezTo>
                    <a:cubicBezTo>
                      <a:pt x="15016" y="1126"/>
                      <a:pt x="15016" y="1278"/>
                      <a:pt x="15046" y="1399"/>
                    </a:cubicBezTo>
                    <a:cubicBezTo>
                      <a:pt x="15016" y="1399"/>
                      <a:pt x="14986" y="1430"/>
                      <a:pt x="14925" y="1430"/>
                    </a:cubicBezTo>
                    <a:cubicBezTo>
                      <a:pt x="14476" y="1309"/>
                      <a:pt x="14000" y="1249"/>
                      <a:pt x="13516" y="1249"/>
                    </a:cubicBezTo>
                    <a:cubicBezTo>
                      <a:pt x="11933" y="1249"/>
                      <a:pt x="10272" y="1884"/>
                      <a:pt x="9271" y="3071"/>
                    </a:cubicBezTo>
                    <a:cubicBezTo>
                      <a:pt x="9423" y="2402"/>
                      <a:pt x="9666" y="1703"/>
                      <a:pt x="10031" y="1095"/>
                    </a:cubicBezTo>
                    <a:lnTo>
                      <a:pt x="10031" y="1065"/>
                    </a:lnTo>
                    <a:cubicBezTo>
                      <a:pt x="10865" y="539"/>
                      <a:pt x="11851" y="273"/>
                      <a:pt x="12834" y="273"/>
                    </a:cubicBezTo>
                    <a:close/>
                    <a:moveTo>
                      <a:pt x="16985" y="1294"/>
                    </a:moveTo>
                    <a:cubicBezTo>
                      <a:pt x="17199" y="1294"/>
                      <a:pt x="17415" y="1309"/>
                      <a:pt x="17630" y="1339"/>
                    </a:cubicBezTo>
                    <a:cubicBezTo>
                      <a:pt x="18511" y="1430"/>
                      <a:pt x="19271" y="1825"/>
                      <a:pt x="19879" y="2342"/>
                    </a:cubicBezTo>
                    <a:cubicBezTo>
                      <a:pt x="20031" y="2889"/>
                      <a:pt x="20092" y="3375"/>
                      <a:pt x="20092" y="3922"/>
                    </a:cubicBezTo>
                    <a:cubicBezTo>
                      <a:pt x="18991" y="3280"/>
                      <a:pt x="17501" y="2670"/>
                      <a:pt x="16119" y="2670"/>
                    </a:cubicBezTo>
                    <a:cubicBezTo>
                      <a:pt x="15213" y="2670"/>
                      <a:pt x="14353" y="2932"/>
                      <a:pt x="13679" y="3618"/>
                    </a:cubicBezTo>
                    <a:cubicBezTo>
                      <a:pt x="13861" y="3041"/>
                      <a:pt x="14104" y="2463"/>
                      <a:pt x="14469" y="1977"/>
                    </a:cubicBezTo>
                    <a:cubicBezTo>
                      <a:pt x="15250" y="1537"/>
                      <a:pt x="16110" y="1294"/>
                      <a:pt x="16985" y="1294"/>
                    </a:cubicBezTo>
                    <a:close/>
                    <a:moveTo>
                      <a:pt x="9545" y="1399"/>
                    </a:moveTo>
                    <a:lnTo>
                      <a:pt x="9545" y="1399"/>
                    </a:lnTo>
                    <a:cubicBezTo>
                      <a:pt x="9089" y="2129"/>
                      <a:pt x="8937" y="3071"/>
                      <a:pt x="8846" y="3922"/>
                    </a:cubicBezTo>
                    <a:cubicBezTo>
                      <a:pt x="8754" y="5077"/>
                      <a:pt x="8785" y="6263"/>
                      <a:pt x="9058" y="7418"/>
                    </a:cubicBezTo>
                    <a:cubicBezTo>
                      <a:pt x="8390" y="7327"/>
                      <a:pt x="7751" y="7296"/>
                      <a:pt x="7144" y="7205"/>
                    </a:cubicBezTo>
                    <a:cubicBezTo>
                      <a:pt x="7235" y="4986"/>
                      <a:pt x="7721" y="2858"/>
                      <a:pt x="9545" y="1399"/>
                    </a:cubicBezTo>
                    <a:close/>
                    <a:moveTo>
                      <a:pt x="13511" y="1566"/>
                    </a:moveTo>
                    <a:cubicBezTo>
                      <a:pt x="13841" y="1566"/>
                      <a:pt x="14180" y="1591"/>
                      <a:pt x="14530" y="1643"/>
                    </a:cubicBezTo>
                    <a:cubicBezTo>
                      <a:pt x="12432" y="2737"/>
                      <a:pt x="11186" y="5138"/>
                      <a:pt x="10821" y="7570"/>
                    </a:cubicBezTo>
                    <a:cubicBezTo>
                      <a:pt x="10305" y="7509"/>
                      <a:pt x="9758" y="7448"/>
                      <a:pt x="9241" y="7418"/>
                    </a:cubicBezTo>
                    <a:lnTo>
                      <a:pt x="9241" y="7357"/>
                    </a:lnTo>
                    <a:cubicBezTo>
                      <a:pt x="8998" y="6050"/>
                      <a:pt x="8937" y="4621"/>
                      <a:pt x="9150" y="3314"/>
                    </a:cubicBezTo>
                    <a:cubicBezTo>
                      <a:pt x="10488" y="2178"/>
                      <a:pt x="11890" y="1566"/>
                      <a:pt x="13511" y="1566"/>
                    </a:cubicBezTo>
                    <a:close/>
                    <a:moveTo>
                      <a:pt x="15745" y="3010"/>
                    </a:moveTo>
                    <a:cubicBezTo>
                      <a:pt x="15928" y="3831"/>
                      <a:pt x="16201" y="4591"/>
                      <a:pt x="16232" y="5442"/>
                    </a:cubicBezTo>
                    <a:cubicBezTo>
                      <a:pt x="16293" y="6384"/>
                      <a:pt x="16201" y="7296"/>
                      <a:pt x="15928" y="8208"/>
                    </a:cubicBezTo>
                    <a:cubicBezTo>
                      <a:pt x="15016" y="8056"/>
                      <a:pt x="14135" y="7904"/>
                      <a:pt x="13223" y="7752"/>
                    </a:cubicBezTo>
                    <a:cubicBezTo>
                      <a:pt x="13223" y="7114"/>
                      <a:pt x="13223" y="6506"/>
                      <a:pt x="13314" y="5837"/>
                    </a:cubicBezTo>
                    <a:cubicBezTo>
                      <a:pt x="13375" y="5229"/>
                      <a:pt x="13466" y="4561"/>
                      <a:pt x="13618" y="3953"/>
                    </a:cubicBezTo>
                    <a:cubicBezTo>
                      <a:pt x="14286" y="3375"/>
                      <a:pt x="15016" y="3071"/>
                      <a:pt x="15745" y="3010"/>
                    </a:cubicBezTo>
                    <a:close/>
                    <a:moveTo>
                      <a:pt x="16411" y="2968"/>
                    </a:moveTo>
                    <a:cubicBezTo>
                      <a:pt x="16645" y="2968"/>
                      <a:pt x="16879" y="2991"/>
                      <a:pt x="17113" y="3041"/>
                    </a:cubicBezTo>
                    <a:cubicBezTo>
                      <a:pt x="17812" y="4682"/>
                      <a:pt x="17417" y="6719"/>
                      <a:pt x="17053" y="8390"/>
                    </a:cubicBezTo>
                    <a:cubicBezTo>
                      <a:pt x="16809" y="8360"/>
                      <a:pt x="16505" y="8269"/>
                      <a:pt x="16141" y="8269"/>
                    </a:cubicBezTo>
                    <a:cubicBezTo>
                      <a:pt x="16657" y="6658"/>
                      <a:pt x="16718" y="4530"/>
                      <a:pt x="15837" y="3010"/>
                    </a:cubicBezTo>
                    <a:cubicBezTo>
                      <a:pt x="16028" y="2983"/>
                      <a:pt x="16219" y="2968"/>
                      <a:pt x="16411" y="2968"/>
                    </a:cubicBezTo>
                    <a:close/>
                    <a:moveTo>
                      <a:pt x="17326" y="3041"/>
                    </a:moveTo>
                    <a:lnTo>
                      <a:pt x="17326" y="3041"/>
                    </a:lnTo>
                    <a:cubicBezTo>
                      <a:pt x="18268" y="3253"/>
                      <a:pt x="19241" y="3679"/>
                      <a:pt x="20092" y="4226"/>
                    </a:cubicBezTo>
                    <a:cubicBezTo>
                      <a:pt x="20092" y="5077"/>
                      <a:pt x="19940" y="5959"/>
                      <a:pt x="19788" y="6810"/>
                    </a:cubicBezTo>
                    <a:cubicBezTo>
                      <a:pt x="19697" y="7448"/>
                      <a:pt x="19575" y="8056"/>
                      <a:pt x="19423" y="8603"/>
                    </a:cubicBezTo>
                    <a:cubicBezTo>
                      <a:pt x="18694" y="8542"/>
                      <a:pt x="18025" y="8451"/>
                      <a:pt x="17326" y="8360"/>
                    </a:cubicBezTo>
                    <a:cubicBezTo>
                      <a:pt x="17630" y="7296"/>
                      <a:pt x="17752" y="6202"/>
                      <a:pt x="17721" y="5077"/>
                    </a:cubicBezTo>
                    <a:cubicBezTo>
                      <a:pt x="17721" y="4439"/>
                      <a:pt x="17752" y="3557"/>
                      <a:pt x="17326" y="3041"/>
                    </a:cubicBezTo>
                    <a:close/>
                    <a:moveTo>
                      <a:pt x="2311" y="6992"/>
                    </a:moveTo>
                    <a:lnTo>
                      <a:pt x="2311" y="6992"/>
                    </a:lnTo>
                    <a:cubicBezTo>
                      <a:pt x="5137" y="7357"/>
                      <a:pt x="7964" y="7600"/>
                      <a:pt x="10791" y="7843"/>
                    </a:cubicBezTo>
                    <a:cubicBezTo>
                      <a:pt x="10761" y="8056"/>
                      <a:pt x="10730" y="8269"/>
                      <a:pt x="10730" y="8512"/>
                    </a:cubicBezTo>
                    <a:cubicBezTo>
                      <a:pt x="9423" y="8178"/>
                      <a:pt x="7873" y="8026"/>
                      <a:pt x="6536" y="7934"/>
                    </a:cubicBezTo>
                    <a:cubicBezTo>
                      <a:pt x="6520" y="7919"/>
                      <a:pt x="6490" y="7912"/>
                      <a:pt x="6460" y="7912"/>
                    </a:cubicBezTo>
                    <a:cubicBezTo>
                      <a:pt x="6429" y="7912"/>
                      <a:pt x="6399" y="7919"/>
                      <a:pt x="6384" y="7934"/>
                    </a:cubicBezTo>
                    <a:cubicBezTo>
                      <a:pt x="5988" y="8208"/>
                      <a:pt x="5593" y="8512"/>
                      <a:pt x="5168" y="8816"/>
                    </a:cubicBezTo>
                    <a:cubicBezTo>
                      <a:pt x="4897" y="8978"/>
                      <a:pt x="4433" y="9478"/>
                      <a:pt x="4078" y="9478"/>
                    </a:cubicBezTo>
                    <a:cubicBezTo>
                      <a:pt x="4034" y="9478"/>
                      <a:pt x="3992" y="9471"/>
                      <a:pt x="3952" y="9454"/>
                    </a:cubicBezTo>
                    <a:cubicBezTo>
                      <a:pt x="3678" y="9333"/>
                      <a:pt x="3344" y="8542"/>
                      <a:pt x="3192" y="8330"/>
                    </a:cubicBezTo>
                    <a:cubicBezTo>
                      <a:pt x="2919" y="7904"/>
                      <a:pt x="2615" y="7448"/>
                      <a:pt x="2311" y="6992"/>
                    </a:cubicBezTo>
                    <a:close/>
                    <a:moveTo>
                      <a:pt x="13253" y="7934"/>
                    </a:moveTo>
                    <a:lnTo>
                      <a:pt x="13253" y="7934"/>
                    </a:lnTo>
                    <a:cubicBezTo>
                      <a:pt x="15229" y="8482"/>
                      <a:pt x="17326" y="8725"/>
                      <a:pt x="19393" y="8937"/>
                    </a:cubicBezTo>
                    <a:cubicBezTo>
                      <a:pt x="19302" y="9181"/>
                      <a:pt x="19271" y="9424"/>
                      <a:pt x="19180" y="9697"/>
                    </a:cubicBezTo>
                    <a:cubicBezTo>
                      <a:pt x="17204" y="9424"/>
                      <a:pt x="15229" y="9089"/>
                      <a:pt x="13314" y="8846"/>
                    </a:cubicBezTo>
                    <a:cubicBezTo>
                      <a:pt x="13314" y="8542"/>
                      <a:pt x="13253" y="8238"/>
                      <a:pt x="13253" y="7934"/>
                    </a:cubicBezTo>
                    <a:close/>
                    <a:moveTo>
                      <a:pt x="14074" y="2281"/>
                    </a:moveTo>
                    <a:cubicBezTo>
                      <a:pt x="13223" y="3557"/>
                      <a:pt x="13071" y="5168"/>
                      <a:pt x="13010" y="6658"/>
                    </a:cubicBezTo>
                    <a:cubicBezTo>
                      <a:pt x="12949" y="7570"/>
                      <a:pt x="13010" y="8421"/>
                      <a:pt x="13071" y="9302"/>
                    </a:cubicBezTo>
                    <a:cubicBezTo>
                      <a:pt x="13140" y="9835"/>
                      <a:pt x="13033" y="9926"/>
                      <a:pt x="12683" y="9926"/>
                    </a:cubicBezTo>
                    <a:cubicBezTo>
                      <a:pt x="12573" y="9926"/>
                      <a:pt x="12440" y="9917"/>
                      <a:pt x="12280" y="9910"/>
                    </a:cubicBezTo>
                    <a:cubicBezTo>
                      <a:pt x="11958" y="9889"/>
                      <a:pt x="11636" y="9867"/>
                      <a:pt x="11302" y="9867"/>
                    </a:cubicBezTo>
                    <a:cubicBezTo>
                      <a:pt x="11164" y="9867"/>
                      <a:pt x="11025" y="9871"/>
                      <a:pt x="10882" y="9880"/>
                    </a:cubicBezTo>
                    <a:lnTo>
                      <a:pt x="10882" y="9849"/>
                    </a:lnTo>
                    <a:cubicBezTo>
                      <a:pt x="10943" y="7661"/>
                      <a:pt x="11217" y="5503"/>
                      <a:pt x="12554" y="3709"/>
                    </a:cubicBezTo>
                    <a:cubicBezTo>
                      <a:pt x="12949" y="3162"/>
                      <a:pt x="13496" y="2646"/>
                      <a:pt x="14074" y="2281"/>
                    </a:cubicBezTo>
                    <a:close/>
                    <a:moveTo>
                      <a:pt x="21916" y="9181"/>
                    </a:moveTo>
                    <a:cubicBezTo>
                      <a:pt x="22676" y="9302"/>
                      <a:pt x="23436" y="9333"/>
                      <a:pt x="24195" y="9424"/>
                    </a:cubicBezTo>
                    <a:cubicBezTo>
                      <a:pt x="23861" y="9606"/>
                      <a:pt x="23496" y="9789"/>
                      <a:pt x="23071" y="9941"/>
                    </a:cubicBezTo>
                    <a:cubicBezTo>
                      <a:pt x="22949" y="10001"/>
                      <a:pt x="22949" y="10184"/>
                      <a:pt x="23071" y="10214"/>
                    </a:cubicBezTo>
                    <a:cubicBezTo>
                      <a:pt x="23132" y="10214"/>
                      <a:pt x="23223" y="10244"/>
                      <a:pt x="23284" y="10305"/>
                    </a:cubicBezTo>
                    <a:cubicBezTo>
                      <a:pt x="22797" y="10214"/>
                      <a:pt x="22311" y="10123"/>
                      <a:pt x="21764" y="10093"/>
                    </a:cubicBezTo>
                    <a:cubicBezTo>
                      <a:pt x="21855" y="9789"/>
                      <a:pt x="21885" y="9485"/>
                      <a:pt x="21916" y="9181"/>
                    </a:cubicBezTo>
                    <a:close/>
                    <a:moveTo>
                      <a:pt x="24712" y="9424"/>
                    </a:moveTo>
                    <a:lnTo>
                      <a:pt x="24712" y="9424"/>
                    </a:lnTo>
                    <a:cubicBezTo>
                      <a:pt x="24651" y="9606"/>
                      <a:pt x="24651" y="9789"/>
                      <a:pt x="24621" y="10001"/>
                    </a:cubicBezTo>
                    <a:cubicBezTo>
                      <a:pt x="24591" y="10184"/>
                      <a:pt x="24499" y="10336"/>
                      <a:pt x="24499" y="10518"/>
                    </a:cubicBezTo>
                    <a:cubicBezTo>
                      <a:pt x="24347" y="10488"/>
                      <a:pt x="24256" y="10488"/>
                      <a:pt x="24074" y="10457"/>
                    </a:cubicBezTo>
                    <a:cubicBezTo>
                      <a:pt x="24013" y="10396"/>
                      <a:pt x="23922" y="10336"/>
                      <a:pt x="23861" y="10305"/>
                    </a:cubicBezTo>
                    <a:cubicBezTo>
                      <a:pt x="23861" y="10244"/>
                      <a:pt x="23831" y="10214"/>
                      <a:pt x="23800" y="10184"/>
                    </a:cubicBezTo>
                    <a:cubicBezTo>
                      <a:pt x="23709" y="10184"/>
                      <a:pt x="23648" y="10123"/>
                      <a:pt x="23557" y="10093"/>
                    </a:cubicBezTo>
                    <a:lnTo>
                      <a:pt x="23527" y="10093"/>
                    </a:lnTo>
                    <a:cubicBezTo>
                      <a:pt x="23952" y="9910"/>
                      <a:pt x="24317" y="9697"/>
                      <a:pt x="24712" y="9424"/>
                    </a:cubicBezTo>
                    <a:close/>
                    <a:moveTo>
                      <a:pt x="20183" y="2706"/>
                    </a:moveTo>
                    <a:lnTo>
                      <a:pt x="20183" y="2706"/>
                    </a:lnTo>
                    <a:cubicBezTo>
                      <a:pt x="20822" y="3345"/>
                      <a:pt x="21247" y="4226"/>
                      <a:pt x="21521" y="5077"/>
                    </a:cubicBezTo>
                    <a:cubicBezTo>
                      <a:pt x="22129" y="7205"/>
                      <a:pt x="21612" y="9454"/>
                      <a:pt x="21156" y="11582"/>
                    </a:cubicBezTo>
                    <a:cubicBezTo>
                      <a:pt x="20791" y="11521"/>
                      <a:pt x="20366" y="11430"/>
                      <a:pt x="19940" y="11369"/>
                    </a:cubicBezTo>
                    <a:cubicBezTo>
                      <a:pt x="19302" y="11217"/>
                      <a:pt x="19089" y="11217"/>
                      <a:pt x="19180" y="10548"/>
                    </a:cubicBezTo>
                    <a:cubicBezTo>
                      <a:pt x="19302" y="10001"/>
                      <a:pt x="19454" y="9454"/>
                      <a:pt x="19606" y="8877"/>
                    </a:cubicBezTo>
                    <a:lnTo>
                      <a:pt x="19606" y="8846"/>
                    </a:lnTo>
                    <a:cubicBezTo>
                      <a:pt x="19727" y="8360"/>
                      <a:pt x="19879" y="7874"/>
                      <a:pt x="19940" y="7357"/>
                    </a:cubicBezTo>
                    <a:cubicBezTo>
                      <a:pt x="20092" y="6354"/>
                      <a:pt x="20335" y="5290"/>
                      <a:pt x="20335" y="4226"/>
                    </a:cubicBezTo>
                    <a:lnTo>
                      <a:pt x="20335" y="4135"/>
                    </a:lnTo>
                    <a:cubicBezTo>
                      <a:pt x="20335" y="3649"/>
                      <a:pt x="20305" y="3162"/>
                      <a:pt x="20183" y="2706"/>
                    </a:cubicBezTo>
                    <a:close/>
                    <a:moveTo>
                      <a:pt x="2250" y="7418"/>
                    </a:moveTo>
                    <a:cubicBezTo>
                      <a:pt x="2736" y="8208"/>
                      <a:pt x="3283" y="8968"/>
                      <a:pt x="3800" y="9758"/>
                    </a:cubicBezTo>
                    <a:cubicBezTo>
                      <a:pt x="3587" y="12676"/>
                      <a:pt x="3314" y="15655"/>
                      <a:pt x="3040" y="18573"/>
                    </a:cubicBezTo>
                    <a:cubicBezTo>
                      <a:pt x="2767" y="21491"/>
                      <a:pt x="2432" y="24439"/>
                      <a:pt x="2280" y="27357"/>
                    </a:cubicBezTo>
                    <a:lnTo>
                      <a:pt x="2250" y="27388"/>
                    </a:lnTo>
                    <a:cubicBezTo>
                      <a:pt x="1672" y="27935"/>
                      <a:pt x="1064" y="28299"/>
                      <a:pt x="335" y="28543"/>
                    </a:cubicBezTo>
                    <a:cubicBezTo>
                      <a:pt x="912" y="21491"/>
                      <a:pt x="1551" y="14439"/>
                      <a:pt x="2250" y="7418"/>
                    </a:cubicBezTo>
                    <a:close/>
                    <a:moveTo>
                      <a:pt x="6262" y="8208"/>
                    </a:moveTo>
                    <a:cubicBezTo>
                      <a:pt x="5745" y="12311"/>
                      <a:pt x="5350" y="16445"/>
                      <a:pt x="4985" y="20579"/>
                    </a:cubicBezTo>
                    <a:cubicBezTo>
                      <a:pt x="4803" y="22767"/>
                      <a:pt x="4590" y="24895"/>
                      <a:pt x="4408" y="27023"/>
                    </a:cubicBezTo>
                    <a:cubicBezTo>
                      <a:pt x="4377" y="27722"/>
                      <a:pt x="4195" y="28482"/>
                      <a:pt x="4377" y="29090"/>
                    </a:cubicBezTo>
                    <a:cubicBezTo>
                      <a:pt x="3739" y="28543"/>
                      <a:pt x="3131" y="27965"/>
                      <a:pt x="2432" y="27327"/>
                    </a:cubicBezTo>
                    <a:cubicBezTo>
                      <a:pt x="2402" y="27266"/>
                      <a:pt x="2402" y="27266"/>
                      <a:pt x="2371" y="27266"/>
                    </a:cubicBezTo>
                    <a:cubicBezTo>
                      <a:pt x="2736" y="24378"/>
                      <a:pt x="2888" y="21430"/>
                      <a:pt x="3162" y="18542"/>
                    </a:cubicBezTo>
                    <a:cubicBezTo>
                      <a:pt x="3374" y="15655"/>
                      <a:pt x="3648" y="12767"/>
                      <a:pt x="3922" y="9880"/>
                    </a:cubicBezTo>
                    <a:cubicBezTo>
                      <a:pt x="3937" y="9895"/>
                      <a:pt x="3952" y="9903"/>
                      <a:pt x="3971" y="9903"/>
                    </a:cubicBezTo>
                    <a:cubicBezTo>
                      <a:pt x="3990" y="9903"/>
                      <a:pt x="4013" y="9895"/>
                      <a:pt x="4043" y="9880"/>
                    </a:cubicBezTo>
                    <a:cubicBezTo>
                      <a:pt x="4803" y="9333"/>
                      <a:pt x="5563" y="8785"/>
                      <a:pt x="6262" y="8208"/>
                    </a:cubicBezTo>
                    <a:close/>
                    <a:moveTo>
                      <a:pt x="6414" y="8086"/>
                    </a:moveTo>
                    <a:cubicBezTo>
                      <a:pt x="7751" y="8390"/>
                      <a:pt x="9302" y="8694"/>
                      <a:pt x="10669" y="8694"/>
                    </a:cubicBezTo>
                    <a:cubicBezTo>
                      <a:pt x="10669" y="9089"/>
                      <a:pt x="10669" y="9454"/>
                      <a:pt x="10730" y="9849"/>
                    </a:cubicBezTo>
                    <a:cubicBezTo>
                      <a:pt x="10730" y="9880"/>
                      <a:pt x="10730" y="9910"/>
                      <a:pt x="10761" y="9910"/>
                    </a:cubicBezTo>
                    <a:cubicBezTo>
                      <a:pt x="10761" y="9941"/>
                      <a:pt x="10761" y="10032"/>
                      <a:pt x="10821" y="10032"/>
                    </a:cubicBezTo>
                    <a:cubicBezTo>
                      <a:pt x="11642" y="10093"/>
                      <a:pt x="12432" y="10123"/>
                      <a:pt x="13223" y="10214"/>
                    </a:cubicBezTo>
                    <a:cubicBezTo>
                      <a:pt x="13239" y="10219"/>
                      <a:pt x="13254" y="10222"/>
                      <a:pt x="13268" y="10222"/>
                    </a:cubicBezTo>
                    <a:cubicBezTo>
                      <a:pt x="13333" y="10222"/>
                      <a:pt x="13375" y="10168"/>
                      <a:pt x="13375" y="10093"/>
                    </a:cubicBezTo>
                    <a:lnTo>
                      <a:pt x="13253" y="9089"/>
                    </a:lnTo>
                    <a:lnTo>
                      <a:pt x="13253" y="9089"/>
                    </a:lnTo>
                    <a:cubicBezTo>
                      <a:pt x="15198" y="9424"/>
                      <a:pt x="17144" y="9667"/>
                      <a:pt x="19089" y="9941"/>
                    </a:cubicBezTo>
                    <a:cubicBezTo>
                      <a:pt x="18967" y="10336"/>
                      <a:pt x="18846" y="10731"/>
                      <a:pt x="18724" y="11126"/>
                    </a:cubicBezTo>
                    <a:cubicBezTo>
                      <a:pt x="18694" y="11187"/>
                      <a:pt x="18785" y="11278"/>
                      <a:pt x="18846" y="11278"/>
                    </a:cubicBezTo>
                    <a:cubicBezTo>
                      <a:pt x="19606" y="11491"/>
                      <a:pt x="20366" y="11703"/>
                      <a:pt x="21156" y="11764"/>
                    </a:cubicBezTo>
                    <a:cubicBezTo>
                      <a:pt x="21196" y="11804"/>
                      <a:pt x="21253" y="11826"/>
                      <a:pt x="21307" y="11826"/>
                    </a:cubicBezTo>
                    <a:cubicBezTo>
                      <a:pt x="21377" y="11826"/>
                      <a:pt x="21443" y="11789"/>
                      <a:pt x="21460" y="11703"/>
                    </a:cubicBezTo>
                    <a:cubicBezTo>
                      <a:pt x="21581" y="11248"/>
                      <a:pt x="21703" y="10792"/>
                      <a:pt x="21764" y="10275"/>
                    </a:cubicBezTo>
                    <a:cubicBezTo>
                      <a:pt x="22980" y="10548"/>
                      <a:pt x="24195" y="10731"/>
                      <a:pt x="25411" y="10944"/>
                    </a:cubicBezTo>
                    <a:cubicBezTo>
                      <a:pt x="24347" y="14469"/>
                      <a:pt x="23344" y="17935"/>
                      <a:pt x="22220" y="21430"/>
                    </a:cubicBezTo>
                    <a:cubicBezTo>
                      <a:pt x="21673" y="23163"/>
                      <a:pt x="21095" y="24956"/>
                      <a:pt x="20518" y="26658"/>
                    </a:cubicBezTo>
                    <a:cubicBezTo>
                      <a:pt x="20244" y="27509"/>
                      <a:pt x="19970" y="28299"/>
                      <a:pt x="19727" y="29151"/>
                    </a:cubicBezTo>
                    <a:cubicBezTo>
                      <a:pt x="19606" y="29606"/>
                      <a:pt x="19454" y="30002"/>
                      <a:pt x="19302" y="30458"/>
                    </a:cubicBezTo>
                    <a:cubicBezTo>
                      <a:pt x="19180" y="30761"/>
                      <a:pt x="19059" y="31582"/>
                      <a:pt x="18846" y="31825"/>
                    </a:cubicBezTo>
                    <a:cubicBezTo>
                      <a:pt x="18637" y="32035"/>
                      <a:pt x="18305" y="32107"/>
                      <a:pt x="17930" y="32107"/>
                    </a:cubicBezTo>
                    <a:cubicBezTo>
                      <a:pt x="17216" y="32107"/>
                      <a:pt x="16345" y="31844"/>
                      <a:pt x="15867" y="31765"/>
                    </a:cubicBezTo>
                    <a:cubicBezTo>
                      <a:pt x="14894" y="31582"/>
                      <a:pt x="13952" y="31430"/>
                      <a:pt x="12979" y="31217"/>
                    </a:cubicBezTo>
                    <a:cubicBezTo>
                      <a:pt x="11156" y="30913"/>
                      <a:pt x="9393" y="30549"/>
                      <a:pt x="7599" y="30154"/>
                    </a:cubicBezTo>
                    <a:cubicBezTo>
                      <a:pt x="6779" y="30002"/>
                      <a:pt x="5441" y="29941"/>
                      <a:pt x="4864" y="29242"/>
                    </a:cubicBezTo>
                    <a:cubicBezTo>
                      <a:pt x="4529" y="28847"/>
                      <a:pt x="4560" y="28755"/>
                      <a:pt x="4590" y="28269"/>
                    </a:cubicBezTo>
                    <a:cubicBezTo>
                      <a:pt x="4590" y="28026"/>
                      <a:pt x="4590" y="27813"/>
                      <a:pt x="4651" y="27570"/>
                    </a:cubicBezTo>
                    <a:cubicBezTo>
                      <a:pt x="4681" y="27053"/>
                      <a:pt x="4712" y="26567"/>
                      <a:pt x="4742" y="26020"/>
                    </a:cubicBezTo>
                    <a:cubicBezTo>
                      <a:pt x="4894" y="24166"/>
                      <a:pt x="5107" y="22342"/>
                      <a:pt x="5259" y="20488"/>
                    </a:cubicBezTo>
                    <a:cubicBezTo>
                      <a:pt x="5593" y="16324"/>
                      <a:pt x="6080" y="12220"/>
                      <a:pt x="6414" y="8086"/>
                    </a:cubicBezTo>
                    <a:close/>
                    <a:moveTo>
                      <a:pt x="12717" y="0"/>
                    </a:moveTo>
                    <a:cubicBezTo>
                      <a:pt x="11633" y="0"/>
                      <a:pt x="10545" y="312"/>
                      <a:pt x="9606" y="943"/>
                    </a:cubicBezTo>
                    <a:cubicBezTo>
                      <a:pt x="7691" y="2220"/>
                      <a:pt x="6414" y="4895"/>
                      <a:pt x="6931" y="7205"/>
                    </a:cubicBezTo>
                    <a:cubicBezTo>
                      <a:pt x="5411" y="7053"/>
                      <a:pt x="3830" y="6901"/>
                      <a:pt x="2280" y="6779"/>
                    </a:cubicBezTo>
                    <a:cubicBezTo>
                      <a:pt x="2189" y="6779"/>
                      <a:pt x="2159" y="6871"/>
                      <a:pt x="2159" y="6901"/>
                    </a:cubicBezTo>
                    <a:cubicBezTo>
                      <a:pt x="2138" y="6881"/>
                      <a:pt x="2108" y="6871"/>
                      <a:pt x="2076" y="6871"/>
                    </a:cubicBezTo>
                    <a:cubicBezTo>
                      <a:pt x="2013" y="6871"/>
                      <a:pt x="1946" y="6911"/>
                      <a:pt x="1946" y="6992"/>
                    </a:cubicBezTo>
                    <a:cubicBezTo>
                      <a:pt x="1247" y="14226"/>
                      <a:pt x="608" y="21491"/>
                      <a:pt x="1" y="28755"/>
                    </a:cubicBezTo>
                    <a:cubicBezTo>
                      <a:pt x="1" y="28856"/>
                      <a:pt x="42" y="28915"/>
                      <a:pt x="126" y="28915"/>
                    </a:cubicBezTo>
                    <a:cubicBezTo>
                      <a:pt x="143" y="28915"/>
                      <a:pt x="162" y="28913"/>
                      <a:pt x="183" y="28907"/>
                    </a:cubicBezTo>
                    <a:cubicBezTo>
                      <a:pt x="578" y="28786"/>
                      <a:pt x="912" y="28695"/>
                      <a:pt x="1247" y="28482"/>
                    </a:cubicBezTo>
                    <a:cubicBezTo>
                      <a:pt x="1490" y="28391"/>
                      <a:pt x="1976" y="27844"/>
                      <a:pt x="2219" y="27813"/>
                    </a:cubicBezTo>
                    <a:cubicBezTo>
                      <a:pt x="2246" y="27807"/>
                      <a:pt x="2272" y="27803"/>
                      <a:pt x="2299" y="27803"/>
                    </a:cubicBezTo>
                    <a:cubicBezTo>
                      <a:pt x="2645" y="27803"/>
                      <a:pt x="3029" y="28317"/>
                      <a:pt x="3283" y="28543"/>
                    </a:cubicBezTo>
                    <a:cubicBezTo>
                      <a:pt x="3739" y="28907"/>
                      <a:pt x="4134" y="29303"/>
                      <a:pt x="4590" y="29667"/>
                    </a:cubicBezTo>
                    <a:cubicBezTo>
                      <a:pt x="4651" y="29698"/>
                      <a:pt x="4681" y="29698"/>
                      <a:pt x="4712" y="29698"/>
                    </a:cubicBezTo>
                    <a:cubicBezTo>
                      <a:pt x="4864" y="29819"/>
                      <a:pt x="5046" y="29941"/>
                      <a:pt x="5289" y="30002"/>
                    </a:cubicBezTo>
                    <a:cubicBezTo>
                      <a:pt x="7235" y="30579"/>
                      <a:pt x="9271" y="30883"/>
                      <a:pt x="11247" y="31248"/>
                    </a:cubicBezTo>
                    <a:cubicBezTo>
                      <a:pt x="13344" y="31673"/>
                      <a:pt x="15442" y="32069"/>
                      <a:pt x="17508" y="32403"/>
                    </a:cubicBezTo>
                    <a:cubicBezTo>
                      <a:pt x="17750" y="32421"/>
                      <a:pt x="18038" y="32497"/>
                      <a:pt x="18315" y="32497"/>
                    </a:cubicBezTo>
                    <a:cubicBezTo>
                      <a:pt x="18491" y="32497"/>
                      <a:pt x="18662" y="32467"/>
                      <a:pt x="18815" y="32372"/>
                    </a:cubicBezTo>
                    <a:cubicBezTo>
                      <a:pt x="19423" y="31947"/>
                      <a:pt x="19545" y="30610"/>
                      <a:pt x="19758" y="29971"/>
                    </a:cubicBezTo>
                    <a:cubicBezTo>
                      <a:pt x="20457" y="27935"/>
                      <a:pt x="21095" y="25898"/>
                      <a:pt x="21733" y="23862"/>
                    </a:cubicBezTo>
                    <a:cubicBezTo>
                      <a:pt x="23101" y="19515"/>
                      <a:pt x="24439" y="15199"/>
                      <a:pt x="25715" y="10822"/>
                    </a:cubicBezTo>
                    <a:cubicBezTo>
                      <a:pt x="25685" y="10822"/>
                      <a:pt x="25654" y="10792"/>
                      <a:pt x="25624" y="10792"/>
                    </a:cubicBezTo>
                    <a:cubicBezTo>
                      <a:pt x="25533" y="10761"/>
                      <a:pt x="25472" y="10700"/>
                      <a:pt x="25320" y="10700"/>
                    </a:cubicBezTo>
                    <a:lnTo>
                      <a:pt x="24621" y="10579"/>
                    </a:lnTo>
                    <a:cubicBezTo>
                      <a:pt x="24803" y="10214"/>
                      <a:pt x="24864" y="9667"/>
                      <a:pt x="24743" y="9333"/>
                    </a:cubicBezTo>
                    <a:cubicBezTo>
                      <a:pt x="24743" y="9302"/>
                      <a:pt x="24743" y="9302"/>
                      <a:pt x="24712" y="9302"/>
                    </a:cubicBezTo>
                    <a:cubicBezTo>
                      <a:pt x="24651" y="9211"/>
                      <a:pt x="24651" y="9181"/>
                      <a:pt x="24591" y="9181"/>
                    </a:cubicBezTo>
                    <a:cubicBezTo>
                      <a:pt x="23709" y="9150"/>
                      <a:pt x="22797" y="9029"/>
                      <a:pt x="21916" y="9029"/>
                    </a:cubicBezTo>
                    <a:cubicBezTo>
                      <a:pt x="22129" y="7509"/>
                      <a:pt x="22129" y="5959"/>
                      <a:pt x="21581" y="4500"/>
                    </a:cubicBezTo>
                    <a:cubicBezTo>
                      <a:pt x="20882" y="2646"/>
                      <a:pt x="19423" y="1217"/>
                      <a:pt x="17417" y="1065"/>
                    </a:cubicBezTo>
                    <a:cubicBezTo>
                      <a:pt x="16901" y="1065"/>
                      <a:pt x="16445" y="1065"/>
                      <a:pt x="16049" y="1126"/>
                    </a:cubicBezTo>
                    <a:cubicBezTo>
                      <a:pt x="16049" y="1095"/>
                      <a:pt x="16049" y="1095"/>
                      <a:pt x="15989" y="1065"/>
                    </a:cubicBezTo>
                    <a:cubicBezTo>
                      <a:pt x="15030" y="358"/>
                      <a:pt x="13876" y="0"/>
                      <a:pt x="127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" name="Google Shape;630;p40"/>
              <p:cNvSpPr/>
              <p:nvPr/>
            </p:nvSpPr>
            <p:spPr>
              <a:xfrm>
                <a:off x="2382167" y="1083223"/>
                <a:ext cx="158437" cy="90375"/>
              </a:xfrm>
              <a:custGeom>
                <a:avLst/>
                <a:gdLst/>
                <a:ahLst/>
                <a:cxnLst/>
                <a:rect l="l" t="t" r="r" b="b"/>
                <a:pathLst>
                  <a:path w="4530" h="2584" extrusionOk="0">
                    <a:moveTo>
                      <a:pt x="1581" y="0"/>
                    </a:moveTo>
                    <a:lnTo>
                      <a:pt x="1581" y="0"/>
                    </a:lnTo>
                    <a:cubicBezTo>
                      <a:pt x="1064" y="426"/>
                      <a:pt x="578" y="730"/>
                      <a:pt x="0" y="1034"/>
                    </a:cubicBezTo>
                    <a:cubicBezTo>
                      <a:pt x="395" y="1520"/>
                      <a:pt x="760" y="2037"/>
                      <a:pt x="1155" y="2584"/>
                    </a:cubicBezTo>
                    <a:cubicBezTo>
                      <a:pt x="1185" y="2432"/>
                      <a:pt x="1216" y="2249"/>
                      <a:pt x="1307" y="2097"/>
                    </a:cubicBezTo>
                    <a:cubicBezTo>
                      <a:pt x="1277" y="2037"/>
                      <a:pt x="1307" y="2006"/>
                      <a:pt x="1337" y="1976"/>
                    </a:cubicBezTo>
                    <a:lnTo>
                      <a:pt x="1429" y="1976"/>
                    </a:lnTo>
                    <a:cubicBezTo>
                      <a:pt x="1880" y="2156"/>
                      <a:pt x="2449" y="2326"/>
                      <a:pt x="2996" y="2326"/>
                    </a:cubicBezTo>
                    <a:cubicBezTo>
                      <a:pt x="3370" y="2326"/>
                      <a:pt x="3734" y="2247"/>
                      <a:pt x="4043" y="2037"/>
                    </a:cubicBezTo>
                    <a:cubicBezTo>
                      <a:pt x="4468" y="1793"/>
                      <a:pt x="4529" y="1338"/>
                      <a:pt x="4499" y="882"/>
                    </a:cubicBezTo>
                    <a:lnTo>
                      <a:pt x="4499" y="882"/>
                    </a:lnTo>
                    <a:cubicBezTo>
                      <a:pt x="4130" y="1118"/>
                      <a:pt x="3654" y="1239"/>
                      <a:pt x="3181" y="1239"/>
                    </a:cubicBezTo>
                    <a:cubicBezTo>
                      <a:pt x="2680" y="1239"/>
                      <a:pt x="2184" y="1102"/>
                      <a:pt x="1824" y="821"/>
                    </a:cubicBezTo>
                    <a:cubicBezTo>
                      <a:pt x="1763" y="790"/>
                      <a:pt x="1733" y="790"/>
                      <a:pt x="1672" y="760"/>
                    </a:cubicBezTo>
                    <a:cubicBezTo>
                      <a:pt x="1611" y="730"/>
                      <a:pt x="1520" y="638"/>
                      <a:pt x="1489" y="578"/>
                    </a:cubicBezTo>
                    <a:cubicBezTo>
                      <a:pt x="1459" y="517"/>
                      <a:pt x="1368" y="486"/>
                      <a:pt x="1429" y="395"/>
                    </a:cubicBezTo>
                    <a:cubicBezTo>
                      <a:pt x="1489" y="274"/>
                      <a:pt x="1520" y="152"/>
                      <a:pt x="158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" name="Google Shape;631;p40"/>
              <p:cNvSpPr/>
              <p:nvPr/>
            </p:nvSpPr>
            <p:spPr>
              <a:xfrm>
                <a:off x="2466131" y="1050235"/>
                <a:ext cx="74462" cy="70754"/>
              </a:xfrm>
              <a:custGeom>
                <a:avLst/>
                <a:gdLst/>
                <a:ahLst/>
                <a:cxnLst/>
                <a:rect l="l" t="t" r="r" b="b"/>
                <a:pathLst>
                  <a:path w="2129" h="2023" extrusionOk="0">
                    <a:moveTo>
                      <a:pt x="1429" y="1"/>
                    </a:moveTo>
                    <a:cubicBezTo>
                      <a:pt x="1429" y="1"/>
                      <a:pt x="1399" y="1"/>
                      <a:pt x="1429" y="31"/>
                    </a:cubicBezTo>
                    <a:cubicBezTo>
                      <a:pt x="943" y="244"/>
                      <a:pt x="487" y="426"/>
                      <a:pt x="1" y="609"/>
                    </a:cubicBezTo>
                    <a:cubicBezTo>
                      <a:pt x="365" y="943"/>
                      <a:pt x="760" y="1490"/>
                      <a:pt x="760" y="2007"/>
                    </a:cubicBezTo>
                    <a:cubicBezTo>
                      <a:pt x="847" y="2018"/>
                      <a:pt x="931" y="2023"/>
                      <a:pt x="1014" y="2023"/>
                    </a:cubicBezTo>
                    <a:cubicBezTo>
                      <a:pt x="1398" y="2023"/>
                      <a:pt x="1753" y="1914"/>
                      <a:pt x="2128" y="1764"/>
                    </a:cubicBezTo>
                    <a:cubicBezTo>
                      <a:pt x="2007" y="1095"/>
                      <a:pt x="1672" y="457"/>
                      <a:pt x="1429" y="1"/>
                    </a:cubicBezTo>
                    <a:close/>
                  </a:path>
                </a:pathLst>
              </a:custGeom>
              <a:solidFill>
                <a:srgbClr val="5E8F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" name="Google Shape;632;p40"/>
              <p:cNvSpPr/>
              <p:nvPr/>
            </p:nvSpPr>
            <p:spPr>
              <a:xfrm>
                <a:off x="2466131" y="1050235"/>
                <a:ext cx="74462" cy="70754"/>
              </a:xfrm>
              <a:custGeom>
                <a:avLst/>
                <a:gdLst/>
                <a:ahLst/>
                <a:cxnLst/>
                <a:rect l="l" t="t" r="r" b="b"/>
                <a:pathLst>
                  <a:path w="2129" h="2023" extrusionOk="0">
                    <a:moveTo>
                      <a:pt x="1429" y="1"/>
                    </a:moveTo>
                    <a:cubicBezTo>
                      <a:pt x="1429" y="1"/>
                      <a:pt x="1399" y="1"/>
                      <a:pt x="1429" y="31"/>
                    </a:cubicBezTo>
                    <a:cubicBezTo>
                      <a:pt x="943" y="244"/>
                      <a:pt x="487" y="426"/>
                      <a:pt x="1" y="609"/>
                    </a:cubicBezTo>
                    <a:cubicBezTo>
                      <a:pt x="365" y="943"/>
                      <a:pt x="760" y="1490"/>
                      <a:pt x="760" y="2007"/>
                    </a:cubicBezTo>
                    <a:cubicBezTo>
                      <a:pt x="847" y="2018"/>
                      <a:pt x="931" y="2023"/>
                      <a:pt x="1014" y="2023"/>
                    </a:cubicBezTo>
                    <a:cubicBezTo>
                      <a:pt x="1398" y="2023"/>
                      <a:pt x="1753" y="1914"/>
                      <a:pt x="2128" y="1764"/>
                    </a:cubicBezTo>
                    <a:cubicBezTo>
                      <a:pt x="2007" y="1095"/>
                      <a:pt x="1672" y="457"/>
                      <a:pt x="142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" name="Google Shape;633;p40"/>
              <p:cNvSpPr/>
              <p:nvPr/>
            </p:nvSpPr>
            <p:spPr>
              <a:xfrm>
                <a:off x="2372576" y="1041736"/>
                <a:ext cx="195650" cy="145461"/>
              </a:xfrm>
              <a:custGeom>
                <a:avLst/>
                <a:gdLst/>
                <a:ahLst/>
                <a:cxnLst/>
                <a:rect l="l" t="t" r="r" b="b"/>
                <a:pathLst>
                  <a:path w="5594" h="4159" extrusionOk="0">
                    <a:moveTo>
                      <a:pt x="4104" y="244"/>
                    </a:moveTo>
                    <a:cubicBezTo>
                      <a:pt x="4347" y="700"/>
                      <a:pt x="4682" y="1338"/>
                      <a:pt x="4803" y="2007"/>
                    </a:cubicBezTo>
                    <a:cubicBezTo>
                      <a:pt x="4453" y="2157"/>
                      <a:pt x="4082" y="2266"/>
                      <a:pt x="3657" y="2266"/>
                    </a:cubicBezTo>
                    <a:cubicBezTo>
                      <a:pt x="3566" y="2266"/>
                      <a:pt x="3472" y="2261"/>
                      <a:pt x="3375" y="2250"/>
                    </a:cubicBezTo>
                    <a:cubicBezTo>
                      <a:pt x="3375" y="1733"/>
                      <a:pt x="3040" y="1247"/>
                      <a:pt x="2615" y="852"/>
                    </a:cubicBezTo>
                    <a:cubicBezTo>
                      <a:pt x="3131" y="669"/>
                      <a:pt x="3557" y="487"/>
                      <a:pt x="4074" y="274"/>
                    </a:cubicBezTo>
                    <a:lnTo>
                      <a:pt x="4104" y="244"/>
                    </a:lnTo>
                    <a:close/>
                    <a:moveTo>
                      <a:pt x="1855" y="1186"/>
                    </a:moveTo>
                    <a:cubicBezTo>
                      <a:pt x="1794" y="1338"/>
                      <a:pt x="1764" y="1459"/>
                      <a:pt x="1703" y="1611"/>
                    </a:cubicBezTo>
                    <a:cubicBezTo>
                      <a:pt x="1672" y="1703"/>
                      <a:pt x="1703" y="1763"/>
                      <a:pt x="1794" y="1763"/>
                    </a:cubicBezTo>
                    <a:cubicBezTo>
                      <a:pt x="1824" y="1855"/>
                      <a:pt x="1916" y="1915"/>
                      <a:pt x="1976" y="1946"/>
                    </a:cubicBezTo>
                    <a:cubicBezTo>
                      <a:pt x="2068" y="2007"/>
                      <a:pt x="2098" y="2037"/>
                      <a:pt x="2128" y="2037"/>
                    </a:cubicBezTo>
                    <a:cubicBezTo>
                      <a:pt x="2519" y="2346"/>
                      <a:pt x="3050" y="2499"/>
                      <a:pt x="3575" y="2499"/>
                    </a:cubicBezTo>
                    <a:cubicBezTo>
                      <a:pt x="4030" y="2499"/>
                      <a:pt x="4481" y="2384"/>
                      <a:pt x="4834" y="2159"/>
                    </a:cubicBezTo>
                    <a:lnTo>
                      <a:pt x="4834" y="2159"/>
                    </a:lnTo>
                    <a:cubicBezTo>
                      <a:pt x="4864" y="2645"/>
                      <a:pt x="4742" y="3070"/>
                      <a:pt x="4378" y="3314"/>
                    </a:cubicBezTo>
                    <a:cubicBezTo>
                      <a:pt x="4080" y="3516"/>
                      <a:pt x="3731" y="3597"/>
                      <a:pt x="3367" y="3597"/>
                    </a:cubicBezTo>
                    <a:cubicBezTo>
                      <a:pt x="2802" y="3597"/>
                      <a:pt x="2202" y="3402"/>
                      <a:pt x="1703" y="3162"/>
                    </a:cubicBezTo>
                    <a:cubicBezTo>
                      <a:pt x="1703" y="3152"/>
                      <a:pt x="1699" y="3148"/>
                      <a:pt x="1694" y="3148"/>
                    </a:cubicBezTo>
                    <a:cubicBezTo>
                      <a:pt x="1683" y="3148"/>
                      <a:pt x="1662" y="3162"/>
                      <a:pt x="1642" y="3162"/>
                    </a:cubicBezTo>
                    <a:cubicBezTo>
                      <a:pt x="1612" y="3162"/>
                      <a:pt x="1612" y="3253"/>
                      <a:pt x="1612" y="3283"/>
                    </a:cubicBezTo>
                    <a:cubicBezTo>
                      <a:pt x="1551" y="3435"/>
                      <a:pt x="1490" y="3618"/>
                      <a:pt x="1460" y="3770"/>
                    </a:cubicBezTo>
                    <a:cubicBezTo>
                      <a:pt x="1065" y="3283"/>
                      <a:pt x="700" y="2767"/>
                      <a:pt x="305" y="2219"/>
                    </a:cubicBezTo>
                    <a:cubicBezTo>
                      <a:pt x="882" y="1946"/>
                      <a:pt x="1369" y="1611"/>
                      <a:pt x="1855" y="1186"/>
                    </a:cubicBezTo>
                    <a:close/>
                    <a:moveTo>
                      <a:pt x="3952" y="1"/>
                    </a:moveTo>
                    <a:cubicBezTo>
                      <a:pt x="3435" y="244"/>
                      <a:pt x="2888" y="426"/>
                      <a:pt x="2372" y="669"/>
                    </a:cubicBezTo>
                    <a:cubicBezTo>
                      <a:pt x="2280" y="700"/>
                      <a:pt x="2280" y="821"/>
                      <a:pt x="2372" y="852"/>
                    </a:cubicBezTo>
                    <a:cubicBezTo>
                      <a:pt x="2858" y="1216"/>
                      <a:pt x="3040" y="1642"/>
                      <a:pt x="3283" y="2189"/>
                    </a:cubicBezTo>
                    <a:cubicBezTo>
                      <a:pt x="2767" y="2067"/>
                      <a:pt x="2432" y="1824"/>
                      <a:pt x="2007" y="1581"/>
                    </a:cubicBezTo>
                    <a:lnTo>
                      <a:pt x="1976" y="1581"/>
                    </a:lnTo>
                    <a:lnTo>
                      <a:pt x="2189" y="882"/>
                    </a:lnTo>
                    <a:cubicBezTo>
                      <a:pt x="2234" y="793"/>
                      <a:pt x="2164" y="737"/>
                      <a:pt x="2088" y="737"/>
                    </a:cubicBezTo>
                    <a:cubicBezTo>
                      <a:pt x="2060" y="737"/>
                      <a:pt x="2031" y="744"/>
                      <a:pt x="2007" y="760"/>
                    </a:cubicBezTo>
                    <a:cubicBezTo>
                      <a:pt x="1429" y="1308"/>
                      <a:pt x="791" y="1763"/>
                      <a:pt x="92" y="2098"/>
                    </a:cubicBezTo>
                    <a:cubicBezTo>
                      <a:pt x="1" y="2128"/>
                      <a:pt x="1" y="2250"/>
                      <a:pt x="31" y="2280"/>
                    </a:cubicBezTo>
                    <a:cubicBezTo>
                      <a:pt x="457" y="2888"/>
                      <a:pt x="913" y="3496"/>
                      <a:pt x="1369" y="4104"/>
                    </a:cubicBezTo>
                    <a:cubicBezTo>
                      <a:pt x="1394" y="4142"/>
                      <a:pt x="1425" y="4159"/>
                      <a:pt x="1454" y="4159"/>
                    </a:cubicBezTo>
                    <a:cubicBezTo>
                      <a:pt x="1495" y="4159"/>
                      <a:pt x="1533" y="4127"/>
                      <a:pt x="1551" y="4074"/>
                    </a:cubicBezTo>
                    <a:cubicBezTo>
                      <a:pt x="1642" y="3891"/>
                      <a:pt x="1703" y="3709"/>
                      <a:pt x="1703" y="3466"/>
                    </a:cubicBezTo>
                    <a:cubicBezTo>
                      <a:pt x="2144" y="3709"/>
                      <a:pt x="2767" y="3876"/>
                      <a:pt x="3363" y="3876"/>
                    </a:cubicBezTo>
                    <a:cubicBezTo>
                      <a:pt x="3960" y="3876"/>
                      <a:pt x="4530" y="3709"/>
                      <a:pt x="4864" y="3283"/>
                    </a:cubicBezTo>
                    <a:cubicBezTo>
                      <a:pt x="5594" y="2463"/>
                      <a:pt x="4803" y="700"/>
                      <a:pt x="4135" y="31"/>
                    </a:cubicBezTo>
                    <a:cubicBezTo>
                      <a:pt x="4123" y="8"/>
                      <a:pt x="4112" y="3"/>
                      <a:pt x="4102" y="3"/>
                    </a:cubicBezTo>
                    <a:cubicBezTo>
                      <a:pt x="4092" y="3"/>
                      <a:pt x="4083" y="10"/>
                      <a:pt x="4078" y="10"/>
                    </a:cubicBezTo>
                    <a:cubicBezTo>
                      <a:pt x="4075" y="10"/>
                      <a:pt x="4074" y="7"/>
                      <a:pt x="4074" y="1"/>
                    </a:cubicBezTo>
                    <a:close/>
                  </a:path>
                </a:pathLst>
              </a:custGeom>
              <a:solidFill>
                <a:srgbClr val="1B2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" name="Google Shape;634;p40"/>
              <p:cNvSpPr/>
              <p:nvPr/>
            </p:nvSpPr>
            <p:spPr>
              <a:xfrm>
                <a:off x="2372576" y="877882"/>
                <a:ext cx="125490" cy="127764"/>
              </a:xfrm>
              <a:custGeom>
                <a:avLst/>
                <a:gdLst/>
                <a:ahLst/>
                <a:cxnLst/>
                <a:rect l="l" t="t" r="r" b="b"/>
                <a:pathLst>
                  <a:path w="3588" h="3653" extrusionOk="0">
                    <a:moveTo>
                      <a:pt x="875" y="1"/>
                    </a:moveTo>
                    <a:cubicBezTo>
                      <a:pt x="533" y="1"/>
                      <a:pt x="247" y="201"/>
                      <a:pt x="1" y="521"/>
                    </a:cubicBezTo>
                    <a:cubicBezTo>
                      <a:pt x="882" y="704"/>
                      <a:pt x="1764" y="1585"/>
                      <a:pt x="1824" y="2497"/>
                    </a:cubicBezTo>
                    <a:cubicBezTo>
                      <a:pt x="1824" y="2527"/>
                      <a:pt x="1855" y="2619"/>
                      <a:pt x="1855" y="2649"/>
                    </a:cubicBezTo>
                    <a:lnTo>
                      <a:pt x="1855" y="2923"/>
                    </a:lnTo>
                    <a:cubicBezTo>
                      <a:pt x="1885" y="2953"/>
                      <a:pt x="1885" y="3044"/>
                      <a:pt x="1824" y="3075"/>
                    </a:cubicBezTo>
                    <a:cubicBezTo>
                      <a:pt x="1703" y="3135"/>
                      <a:pt x="1551" y="3196"/>
                      <a:pt x="1429" y="3257"/>
                    </a:cubicBezTo>
                    <a:cubicBezTo>
                      <a:pt x="2068" y="3287"/>
                      <a:pt x="2676" y="3439"/>
                      <a:pt x="3283" y="3652"/>
                    </a:cubicBezTo>
                    <a:cubicBezTo>
                      <a:pt x="3375" y="3044"/>
                      <a:pt x="3466" y="2375"/>
                      <a:pt x="3587" y="1737"/>
                    </a:cubicBezTo>
                    <a:lnTo>
                      <a:pt x="3587" y="1737"/>
                    </a:lnTo>
                    <a:lnTo>
                      <a:pt x="3101" y="1980"/>
                    </a:lnTo>
                    <a:cubicBezTo>
                      <a:pt x="3101" y="2011"/>
                      <a:pt x="3040" y="2011"/>
                      <a:pt x="3010" y="2011"/>
                    </a:cubicBezTo>
                    <a:cubicBezTo>
                      <a:pt x="2949" y="1950"/>
                      <a:pt x="2919" y="1950"/>
                      <a:pt x="2919" y="1920"/>
                    </a:cubicBezTo>
                    <a:cubicBezTo>
                      <a:pt x="2615" y="1190"/>
                      <a:pt x="2007" y="217"/>
                      <a:pt x="1125" y="35"/>
                    </a:cubicBezTo>
                    <a:cubicBezTo>
                      <a:pt x="1039" y="12"/>
                      <a:pt x="955" y="1"/>
                      <a:pt x="87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" name="Google Shape;635;p40"/>
              <p:cNvSpPr/>
              <p:nvPr/>
            </p:nvSpPr>
            <p:spPr>
              <a:xfrm>
                <a:off x="2340679" y="902469"/>
                <a:ext cx="68096" cy="81911"/>
              </a:xfrm>
              <a:custGeom>
                <a:avLst/>
                <a:gdLst/>
                <a:ahLst/>
                <a:cxnLst/>
                <a:rect l="l" t="t" r="r" b="b"/>
                <a:pathLst>
                  <a:path w="1947" h="2342" extrusionOk="0">
                    <a:moveTo>
                      <a:pt x="761" y="1"/>
                    </a:moveTo>
                    <a:cubicBezTo>
                      <a:pt x="396" y="548"/>
                      <a:pt x="153" y="1277"/>
                      <a:pt x="1" y="1733"/>
                    </a:cubicBezTo>
                    <a:lnTo>
                      <a:pt x="92" y="1733"/>
                    </a:lnTo>
                    <a:cubicBezTo>
                      <a:pt x="548" y="1916"/>
                      <a:pt x="1034" y="2128"/>
                      <a:pt x="1490" y="2341"/>
                    </a:cubicBezTo>
                    <a:cubicBezTo>
                      <a:pt x="1460" y="1794"/>
                      <a:pt x="1551" y="1186"/>
                      <a:pt x="1946" y="761"/>
                    </a:cubicBezTo>
                    <a:cubicBezTo>
                      <a:pt x="1612" y="396"/>
                      <a:pt x="1217" y="153"/>
                      <a:pt x="7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" name="Google Shape;636;p40"/>
              <p:cNvSpPr/>
              <p:nvPr/>
            </p:nvSpPr>
            <p:spPr>
              <a:xfrm>
                <a:off x="2333465" y="867241"/>
                <a:ext cx="173056" cy="149028"/>
              </a:xfrm>
              <a:custGeom>
                <a:avLst/>
                <a:gdLst/>
                <a:ahLst/>
                <a:cxnLst/>
                <a:rect l="l" t="t" r="r" b="b"/>
                <a:pathLst>
                  <a:path w="4948" h="4261" extrusionOk="0">
                    <a:moveTo>
                      <a:pt x="973" y="1038"/>
                    </a:moveTo>
                    <a:cubicBezTo>
                      <a:pt x="1429" y="1190"/>
                      <a:pt x="1824" y="1433"/>
                      <a:pt x="2158" y="1829"/>
                    </a:cubicBezTo>
                    <a:cubicBezTo>
                      <a:pt x="1763" y="2224"/>
                      <a:pt x="1672" y="2832"/>
                      <a:pt x="1702" y="3348"/>
                    </a:cubicBezTo>
                    <a:cubicBezTo>
                      <a:pt x="1246" y="3166"/>
                      <a:pt x="760" y="2953"/>
                      <a:pt x="304" y="2740"/>
                    </a:cubicBezTo>
                    <a:lnTo>
                      <a:pt x="213" y="2740"/>
                    </a:lnTo>
                    <a:cubicBezTo>
                      <a:pt x="365" y="2285"/>
                      <a:pt x="608" y="1585"/>
                      <a:pt x="973" y="1038"/>
                    </a:cubicBezTo>
                    <a:close/>
                    <a:moveTo>
                      <a:pt x="2059" y="371"/>
                    </a:moveTo>
                    <a:cubicBezTo>
                      <a:pt x="2131" y="371"/>
                      <a:pt x="2204" y="380"/>
                      <a:pt x="2280" y="400"/>
                    </a:cubicBezTo>
                    <a:cubicBezTo>
                      <a:pt x="3131" y="552"/>
                      <a:pt x="3739" y="1525"/>
                      <a:pt x="4043" y="2285"/>
                    </a:cubicBezTo>
                    <a:cubicBezTo>
                      <a:pt x="4103" y="2345"/>
                      <a:pt x="4103" y="2376"/>
                      <a:pt x="4134" y="2376"/>
                    </a:cubicBezTo>
                    <a:cubicBezTo>
                      <a:pt x="4143" y="2385"/>
                      <a:pt x="4152" y="2388"/>
                      <a:pt x="4161" y="2388"/>
                    </a:cubicBezTo>
                    <a:cubicBezTo>
                      <a:pt x="4185" y="2388"/>
                      <a:pt x="4212" y="2367"/>
                      <a:pt x="4255" y="2345"/>
                    </a:cubicBezTo>
                    <a:lnTo>
                      <a:pt x="4711" y="2102"/>
                    </a:lnTo>
                    <a:lnTo>
                      <a:pt x="4711" y="2102"/>
                    </a:lnTo>
                    <a:cubicBezTo>
                      <a:pt x="4590" y="2710"/>
                      <a:pt x="4499" y="3348"/>
                      <a:pt x="4407" y="4017"/>
                    </a:cubicBezTo>
                    <a:cubicBezTo>
                      <a:pt x="3800" y="3804"/>
                      <a:pt x="3192" y="3713"/>
                      <a:pt x="2584" y="3622"/>
                    </a:cubicBezTo>
                    <a:cubicBezTo>
                      <a:pt x="2675" y="3561"/>
                      <a:pt x="2827" y="3500"/>
                      <a:pt x="2948" y="3440"/>
                    </a:cubicBezTo>
                    <a:cubicBezTo>
                      <a:pt x="3040" y="3409"/>
                      <a:pt x="3040" y="3318"/>
                      <a:pt x="2979" y="3288"/>
                    </a:cubicBezTo>
                    <a:cubicBezTo>
                      <a:pt x="3040" y="3196"/>
                      <a:pt x="2979" y="3105"/>
                      <a:pt x="2979" y="3014"/>
                    </a:cubicBezTo>
                    <a:cubicBezTo>
                      <a:pt x="2979" y="2923"/>
                      <a:pt x="2979" y="2892"/>
                      <a:pt x="2948" y="2862"/>
                    </a:cubicBezTo>
                    <a:cubicBezTo>
                      <a:pt x="2888" y="1950"/>
                      <a:pt x="2006" y="1069"/>
                      <a:pt x="1125" y="886"/>
                    </a:cubicBezTo>
                    <a:cubicBezTo>
                      <a:pt x="1378" y="607"/>
                      <a:pt x="1696" y="371"/>
                      <a:pt x="2059" y="371"/>
                    </a:cubicBezTo>
                    <a:close/>
                    <a:moveTo>
                      <a:pt x="1965" y="0"/>
                    </a:moveTo>
                    <a:cubicBezTo>
                      <a:pt x="1928" y="0"/>
                      <a:pt x="1891" y="2"/>
                      <a:pt x="1854" y="5"/>
                    </a:cubicBezTo>
                    <a:cubicBezTo>
                      <a:pt x="699" y="126"/>
                      <a:pt x="61" y="1920"/>
                      <a:pt x="30" y="2862"/>
                    </a:cubicBezTo>
                    <a:cubicBezTo>
                      <a:pt x="0" y="2953"/>
                      <a:pt x="61" y="2953"/>
                      <a:pt x="91" y="2953"/>
                    </a:cubicBezTo>
                    <a:cubicBezTo>
                      <a:pt x="91" y="2984"/>
                      <a:pt x="152" y="3014"/>
                      <a:pt x="182" y="3014"/>
                    </a:cubicBezTo>
                    <a:lnTo>
                      <a:pt x="1763" y="3713"/>
                    </a:lnTo>
                    <a:cubicBezTo>
                      <a:pt x="1773" y="3716"/>
                      <a:pt x="1782" y="3718"/>
                      <a:pt x="1792" y="3718"/>
                    </a:cubicBezTo>
                    <a:cubicBezTo>
                      <a:pt x="1867" y="3718"/>
                      <a:pt x="1915" y="3615"/>
                      <a:pt x="1915" y="3561"/>
                    </a:cubicBezTo>
                    <a:cubicBezTo>
                      <a:pt x="1854" y="2953"/>
                      <a:pt x="2037" y="2497"/>
                      <a:pt x="2219" y="1950"/>
                    </a:cubicBezTo>
                    <a:cubicBezTo>
                      <a:pt x="2493" y="2345"/>
                      <a:pt x="2553" y="2740"/>
                      <a:pt x="2675" y="3257"/>
                    </a:cubicBezTo>
                    <a:cubicBezTo>
                      <a:pt x="2736" y="3257"/>
                      <a:pt x="2736" y="3288"/>
                      <a:pt x="2736" y="3288"/>
                    </a:cubicBezTo>
                    <a:cubicBezTo>
                      <a:pt x="2493" y="3409"/>
                      <a:pt x="2310" y="3500"/>
                      <a:pt x="2067" y="3622"/>
                    </a:cubicBezTo>
                    <a:cubicBezTo>
                      <a:pt x="1976" y="3713"/>
                      <a:pt x="2006" y="3865"/>
                      <a:pt x="2128" y="3865"/>
                    </a:cubicBezTo>
                    <a:cubicBezTo>
                      <a:pt x="2918" y="3865"/>
                      <a:pt x="3678" y="4017"/>
                      <a:pt x="4438" y="4260"/>
                    </a:cubicBezTo>
                    <a:cubicBezTo>
                      <a:pt x="4499" y="4260"/>
                      <a:pt x="4590" y="4230"/>
                      <a:pt x="4590" y="4169"/>
                    </a:cubicBezTo>
                    <a:cubicBezTo>
                      <a:pt x="4711" y="3440"/>
                      <a:pt x="4803" y="2680"/>
                      <a:pt x="4924" y="1889"/>
                    </a:cubicBezTo>
                    <a:cubicBezTo>
                      <a:pt x="4947" y="1796"/>
                      <a:pt x="4900" y="1757"/>
                      <a:pt x="4835" y="1757"/>
                    </a:cubicBezTo>
                    <a:cubicBezTo>
                      <a:pt x="4815" y="1757"/>
                      <a:pt x="4794" y="1761"/>
                      <a:pt x="4772" y="1768"/>
                    </a:cubicBezTo>
                    <a:cubicBezTo>
                      <a:pt x="4559" y="1889"/>
                      <a:pt x="4347" y="1950"/>
                      <a:pt x="4195" y="2102"/>
                    </a:cubicBezTo>
                    <a:cubicBezTo>
                      <a:pt x="3960" y="1193"/>
                      <a:pt x="2989" y="0"/>
                      <a:pt x="1965" y="0"/>
                    </a:cubicBezTo>
                    <a:close/>
                  </a:path>
                </a:pathLst>
              </a:custGeom>
              <a:solidFill>
                <a:srgbClr val="1B2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" name="Google Shape;637;p40"/>
              <p:cNvSpPr/>
              <p:nvPr/>
            </p:nvSpPr>
            <p:spPr>
              <a:xfrm>
                <a:off x="2243941" y="1006657"/>
                <a:ext cx="115907" cy="129722"/>
              </a:xfrm>
              <a:custGeom>
                <a:avLst/>
                <a:gdLst/>
                <a:ahLst/>
                <a:cxnLst/>
                <a:rect l="l" t="t" r="r" b="b"/>
                <a:pathLst>
                  <a:path w="3314" h="3709" extrusionOk="0">
                    <a:moveTo>
                      <a:pt x="1369" y="0"/>
                    </a:moveTo>
                    <a:cubicBezTo>
                      <a:pt x="1490" y="122"/>
                      <a:pt x="1581" y="244"/>
                      <a:pt x="1673" y="396"/>
                    </a:cubicBezTo>
                    <a:cubicBezTo>
                      <a:pt x="1703" y="456"/>
                      <a:pt x="1733" y="487"/>
                      <a:pt x="1733" y="517"/>
                    </a:cubicBezTo>
                    <a:cubicBezTo>
                      <a:pt x="1733" y="578"/>
                      <a:pt x="1733" y="578"/>
                      <a:pt x="1703" y="608"/>
                    </a:cubicBezTo>
                    <a:cubicBezTo>
                      <a:pt x="973" y="1034"/>
                      <a:pt x="122" y="1733"/>
                      <a:pt x="31" y="2645"/>
                    </a:cubicBezTo>
                    <a:cubicBezTo>
                      <a:pt x="1" y="3162"/>
                      <a:pt x="274" y="3496"/>
                      <a:pt x="670" y="3709"/>
                    </a:cubicBezTo>
                    <a:cubicBezTo>
                      <a:pt x="761" y="2827"/>
                      <a:pt x="1521" y="1855"/>
                      <a:pt x="2402" y="1672"/>
                    </a:cubicBezTo>
                    <a:cubicBezTo>
                      <a:pt x="2432" y="1611"/>
                      <a:pt x="2463" y="1611"/>
                      <a:pt x="2493" y="1581"/>
                    </a:cubicBezTo>
                    <a:cubicBezTo>
                      <a:pt x="2584" y="1581"/>
                      <a:pt x="2706" y="1551"/>
                      <a:pt x="2767" y="1551"/>
                    </a:cubicBezTo>
                    <a:cubicBezTo>
                      <a:pt x="2785" y="1532"/>
                      <a:pt x="2826" y="1502"/>
                      <a:pt x="2862" y="1502"/>
                    </a:cubicBezTo>
                    <a:cubicBezTo>
                      <a:pt x="2886" y="1502"/>
                      <a:pt x="2907" y="1515"/>
                      <a:pt x="2919" y="1551"/>
                    </a:cubicBezTo>
                    <a:lnTo>
                      <a:pt x="3162" y="1885"/>
                    </a:lnTo>
                    <a:cubicBezTo>
                      <a:pt x="3101" y="1277"/>
                      <a:pt x="3192" y="669"/>
                      <a:pt x="3314" y="31"/>
                    </a:cubicBezTo>
                    <a:cubicBezTo>
                      <a:pt x="2645" y="31"/>
                      <a:pt x="2007" y="0"/>
                      <a:pt x="13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" name="Google Shape;638;p40"/>
              <p:cNvSpPr/>
              <p:nvPr/>
            </p:nvSpPr>
            <p:spPr>
              <a:xfrm>
                <a:off x="2271606" y="1097030"/>
                <a:ext cx="78694" cy="62745"/>
              </a:xfrm>
              <a:custGeom>
                <a:avLst/>
                <a:gdLst/>
                <a:ahLst/>
                <a:cxnLst/>
                <a:rect l="l" t="t" r="r" b="b"/>
                <a:pathLst>
                  <a:path w="2250" h="1794" extrusionOk="0">
                    <a:moveTo>
                      <a:pt x="608" y="0"/>
                    </a:moveTo>
                    <a:cubicBezTo>
                      <a:pt x="274" y="334"/>
                      <a:pt x="122" y="790"/>
                      <a:pt x="0" y="1246"/>
                    </a:cubicBezTo>
                    <a:cubicBezTo>
                      <a:pt x="578" y="1550"/>
                      <a:pt x="1338" y="1702"/>
                      <a:pt x="1824" y="1793"/>
                    </a:cubicBezTo>
                    <a:lnTo>
                      <a:pt x="1824" y="1702"/>
                    </a:lnTo>
                    <a:cubicBezTo>
                      <a:pt x="1976" y="1216"/>
                      <a:pt x="2097" y="730"/>
                      <a:pt x="2249" y="213"/>
                    </a:cubicBezTo>
                    <a:lnTo>
                      <a:pt x="2249" y="213"/>
                    </a:lnTo>
                    <a:cubicBezTo>
                      <a:pt x="2056" y="245"/>
                      <a:pt x="1851" y="266"/>
                      <a:pt x="1646" y="266"/>
                    </a:cubicBezTo>
                    <a:cubicBezTo>
                      <a:pt x="1273" y="266"/>
                      <a:pt x="903" y="196"/>
                      <a:pt x="608" y="0"/>
                    </a:cubicBezTo>
                    <a:close/>
                  </a:path>
                </a:pathLst>
              </a:custGeom>
              <a:solidFill>
                <a:srgbClr val="5E8F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" name="Google Shape;639;p40"/>
              <p:cNvSpPr/>
              <p:nvPr/>
            </p:nvSpPr>
            <p:spPr>
              <a:xfrm>
                <a:off x="2271606" y="1097030"/>
                <a:ext cx="78694" cy="62745"/>
              </a:xfrm>
              <a:custGeom>
                <a:avLst/>
                <a:gdLst/>
                <a:ahLst/>
                <a:cxnLst/>
                <a:rect l="l" t="t" r="r" b="b"/>
                <a:pathLst>
                  <a:path w="2250" h="1794" extrusionOk="0">
                    <a:moveTo>
                      <a:pt x="608" y="0"/>
                    </a:moveTo>
                    <a:cubicBezTo>
                      <a:pt x="274" y="334"/>
                      <a:pt x="122" y="790"/>
                      <a:pt x="0" y="1246"/>
                    </a:cubicBezTo>
                    <a:cubicBezTo>
                      <a:pt x="578" y="1550"/>
                      <a:pt x="1338" y="1702"/>
                      <a:pt x="1824" y="1793"/>
                    </a:cubicBezTo>
                    <a:lnTo>
                      <a:pt x="1824" y="1702"/>
                    </a:lnTo>
                    <a:cubicBezTo>
                      <a:pt x="1976" y="1216"/>
                      <a:pt x="2097" y="730"/>
                      <a:pt x="2249" y="213"/>
                    </a:cubicBezTo>
                    <a:lnTo>
                      <a:pt x="2249" y="213"/>
                    </a:lnTo>
                    <a:cubicBezTo>
                      <a:pt x="2056" y="245"/>
                      <a:pt x="1851" y="266"/>
                      <a:pt x="1646" y="266"/>
                    </a:cubicBezTo>
                    <a:cubicBezTo>
                      <a:pt x="1273" y="266"/>
                      <a:pt x="903" y="196"/>
                      <a:pt x="6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" name="Google Shape;640;p40"/>
              <p:cNvSpPr/>
              <p:nvPr/>
            </p:nvSpPr>
            <p:spPr>
              <a:xfrm>
                <a:off x="2222677" y="1000292"/>
                <a:ext cx="144622" cy="165187"/>
              </a:xfrm>
              <a:custGeom>
                <a:avLst/>
                <a:gdLst/>
                <a:ahLst/>
                <a:cxnLst/>
                <a:rect l="l" t="t" r="r" b="b"/>
                <a:pathLst>
                  <a:path w="4135" h="4723" extrusionOk="0">
                    <a:moveTo>
                      <a:pt x="1946" y="182"/>
                    </a:moveTo>
                    <a:cubicBezTo>
                      <a:pt x="2585" y="182"/>
                      <a:pt x="3223" y="213"/>
                      <a:pt x="3861" y="213"/>
                    </a:cubicBezTo>
                    <a:cubicBezTo>
                      <a:pt x="3770" y="821"/>
                      <a:pt x="3709" y="1459"/>
                      <a:pt x="3770" y="2067"/>
                    </a:cubicBezTo>
                    <a:lnTo>
                      <a:pt x="3527" y="1733"/>
                    </a:lnTo>
                    <a:cubicBezTo>
                      <a:pt x="3514" y="1707"/>
                      <a:pt x="3490" y="1698"/>
                      <a:pt x="3463" y="1698"/>
                    </a:cubicBezTo>
                    <a:cubicBezTo>
                      <a:pt x="3425" y="1698"/>
                      <a:pt x="3380" y="1715"/>
                      <a:pt x="3344" y="1733"/>
                    </a:cubicBezTo>
                    <a:cubicBezTo>
                      <a:pt x="3223" y="1733"/>
                      <a:pt x="3162" y="1733"/>
                      <a:pt x="3071" y="1763"/>
                    </a:cubicBezTo>
                    <a:cubicBezTo>
                      <a:pt x="3040" y="1824"/>
                      <a:pt x="3010" y="1824"/>
                      <a:pt x="2949" y="1854"/>
                    </a:cubicBezTo>
                    <a:cubicBezTo>
                      <a:pt x="2098" y="2037"/>
                      <a:pt x="1338" y="3040"/>
                      <a:pt x="1247" y="3891"/>
                    </a:cubicBezTo>
                    <a:cubicBezTo>
                      <a:pt x="882" y="3648"/>
                      <a:pt x="578" y="3344"/>
                      <a:pt x="609" y="2827"/>
                    </a:cubicBezTo>
                    <a:cubicBezTo>
                      <a:pt x="670" y="1915"/>
                      <a:pt x="1581" y="1216"/>
                      <a:pt x="2281" y="790"/>
                    </a:cubicBezTo>
                    <a:cubicBezTo>
                      <a:pt x="2311" y="790"/>
                      <a:pt x="2311" y="760"/>
                      <a:pt x="2311" y="699"/>
                    </a:cubicBezTo>
                    <a:cubicBezTo>
                      <a:pt x="2311" y="669"/>
                      <a:pt x="2281" y="638"/>
                      <a:pt x="2250" y="608"/>
                    </a:cubicBezTo>
                    <a:cubicBezTo>
                      <a:pt x="2129" y="486"/>
                      <a:pt x="2037" y="334"/>
                      <a:pt x="1946" y="182"/>
                    </a:cubicBezTo>
                    <a:close/>
                    <a:moveTo>
                      <a:pt x="2037" y="2736"/>
                    </a:moveTo>
                    <a:cubicBezTo>
                      <a:pt x="2338" y="2956"/>
                      <a:pt x="2704" y="3044"/>
                      <a:pt x="3075" y="3044"/>
                    </a:cubicBezTo>
                    <a:cubicBezTo>
                      <a:pt x="3267" y="3044"/>
                      <a:pt x="3461" y="3020"/>
                      <a:pt x="3648" y="2979"/>
                    </a:cubicBezTo>
                    <a:lnTo>
                      <a:pt x="3648" y="2979"/>
                    </a:lnTo>
                    <a:cubicBezTo>
                      <a:pt x="3496" y="3496"/>
                      <a:pt x="3375" y="3982"/>
                      <a:pt x="3223" y="4468"/>
                    </a:cubicBezTo>
                    <a:cubicBezTo>
                      <a:pt x="3205" y="4468"/>
                      <a:pt x="3198" y="4479"/>
                      <a:pt x="3207" y="4487"/>
                    </a:cubicBezTo>
                    <a:lnTo>
                      <a:pt x="3207" y="4487"/>
                    </a:lnTo>
                    <a:cubicBezTo>
                      <a:pt x="2720" y="4371"/>
                      <a:pt x="1989" y="4276"/>
                      <a:pt x="1430" y="3982"/>
                    </a:cubicBezTo>
                    <a:cubicBezTo>
                      <a:pt x="1521" y="3526"/>
                      <a:pt x="1703" y="3070"/>
                      <a:pt x="2037" y="2736"/>
                    </a:cubicBezTo>
                    <a:close/>
                    <a:moveTo>
                      <a:pt x="1703" y="0"/>
                    </a:moveTo>
                    <a:cubicBezTo>
                      <a:pt x="1642" y="0"/>
                      <a:pt x="1581" y="91"/>
                      <a:pt x="1642" y="182"/>
                    </a:cubicBezTo>
                    <a:cubicBezTo>
                      <a:pt x="1733" y="365"/>
                      <a:pt x="1855" y="517"/>
                      <a:pt x="2007" y="669"/>
                    </a:cubicBezTo>
                    <a:cubicBezTo>
                      <a:pt x="1126" y="1064"/>
                      <a:pt x="1" y="2219"/>
                      <a:pt x="274" y="3283"/>
                    </a:cubicBezTo>
                    <a:cubicBezTo>
                      <a:pt x="497" y="4258"/>
                      <a:pt x="2101" y="4723"/>
                      <a:pt x="3069" y="4723"/>
                    </a:cubicBezTo>
                    <a:cubicBezTo>
                      <a:pt x="3156" y="4723"/>
                      <a:pt x="3238" y="4719"/>
                      <a:pt x="3314" y="4711"/>
                    </a:cubicBezTo>
                    <a:cubicBezTo>
                      <a:pt x="3344" y="4711"/>
                      <a:pt x="3375" y="4620"/>
                      <a:pt x="3344" y="4590"/>
                    </a:cubicBezTo>
                    <a:cubicBezTo>
                      <a:pt x="3375" y="4590"/>
                      <a:pt x="3405" y="4559"/>
                      <a:pt x="3405" y="4499"/>
                    </a:cubicBezTo>
                    <a:cubicBezTo>
                      <a:pt x="3557" y="3952"/>
                      <a:pt x="3709" y="3404"/>
                      <a:pt x="3861" y="2827"/>
                    </a:cubicBezTo>
                    <a:cubicBezTo>
                      <a:pt x="3908" y="2780"/>
                      <a:pt x="3847" y="2716"/>
                      <a:pt x="3775" y="2716"/>
                    </a:cubicBezTo>
                    <a:cubicBezTo>
                      <a:pt x="3753" y="2716"/>
                      <a:pt x="3730" y="2722"/>
                      <a:pt x="3709" y="2736"/>
                    </a:cubicBezTo>
                    <a:cubicBezTo>
                      <a:pt x="3527" y="2786"/>
                      <a:pt x="3355" y="2807"/>
                      <a:pt x="3185" y="2807"/>
                    </a:cubicBezTo>
                    <a:cubicBezTo>
                      <a:pt x="2845" y="2807"/>
                      <a:pt x="2514" y="2726"/>
                      <a:pt x="2129" y="2644"/>
                    </a:cubicBezTo>
                    <a:cubicBezTo>
                      <a:pt x="2493" y="2310"/>
                      <a:pt x="2919" y="2189"/>
                      <a:pt x="3375" y="2006"/>
                    </a:cubicBezTo>
                    <a:lnTo>
                      <a:pt x="3405" y="1976"/>
                    </a:lnTo>
                    <a:cubicBezTo>
                      <a:pt x="3557" y="2189"/>
                      <a:pt x="3679" y="2371"/>
                      <a:pt x="3831" y="2584"/>
                    </a:cubicBezTo>
                    <a:cubicBezTo>
                      <a:pt x="3841" y="2614"/>
                      <a:pt x="3865" y="2628"/>
                      <a:pt x="3892" y="2628"/>
                    </a:cubicBezTo>
                    <a:cubicBezTo>
                      <a:pt x="3946" y="2628"/>
                      <a:pt x="4013" y="2574"/>
                      <a:pt x="4013" y="2493"/>
                    </a:cubicBezTo>
                    <a:cubicBezTo>
                      <a:pt x="3952" y="1702"/>
                      <a:pt x="3983" y="912"/>
                      <a:pt x="4104" y="182"/>
                    </a:cubicBezTo>
                    <a:cubicBezTo>
                      <a:pt x="4135" y="61"/>
                      <a:pt x="4074" y="30"/>
                      <a:pt x="3983" y="30"/>
                    </a:cubicBezTo>
                    <a:cubicBezTo>
                      <a:pt x="3223" y="30"/>
                      <a:pt x="2463" y="0"/>
                      <a:pt x="1703" y="0"/>
                    </a:cubicBezTo>
                    <a:close/>
                  </a:path>
                </a:pathLst>
              </a:custGeom>
              <a:solidFill>
                <a:srgbClr val="1B2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41" name="Google Shape;641;p40"/>
          <p:cNvGrpSpPr/>
          <p:nvPr/>
        </p:nvGrpSpPr>
        <p:grpSpPr>
          <a:xfrm>
            <a:off x="7946690" y="3766996"/>
            <a:ext cx="482221" cy="673121"/>
            <a:chOff x="1042700" y="1269500"/>
            <a:chExt cx="240234" cy="335320"/>
          </a:xfrm>
        </p:grpSpPr>
        <p:sp>
          <p:nvSpPr>
            <p:cNvPr id="642" name="Google Shape;642;p40"/>
            <p:cNvSpPr/>
            <p:nvPr/>
          </p:nvSpPr>
          <p:spPr>
            <a:xfrm>
              <a:off x="1042700" y="1269500"/>
              <a:ext cx="240234" cy="335320"/>
            </a:xfrm>
            <a:custGeom>
              <a:avLst/>
              <a:gdLst/>
              <a:ahLst/>
              <a:cxnLst/>
              <a:rect l="l" t="t" r="r" b="b"/>
              <a:pathLst>
                <a:path w="5989" h="8360" extrusionOk="0">
                  <a:moveTo>
                    <a:pt x="5138" y="730"/>
                  </a:moveTo>
                  <a:lnTo>
                    <a:pt x="5138" y="730"/>
                  </a:lnTo>
                  <a:cubicBezTo>
                    <a:pt x="5046" y="852"/>
                    <a:pt x="4894" y="974"/>
                    <a:pt x="4773" y="1065"/>
                  </a:cubicBezTo>
                  <a:cubicBezTo>
                    <a:pt x="4894" y="974"/>
                    <a:pt x="4986" y="852"/>
                    <a:pt x="5138" y="730"/>
                  </a:cubicBezTo>
                  <a:close/>
                  <a:moveTo>
                    <a:pt x="5077" y="2676"/>
                  </a:moveTo>
                  <a:lnTo>
                    <a:pt x="5077" y="2676"/>
                  </a:lnTo>
                  <a:cubicBezTo>
                    <a:pt x="4894" y="2797"/>
                    <a:pt x="4742" y="2858"/>
                    <a:pt x="4530" y="2980"/>
                  </a:cubicBezTo>
                  <a:cubicBezTo>
                    <a:pt x="4682" y="2858"/>
                    <a:pt x="4894" y="2797"/>
                    <a:pt x="5077" y="2676"/>
                  </a:cubicBezTo>
                  <a:close/>
                  <a:moveTo>
                    <a:pt x="3892" y="1795"/>
                  </a:moveTo>
                  <a:lnTo>
                    <a:pt x="3892" y="1795"/>
                  </a:lnTo>
                  <a:cubicBezTo>
                    <a:pt x="3983" y="2251"/>
                    <a:pt x="4074" y="2737"/>
                    <a:pt x="4165" y="3193"/>
                  </a:cubicBezTo>
                  <a:cubicBezTo>
                    <a:pt x="4043" y="2706"/>
                    <a:pt x="3983" y="2251"/>
                    <a:pt x="3892" y="1795"/>
                  </a:cubicBezTo>
                  <a:close/>
                  <a:moveTo>
                    <a:pt x="2341" y="2737"/>
                  </a:moveTo>
                  <a:lnTo>
                    <a:pt x="2341" y="2737"/>
                  </a:lnTo>
                  <a:cubicBezTo>
                    <a:pt x="2159" y="2889"/>
                    <a:pt x="1916" y="3101"/>
                    <a:pt x="1733" y="3284"/>
                  </a:cubicBezTo>
                  <a:cubicBezTo>
                    <a:pt x="1916" y="3101"/>
                    <a:pt x="2098" y="2889"/>
                    <a:pt x="2341" y="2737"/>
                  </a:cubicBezTo>
                  <a:close/>
                  <a:moveTo>
                    <a:pt x="2645" y="3618"/>
                  </a:moveTo>
                  <a:cubicBezTo>
                    <a:pt x="2686" y="3723"/>
                    <a:pt x="2724" y="3828"/>
                    <a:pt x="2760" y="3934"/>
                  </a:cubicBezTo>
                  <a:lnTo>
                    <a:pt x="2760" y="3934"/>
                  </a:lnTo>
                  <a:cubicBezTo>
                    <a:pt x="2723" y="3831"/>
                    <a:pt x="2684" y="3727"/>
                    <a:pt x="2645" y="3618"/>
                  </a:cubicBezTo>
                  <a:close/>
                  <a:moveTo>
                    <a:pt x="3101" y="4530"/>
                  </a:moveTo>
                  <a:lnTo>
                    <a:pt x="3133" y="4577"/>
                  </a:lnTo>
                  <a:lnTo>
                    <a:pt x="3133" y="4577"/>
                  </a:lnTo>
                  <a:cubicBezTo>
                    <a:pt x="3115" y="4557"/>
                    <a:pt x="3101" y="4550"/>
                    <a:pt x="3101" y="4530"/>
                  </a:cubicBezTo>
                  <a:close/>
                  <a:moveTo>
                    <a:pt x="1642" y="5928"/>
                  </a:moveTo>
                  <a:cubicBezTo>
                    <a:pt x="1642" y="6050"/>
                    <a:pt x="1672" y="6141"/>
                    <a:pt x="1672" y="6202"/>
                  </a:cubicBezTo>
                  <a:cubicBezTo>
                    <a:pt x="1642" y="6141"/>
                    <a:pt x="1642" y="6050"/>
                    <a:pt x="1642" y="5928"/>
                  </a:cubicBezTo>
                  <a:close/>
                  <a:moveTo>
                    <a:pt x="3071" y="6171"/>
                  </a:moveTo>
                  <a:cubicBezTo>
                    <a:pt x="2949" y="6171"/>
                    <a:pt x="2858" y="6202"/>
                    <a:pt x="2767" y="6202"/>
                  </a:cubicBezTo>
                  <a:cubicBezTo>
                    <a:pt x="2858" y="6171"/>
                    <a:pt x="2949" y="6171"/>
                    <a:pt x="3071" y="6171"/>
                  </a:cubicBezTo>
                  <a:close/>
                  <a:moveTo>
                    <a:pt x="1672" y="6202"/>
                  </a:moveTo>
                  <a:lnTo>
                    <a:pt x="1672" y="6202"/>
                  </a:lnTo>
                  <a:cubicBezTo>
                    <a:pt x="1673" y="6232"/>
                    <a:pt x="1733" y="6263"/>
                    <a:pt x="1733" y="6323"/>
                  </a:cubicBezTo>
                  <a:cubicBezTo>
                    <a:pt x="1733" y="6293"/>
                    <a:pt x="1673" y="6233"/>
                    <a:pt x="1672" y="6202"/>
                  </a:cubicBezTo>
                  <a:close/>
                  <a:moveTo>
                    <a:pt x="1885" y="6658"/>
                  </a:moveTo>
                  <a:lnTo>
                    <a:pt x="1885" y="6658"/>
                  </a:lnTo>
                  <a:cubicBezTo>
                    <a:pt x="1764" y="6810"/>
                    <a:pt x="1612" y="6931"/>
                    <a:pt x="1460" y="7083"/>
                  </a:cubicBezTo>
                  <a:lnTo>
                    <a:pt x="1885" y="6658"/>
                  </a:lnTo>
                  <a:close/>
                  <a:moveTo>
                    <a:pt x="904" y="7235"/>
                  </a:moveTo>
                  <a:lnTo>
                    <a:pt x="904" y="7235"/>
                  </a:lnTo>
                  <a:cubicBezTo>
                    <a:pt x="709" y="7416"/>
                    <a:pt x="504" y="7590"/>
                    <a:pt x="274" y="7752"/>
                  </a:cubicBezTo>
                  <a:cubicBezTo>
                    <a:pt x="485" y="7597"/>
                    <a:pt x="696" y="7423"/>
                    <a:pt x="904" y="7235"/>
                  </a:cubicBezTo>
                  <a:close/>
                  <a:moveTo>
                    <a:pt x="5472" y="1"/>
                  </a:moveTo>
                  <a:cubicBezTo>
                    <a:pt x="5442" y="1"/>
                    <a:pt x="5442" y="1"/>
                    <a:pt x="5442" y="62"/>
                  </a:cubicBezTo>
                  <a:lnTo>
                    <a:pt x="5107" y="396"/>
                  </a:lnTo>
                  <a:cubicBezTo>
                    <a:pt x="3861" y="1612"/>
                    <a:pt x="2037" y="2220"/>
                    <a:pt x="1034" y="3709"/>
                  </a:cubicBezTo>
                  <a:cubicBezTo>
                    <a:pt x="214" y="4955"/>
                    <a:pt x="92" y="6536"/>
                    <a:pt x="1" y="7995"/>
                  </a:cubicBezTo>
                  <a:lnTo>
                    <a:pt x="1" y="8056"/>
                  </a:lnTo>
                  <a:cubicBezTo>
                    <a:pt x="1" y="8117"/>
                    <a:pt x="62" y="8147"/>
                    <a:pt x="62" y="8177"/>
                  </a:cubicBezTo>
                  <a:cubicBezTo>
                    <a:pt x="62" y="8208"/>
                    <a:pt x="1" y="8269"/>
                    <a:pt x="1" y="8269"/>
                  </a:cubicBezTo>
                  <a:lnTo>
                    <a:pt x="1" y="8299"/>
                  </a:lnTo>
                  <a:lnTo>
                    <a:pt x="1" y="8329"/>
                  </a:lnTo>
                  <a:lnTo>
                    <a:pt x="1" y="8360"/>
                  </a:lnTo>
                  <a:lnTo>
                    <a:pt x="62" y="8360"/>
                  </a:lnTo>
                  <a:cubicBezTo>
                    <a:pt x="1976" y="7782"/>
                    <a:pt x="3922" y="6870"/>
                    <a:pt x="5107" y="5138"/>
                  </a:cubicBezTo>
                  <a:cubicBezTo>
                    <a:pt x="5715" y="4226"/>
                    <a:pt x="5928" y="3314"/>
                    <a:pt x="5928" y="2311"/>
                  </a:cubicBezTo>
                  <a:cubicBezTo>
                    <a:pt x="5989" y="1642"/>
                    <a:pt x="5867" y="882"/>
                    <a:pt x="5685" y="92"/>
                  </a:cubicBezTo>
                  <a:cubicBezTo>
                    <a:pt x="5685" y="62"/>
                    <a:pt x="5654" y="62"/>
                    <a:pt x="5654" y="1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43" name="Google Shape;643;p40"/>
            <p:cNvGrpSpPr/>
            <p:nvPr/>
          </p:nvGrpSpPr>
          <p:grpSpPr>
            <a:xfrm>
              <a:off x="1058142" y="1304217"/>
              <a:ext cx="209325" cy="282003"/>
              <a:chOff x="1021567" y="1304217"/>
              <a:chExt cx="209325" cy="282003"/>
            </a:xfrm>
          </p:grpSpPr>
          <p:sp>
            <p:nvSpPr>
              <p:cNvPr id="644" name="Google Shape;644;p40"/>
              <p:cNvSpPr/>
              <p:nvPr/>
            </p:nvSpPr>
            <p:spPr>
              <a:xfrm>
                <a:off x="1155377" y="1319186"/>
                <a:ext cx="52148" cy="86143"/>
              </a:xfrm>
              <a:custGeom>
                <a:avLst/>
                <a:gdLst/>
                <a:ahLst/>
                <a:cxnLst/>
                <a:rect l="l" t="t" r="r" b="b"/>
                <a:pathLst>
                  <a:path w="1491" h="2463" extrusionOk="0">
                    <a:moveTo>
                      <a:pt x="1490" y="1"/>
                    </a:moveTo>
                    <a:cubicBezTo>
                      <a:pt x="1466" y="25"/>
                      <a:pt x="1442" y="48"/>
                      <a:pt x="1418" y="72"/>
                    </a:cubicBezTo>
                    <a:lnTo>
                      <a:pt x="1418" y="72"/>
                    </a:lnTo>
                    <a:cubicBezTo>
                      <a:pt x="1447" y="62"/>
                      <a:pt x="1475" y="62"/>
                      <a:pt x="1490" y="62"/>
                    </a:cubicBezTo>
                    <a:lnTo>
                      <a:pt x="1490" y="1"/>
                    </a:lnTo>
                    <a:close/>
                    <a:moveTo>
                      <a:pt x="1418" y="72"/>
                    </a:moveTo>
                    <a:cubicBezTo>
                      <a:pt x="1388" y="82"/>
                      <a:pt x="1358" y="102"/>
                      <a:pt x="1341" y="145"/>
                    </a:cubicBezTo>
                    <a:lnTo>
                      <a:pt x="1341" y="145"/>
                    </a:lnTo>
                    <a:cubicBezTo>
                      <a:pt x="1367" y="121"/>
                      <a:pt x="1392" y="96"/>
                      <a:pt x="1418" y="72"/>
                    </a:cubicBezTo>
                    <a:close/>
                    <a:moveTo>
                      <a:pt x="1341" y="145"/>
                    </a:moveTo>
                    <a:cubicBezTo>
                      <a:pt x="928" y="529"/>
                      <a:pt x="489" y="827"/>
                      <a:pt x="1" y="1125"/>
                    </a:cubicBezTo>
                    <a:cubicBezTo>
                      <a:pt x="122" y="1581"/>
                      <a:pt x="244" y="2007"/>
                      <a:pt x="305" y="2463"/>
                    </a:cubicBezTo>
                    <a:cubicBezTo>
                      <a:pt x="700" y="1703"/>
                      <a:pt x="1034" y="943"/>
                      <a:pt x="1338" y="153"/>
                    </a:cubicBezTo>
                    <a:cubicBezTo>
                      <a:pt x="1339" y="150"/>
                      <a:pt x="1340" y="147"/>
                      <a:pt x="1341" y="14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" name="Google Shape;645;p40"/>
              <p:cNvSpPr/>
              <p:nvPr/>
            </p:nvSpPr>
            <p:spPr>
              <a:xfrm>
                <a:off x="1175592" y="1329818"/>
                <a:ext cx="38298" cy="74462"/>
              </a:xfrm>
              <a:custGeom>
                <a:avLst/>
                <a:gdLst/>
                <a:ahLst/>
                <a:cxnLst/>
                <a:rect l="l" t="t" r="r" b="b"/>
                <a:pathLst>
                  <a:path w="1095" h="2129" extrusionOk="0">
                    <a:moveTo>
                      <a:pt x="942" y="1"/>
                    </a:moveTo>
                    <a:cubicBezTo>
                      <a:pt x="669" y="761"/>
                      <a:pt x="365" y="1460"/>
                      <a:pt x="0" y="2128"/>
                    </a:cubicBezTo>
                    <a:lnTo>
                      <a:pt x="1034" y="1551"/>
                    </a:lnTo>
                    <a:lnTo>
                      <a:pt x="1094" y="1551"/>
                    </a:lnTo>
                    <a:cubicBezTo>
                      <a:pt x="1094" y="1065"/>
                      <a:pt x="1064" y="517"/>
                      <a:pt x="94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6" name="Google Shape;646;p40"/>
              <p:cNvSpPr/>
              <p:nvPr/>
            </p:nvSpPr>
            <p:spPr>
              <a:xfrm>
                <a:off x="1140513" y="1388295"/>
                <a:ext cx="73378" cy="71244"/>
              </a:xfrm>
              <a:custGeom>
                <a:avLst/>
                <a:gdLst/>
                <a:ahLst/>
                <a:cxnLst/>
                <a:rect l="l" t="t" r="r" b="b"/>
                <a:pathLst>
                  <a:path w="2098" h="2037" extrusionOk="0">
                    <a:moveTo>
                      <a:pt x="2097" y="0"/>
                    </a:moveTo>
                    <a:lnTo>
                      <a:pt x="2097" y="0"/>
                    </a:lnTo>
                    <a:cubicBezTo>
                      <a:pt x="1733" y="213"/>
                      <a:pt x="1307" y="456"/>
                      <a:pt x="882" y="669"/>
                    </a:cubicBezTo>
                    <a:cubicBezTo>
                      <a:pt x="608" y="1155"/>
                      <a:pt x="365" y="1611"/>
                      <a:pt x="0" y="2037"/>
                    </a:cubicBezTo>
                    <a:cubicBezTo>
                      <a:pt x="243" y="2007"/>
                      <a:pt x="517" y="1885"/>
                      <a:pt x="669" y="1855"/>
                    </a:cubicBezTo>
                    <a:cubicBezTo>
                      <a:pt x="1003" y="1733"/>
                      <a:pt x="1368" y="1642"/>
                      <a:pt x="1733" y="1551"/>
                    </a:cubicBezTo>
                    <a:cubicBezTo>
                      <a:pt x="1743" y="1541"/>
                      <a:pt x="1753" y="1537"/>
                      <a:pt x="1762" y="1537"/>
                    </a:cubicBezTo>
                    <a:cubicBezTo>
                      <a:pt x="1780" y="1537"/>
                      <a:pt x="1793" y="1551"/>
                      <a:pt x="1793" y="1551"/>
                    </a:cubicBezTo>
                    <a:cubicBezTo>
                      <a:pt x="1976" y="1064"/>
                      <a:pt x="2097" y="517"/>
                      <a:pt x="209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7" name="Google Shape;647;p40"/>
              <p:cNvSpPr/>
              <p:nvPr/>
            </p:nvSpPr>
            <p:spPr>
              <a:xfrm>
                <a:off x="1105434" y="1361715"/>
                <a:ext cx="56380" cy="97825"/>
              </a:xfrm>
              <a:custGeom>
                <a:avLst/>
                <a:gdLst/>
                <a:ahLst/>
                <a:cxnLst/>
                <a:rect l="l" t="t" r="r" b="b"/>
                <a:pathLst>
                  <a:path w="1612" h="2797" extrusionOk="0">
                    <a:moveTo>
                      <a:pt x="1368" y="1"/>
                    </a:moveTo>
                    <a:cubicBezTo>
                      <a:pt x="912" y="305"/>
                      <a:pt x="395" y="608"/>
                      <a:pt x="0" y="943"/>
                    </a:cubicBezTo>
                    <a:cubicBezTo>
                      <a:pt x="152" y="1216"/>
                      <a:pt x="243" y="1520"/>
                      <a:pt x="365" y="1824"/>
                    </a:cubicBezTo>
                    <a:cubicBezTo>
                      <a:pt x="456" y="2007"/>
                      <a:pt x="517" y="2645"/>
                      <a:pt x="669" y="2767"/>
                    </a:cubicBezTo>
                    <a:cubicBezTo>
                      <a:pt x="699" y="2767"/>
                      <a:pt x="699" y="2797"/>
                      <a:pt x="760" y="2797"/>
                    </a:cubicBezTo>
                    <a:cubicBezTo>
                      <a:pt x="1064" y="2371"/>
                      <a:pt x="1368" y="1915"/>
                      <a:pt x="1611" y="1429"/>
                    </a:cubicBezTo>
                    <a:cubicBezTo>
                      <a:pt x="1550" y="943"/>
                      <a:pt x="1429" y="487"/>
                      <a:pt x="136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8" name="Google Shape;648;p40"/>
              <p:cNvSpPr/>
              <p:nvPr/>
            </p:nvSpPr>
            <p:spPr>
              <a:xfrm>
                <a:off x="1094802" y="1447821"/>
                <a:ext cx="107408" cy="71279"/>
              </a:xfrm>
              <a:custGeom>
                <a:avLst/>
                <a:gdLst/>
                <a:ahLst/>
                <a:cxnLst/>
                <a:rect l="l" t="t" r="r" b="b"/>
                <a:pathLst>
                  <a:path w="3071" h="2038" extrusionOk="0">
                    <a:moveTo>
                      <a:pt x="3070" y="1"/>
                    </a:moveTo>
                    <a:lnTo>
                      <a:pt x="3070" y="1"/>
                    </a:lnTo>
                    <a:cubicBezTo>
                      <a:pt x="2462" y="183"/>
                      <a:pt x="1793" y="335"/>
                      <a:pt x="1216" y="517"/>
                    </a:cubicBezTo>
                    <a:cubicBezTo>
                      <a:pt x="821" y="1064"/>
                      <a:pt x="456" y="1551"/>
                      <a:pt x="0" y="2037"/>
                    </a:cubicBezTo>
                    <a:cubicBezTo>
                      <a:pt x="30" y="2007"/>
                      <a:pt x="30" y="2007"/>
                      <a:pt x="61" y="2007"/>
                    </a:cubicBezTo>
                    <a:cubicBezTo>
                      <a:pt x="243" y="1946"/>
                      <a:pt x="395" y="1885"/>
                      <a:pt x="608" y="1855"/>
                    </a:cubicBezTo>
                    <a:cubicBezTo>
                      <a:pt x="973" y="1794"/>
                      <a:pt x="1307" y="1733"/>
                      <a:pt x="1702" y="1733"/>
                    </a:cubicBezTo>
                    <a:cubicBezTo>
                      <a:pt x="1733" y="1733"/>
                      <a:pt x="1763" y="1733"/>
                      <a:pt x="1763" y="1794"/>
                    </a:cubicBezTo>
                    <a:cubicBezTo>
                      <a:pt x="2037" y="1551"/>
                      <a:pt x="2280" y="1308"/>
                      <a:pt x="2462" y="1064"/>
                    </a:cubicBezTo>
                    <a:cubicBezTo>
                      <a:pt x="2736" y="700"/>
                      <a:pt x="2918" y="365"/>
                      <a:pt x="30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9" name="Google Shape;649;p40"/>
              <p:cNvSpPr/>
              <p:nvPr/>
            </p:nvSpPr>
            <p:spPr>
              <a:xfrm>
                <a:off x="1062906" y="1395744"/>
                <a:ext cx="61696" cy="122273"/>
              </a:xfrm>
              <a:custGeom>
                <a:avLst/>
                <a:gdLst/>
                <a:ahLst/>
                <a:cxnLst/>
                <a:rect l="l" t="t" r="r" b="b"/>
                <a:pathLst>
                  <a:path w="1764" h="3496" extrusionOk="0">
                    <a:moveTo>
                      <a:pt x="1125" y="0"/>
                    </a:moveTo>
                    <a:cubicBezTo>
                      <a:pt x="912" y="183"/>
                      <a:pt x="699" y="335"/>
                      <a:pt x="517" y="547"/>
                    </a:cubicBezTo>
                    <a:cubicBezTo>
                      <a:pt x="304" y="760"/>
                      <a:pt x="152" y="1003"/>
                      <a:pt x="0" y="1216"/>
                    </a:cubicBezTo>
                    <a:cubicBezTo>
                      <a:pt x="152" y="1642"/>
                      <a:pt x="304" y="2006"/>
                      <a:pt x="365" y="2432"/>
                    </a:cubicBezTo>
                    <a:cubicBezTo>
                      <a:pt x="456" y="2675"/>
                      <a:pt x="395" y="3192"/>
                      <a:pt x="517" y="3435"/>
                    </a:cubicBezTo>
                    <a:cubicBezTo>
                      <a:pt x="517" y="3465"/>
                      <a:pt x="547" y="3465"/>
                      <a:pt x="547" y="3496"/>
                    </a:cubicBezTo>
                    <a:cubicBezTo>
                      <a:pt x="1003" y="3040"/>
                      <a:pt x="1398" y="2553"/>
                      <a:pt x="1763" y="2067"/>
                    </a:cubicBezTo>
                    <a:lnTo>
                      <a:pt x="1763" y="2006"/>
                    </a:lnTo>
                    <a:cubicBezTo>
                      <a:pt x="1611" y="1338"/>
                      <a:pt x="1368" y="699"/>
                      <a:pt x="112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" name="Google Shape;650;p40"/>
              <p:cNvSpPr/>
              <p:nvPr/>
            </p:nvSpPr>
            <p:spPr>
              <a:xfrm>
                <a:off x="1031010" y="1515846"/>
                <a:ext cx="120174" cy="65963"/>
              </a:xfrm>
              <a:custGeom>
                <a:avLst/>
                <a:gdLst/>
                <a:ahLst/>
                <a:cxnLst/>
                <a:rect l="l" t="t" r="r" b="b"/>
                <a:pathLst>
                  <a:path w="3436" h="1886" extrusionOk="0">
                    <a:moveTo>
                      <a:pt x="3435" y="1"/>
                    </a:moveTo>
                    <a:cubicBezTo>
                      <a:pt x="2797" y="1"/>
                      <a:pt x="2189" y="153"/>
                      <a:pt x="1581" y="366"/>
                    </a:cubicBezTo>
                    <a:cubicBezTo>
                      <a:pt x="1095" y="913"/>
                      <a:pt x="547" y="1399"/>
                      <a:pt x="0" y="1855"/>
                    </a:cubicBezTo>
                    <a:lnTo>
                      <a:pt x="0" y="1885"/>
                    </a:lnTo>
                    <a:cubicBezTo>
                      <a:pt x="1216" y="1399"/>
                      <a:pt x="2462" y="852"/>
                      <a:pt x="34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" name="Google Shape;651;p40"/>
              <p:cNvSpPr/>
              <p:nvPr/>
            </p:nvSpPr>
            <p:spPr>
              <a:xfrm>
                <a:off x="1033143" y="1442505"/>
                <a:ext cx="43614" cy="123357"/>
              </a:xfrm>
              <a:custGeom>
                <a:avLst/>
                <a:gdLst/>
                <a:ahLst/>
                <a:cxnLst/>
                <a:rect l="l" t="t" r="r" b="b"/>
                <a:pathLst>
                  <a:path w="1247" h="3527" extrusionOk="0">
                    <a:moveTo>
                      <a:pt x="790" y="1"/>
                    </a:moveTo>
                    <a:cubicBezTo>
                      <a:pt x="182" y="1064"/>
                      <a:pt x="91" y="2311"/>
                      <a:pt x="0" y="3496"/>
                    </a:cubicBezTo>
                    <a:lnTo>
                      <a:pt x="0" y="3527"/>
                    </a:lnTo>
                    <a:cubicBezTo>
                      <a:pt x="426" y="3131"/>
                      <a:pt x="882" y="2767"/>
                      <a:pt x="1246" y="2341"/>
                    </a:cubicBezTo>
                    <a:cubicBezTo>
                      <a:pt x="1216" y="1551"/>
                      <a:pt x="1034" y="761"/>
                      <a:pt x="79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" name="Google Shape;652;p40"/>
              <p:cNvSpPr/>
              <p:nvPr/>
            </p:nvSpPr>
            <p:spPr>
              <a:xfrm>
                <a:off x="1195772" y="1320270"/>
                <a:ext cx="12801" cy="2130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609" extrusionOk="0">
                    <a:moveTo>
                      <a:pt x="365" y="0"/>
                    </a:moveTo>
                    <a:cubicBezTo>
                      <a:pt x="333" y="25"/>
                      <a:pt x="302" y="49"/>
                      <a:pt x="273" y="75"/>
                    </a:cubicBezTo>
                    <a:lnTo>
                      <a:pt x="273" y="75"/>
                    </a:lnTo>
                    <a:cubicBezTo>
                      <a:pt x="301" y="61"/>
                      <a:pt x="333" y="61"/>
                      <a:pt x="365" y="61"/>
                    </a:cubicBezTo>
                    <a:lnTo>
                      <a:pt x="365" y="0"/>
                    </a:lnTo>
                    <a:close/>
                    <a:moveTo>
                      <a:pt x="273" y="75"/>
                    </a:moveTo>
                    <a:lnTo>
                      <a:pt x="273" y="75"/>
                    </a:lnTo>
                    <a:cubicBezTo>
                      <a:pt x="258" y="82"/>
                      <a:pt x="244" y="93"/>
                      <a:pt x="233" y="111"/>
                    </a:cubicBezTo>
                    <a:lnTo>
                      <a:pt x="233" y="111"/>
                    </a:lnTo>
                    <a:cubicBezTo>
                      <a:pt x="246" y="99"/>
                      <a:pt x="259" y="87"/>
                      <a:pt x="273" y="75"/>
                    </a:cubicBezTo>
                    <a:close/>
                    <a:moveTo>
                      <a:pt x="233" y="111"/>
                    </a:moveTo>
                    <a:cubicBezTo>
                      <a:pt x="171" y="169"/>
                      <a:pt x="116" y="231"/>
                      <a:pt x="61" y="304"/>
                    </a:cubicBezTo>
                    <a:cubicBezTo>
                      <a:pt x="1" y="365"/>
                      <a:pt x="31" y="486"/>
                      <a:pt x="31" y="608"/>
                    </a:cubicBezTo>
                    <a:cubicBezTo>
                      <a:pt x="92" y="456"/>
                      <a:pt x="153" y="304"/>
                      <a:pt x="213" y="152"/>
                    </a:cubicBezTo>
                    <a:cubicBezTo>
                      <a:pt x="219" y="136"/>
                      <a:pt x="226" y="122"/>
                      <a:pt x="233" y="111"/>
                    </a:cubicBezTo>
                    <a:close/>
                  </a:path>
                </a:pathLst>
              </a:custGeom>
              <a:solidFill>
                <a:srgbClr val="79A4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" name="Google Shape;653;p40"/>
              <p:cNvSpPr/>
              <p:nvPr/>
            </p:nvSpPr>
            <p:spPr>
              <a:xfrm>
                <a:off x="1021567" y="1304217"/>
                <a:ext cx="209325" cy="282003"/>
              </a:xfrm>
              <a:custGeom>
                <a:avLst/>
                <a:gdLst/>
                <a:ahLst/>
                <a:cxnLst/>
                <a:rect l="l" t="t" r="r" b="b"/>
                <a:pathLst>
                  <a:path w="5985" h="8063" extrusionOk="0">
                    <a:moveTo>
                      <a:pt x="5316" y="429"/>
                    </a:moveTo>
                    <a:lnTo>
                      <a:pt x="5316" y="490"/>
                    </a:lnTo>
                    <a:cubicBezTo>
                      <a:pt x="5302" y="490"/>
                      <a:pt x="5274" y="490"/>
                      <a:pt x="5249" y="499"/>
                    </a:cubicBezTo>
                    <a:lnTo>
                      <a:pt x="5249" y="499"/>
                    </a:lnTo>
                    <a:cubicBezTo>
                      <a:pt x="5272" y="476"/>
                      <a:pt x="5294" y="452"/>
                      <a:pt x="5316" y="429"/>
                    </a:cubicBezTo>
                    <a:close/>
                    <a:moveTo>
                      <a:pt x="5346" y="733"/>
                    </a:moveTo>
                    <a:cubicBezTo>
                      <a:pt x="5468" y="1249"/>
                      <a:pt x="5498" y="1797"/>
                      <a:pt x="5498" y="2283"/>
                    </a:cubicBezTo>
                    <a:lnTo>
                      <a:pt x="5438" y="2283"/>
                    </a:lnTo>
                    <a:lnTo>
                      <a:pt x="4404" y="2860"/>
                    </a:lnTo>
                    <a:cubicBezTo>
                      <a:pt x="4739" y="2161"/>
                      <a:pt x="5073" y="1432"/>
                      <a:pt x="5346" y="733"/>
                    </a:cubicBezTo>
                    <a:close/>
                    <a:moveTo>
                      <a:pt x="5199" y="549"/>
                    </a:moveTo>
                    <a:cubicBezTo>
                      <a:pt x="5196" y="558"/>
                      <a:pt x="5194" y="569"/>
                      <a:pt x="5194" y="581"/>
                    </a:cubicBezTo>
                    <a:cubicBezTo>
                      <a:pt x="4921" y="1371"/>
                      <a:pt x="4587" y="2161"/>
                      <a:pt x="4161" y="2891"/>
                    </a:cubicBezTo>
                    <a:cubicBezTo>
                      <a:pt x="4070" y="2435"/>
                      <a:pt x="3979" y="1979"/>
                      <a:pt x="3857" y="1553"/>
                    </a:cubicBezTo>
                    <a:cubicBezTo>
                      <a:pt x="4327" y="1249"/>
                      <a:pt x="4797" y="945"/>
                      <a:pt x="5199" y="549"/>
                    </a:cubicBezTo>
                    <a:close/>
                    <a:moveTo>
                      <a:pt x="3766" y="1645"/>
                    </a:moveTo>
                    <a:cubicBezTo>
                      <a:pt x="3827" y="2131"/>
                      <a:pt x="3918" y="2587"/>
                      <a:pt x="4009" y="3073"/>
                    </a:cubicBezTo>
                    <a:cubicBezTo>
                      <a:pt x="3766" y="3529"/>
                      <a:pt x="3462" y="4015"/>
                      <a:pt x="3158" y="4441"/>
                    </a:cubicBezTo>
                    <a:cubicBezTo>
                      <a:pt x="3097" y="4441"/>
                      <a:pt x="3097" y="4441"/>
                      <a:pt x="3067" y="4411"/>
                    </a:cubicBezTo>
                    <a:cubicBezTo>
                      <a:pt x="2915" y="4289"/>
                      <a:pt x="2854" y="3651"/>
                      <a:pt x="2763" y="3468"/>
                    </a:cubicBezTo>
                    <a:cubicBezTo>
                      <a:pt x="2641" y="3164"/>
                      <a:pt x="2550" y="2860"/>
                      <a:pt x="2398" y="2587"/>
                    </a:cubicBezTo>
                    <a:cubicBezTo>
                      <a:pt x="2793" y="2252"/>
                      <a:pt x="3310" y="1949"/>
                      <a:pt x="3766" y="1645"/>
                    </a:cubicBezTo>
                    <a:close/>
                    <a:moveTo>
                      <a:pt x="5498" y="2404"/>
                    </a:moveTo>
                    <a:cubicBezTo>
                      <a:pt x="5498" y="2921"/>
                      <a:pt x="5377" y="3468"/>
                      <a:pt x="5225" y="3955"/>
                    </a:cubicBezTo>
                    <a:lnTo>
                      <a:pt x="5164" y="3955"/>
                    </a:lnTo>
                    <a:cubicBezTo>
                      <a:pt x="4830" y="4046"/>
                      <a:pt x="4435" y="4137"/>
                      <a:pt x="4100" y="4259"/>
                    </a:cubicBezTo>
                    <a:cubicBezTo>
                      <a:pt x="3948" y="4289"/>
                      <a:pt x="3675" y="4411"/>
                      <a:pt x="3462" y="4441"/>
                    </a:cubicBezTo>
                    <a:cubicBezTo>
                      <a:pt x="3766" y="3985"/>
                      <a:pt x="4009" y="3529"/>
                      <a:pt x="4283" y="3073"/>
                    </a:cubicBezTo>
                    <a:cubicBezTo>
                      <a:pt x="4678" y="2860"/>
                      <a:pt x="5073" y="2617"/>
                      <a:pt x="5498" y="2404"/>
                    </a:cubicBezTo>
                    <a:close/>
                    <a:moveTo>
                      <a:pt x="2307" y="2617"/>
                    </a:moveTo>
                    <a:cubicBezTo>
                      <a:pt x="2489" y="3316"/>
                      <a:pt x="2793" y="3955"/>
                      <a:pt x="2945" y="4623"/>
                    </a:cubicBezTo>
                    <a:cubicBezTo>
                      <a:pt x="2611" y="5170"/>
                      <a:pt x="2185" y="5657"/>
                      <a:pt x="1790" y="6113"/>
                    </a:cubicBezTo>
                    <a:cubicBezTo>
                      <a:pt x="1790" y="6082"/>
                      <a:pt x="1729" y="6082"/>
                      <a:pt x="1729" y="6052"/>
                    </a:cubicBezTo>
                    <a:cubicBezTo>
                      <a:pt x="1608" y="5839"/>
                      <a:pt x="1608" y="5322"/>
                      <a:pt x="1577" y="5049"/>
                    </a:cubicBezTo>
                    <a:cubicBezTo>
                      <a:pt x="1517" y="4623"/>
                      <a:pt x="1365" y="4228"/>
                      <a:pt x="1213" y="3833"/>
                    </a:cubicBezTo>
                    <a:cubicBezTo>
                      <a:pt x="1365" y="3620"/>
                      <a:pt x="1547" y="3377"/>
                      <a:pt x="1729" y="3164"/>
                    </a:cubicBezTo>
                    <a:cubicBezTo>
                      <a:pt x="1881" y="2952"/>
                      <a:pt x="2124" y="2769"/>
                      <a:pt x="2307" y="2617"/>
                    </a:cubicBezTo>
                    <a:close/>
                    <a:moveTo>
                      <a:pt x="5164" y="4107"/>
                    </a:moveTo>
                    <a:lnTo>
                      <a:pt x="5164" y="4107"/>
                    </a:lnTo>
                    <a:cubicBezTo>
                      <a:pt x="5012" y="4471"/>
                      <a:pt x="4830" y="4806"/>
                      <a:pt x="4556" y="5170"/>
                    </a:cubicBezTo>
                    <a:cubicBezTo>
                      <a:pt x="4313" y="5414"/>
                      <a:pt x="4100" y="5657"/>
                      <a:pt x="3857" y="5870"/>
                    </a:cubicBezTo>
                    <a:cubicBezTo>
                      <a:pt x="3857" y="5839"/>
                      <a:pt x="3827" y="5839"/>
                      <a:pt x="3796" y="5839"/>
                    </a:cubicBezTo>
                    <a:cubicBezTo>
                      <a:pt x="3401" y="5839"/>
                      <a:pt x="3067" y="5900"/>
                      <a:pt x="2702" y="5961"/>
                    </a:cubicBezTo>
                    <a:cubicBezTo>
                      <a:pt x="2489" y="5991"/>
                      <a:pt x="2337" y="6082"/>
                      <a:pt x="2155" y="6113"/>
                    </a:cubicBezTo>
                    <a:cubicBezTo>
                      <a:pt x="2124" y="6143"/>
                      <a:pt x="2124" y="6143"/>
                      <a:pt x="2094" y="6143"/>
                    </a:cubicBezTo>
                    <a:cubicBezTo>
                      <a:pt x="2489" y="5657"/>
                      <a:pt x="2915" y="5170"/>
                      <a:pt x="3310" y="4623"/>
                    </a:cubicBezTo>
                    <a:cubicBezTo>
                      <a:pt x="3918" y="4441"/>
                      <a:pt x="4556" y="4289"/>
                      <a:pt x="5164" y="4107"/>
                    </a:cubicBezTo>
                    <a:close/>
                    <a:moveTo>
                      <a:pt x="1121" y="3955"/>
                    </a:moveTo>
                    <a:cubicBezTo>
                      <a:pt x="1365" y="4715"/>
                      <a:pt x="1547" y="5505"/>
                      <a:pt x="1577" y="6295"/>
                    </a:cubicBezTo>
                    <a:cubicBezTo>
                      <a:pt x="1182" y="6721"/>
                      <a:pt x="757" y="7146"/>
                      <a:pt x="331" y="7481"/>
                    </a:cubicBezTo>
                    <a:lnTo>
                      <a:pt x="331" y="7450"/>
                    </a:lnTo>
                    <a:cubicBezTo>
                      <a:pt x="392" y="6265"/>
                      <a:pt x="513" y="5018"/>
                      <a:pt x="1121" y="3955"/>
                    </a:cubicBezTo>
                    <a:close/>
                    <a:moveTo>
                      <a:pt x="3705" y="5991"/>
                    </a:moveTo>
                    <a:lnTo>
                      <a:pt x="3705" y="5991"/>
                    </a:lnTo>
                    <a:cubicBezTo>
                      <a:pt x="2732" y="6873"/>
                      <a:pt x="1517" y="7420"/>
                      <a:pt x="270" y="7906"/>
                    </a:cubicBezTo>
                    <a:cubicBezTo>
                      <a:pt x="817" y="7420"/>
                      <a:pt x="1365" y="6903"/>
                      <a:pt x="1851" y="6386"/>
                    </a:cubicBezTo>
                    <a:cubicBezTo>
                      <a:pt x="2459" y="6143"/>
                      <a:pt x="3067" y="6052"/>
                      <a:pt x="3705" y="5991"/>
                    </a:cubicBezTo>
                    <a:close/>
                    <a:moveTo>
                      <a:pt x="5373" y="0"/>
                    </a:moveTo>
                    <a:cubicBezTo>
                      <a:pt x="5341" y="0"/>
                      <a:pt x="5309" y="10"/>
                      <a:pt x="5286" y="34"/>
                    </a:cubicBezTo>
                    <a:cubicBezTo>
                      <a:pt x="4070" y="1432"/>
                      <a:pt x="2094" y="2009"/>
                      <a:pt x="1000" y="3499"/>
                    </a:cubicBezTo>
                    <a:cubicBezTo>
                      <a:pt x="210" y="4715"/>
                      <a:pt x="88" y="6265"/>
                      <a:pt x="27" y="7693"/>
                    </a:cubicBezTo>
                    <a:cubicBezTo>
                      <a:pt x="27" y="7784"/>
                      <a:pt x="27" y="7784"/>
                      <a:pt x="58" y="7815"/>
                    </a:cubicBezTo>
                    <a:cubicBezTo>
                      <a:pt x="58" y="7845"/>
                      <a:pt x="58" y="7845"/>
                      <a:pt x="27" y="7906"/>
                    </a:cubicBezTo>
                    <a:lnTo>
                      <a:pt x="27" y="7936"/>
                    </a:lnTo>
                    <a:cubicBezTo>
                      <a:pt x="0" y="7964"/>
                      <a:pt x="21" y="8063"/>
                      <a:pt x="69" y="8063"/>
                    </a:cubicBezTo>
                    <a:cubicBezTo>
                      <a:pt x="75" y="8063"/>
                      <a:pt x="81" y="8061"/>
                      <a:pt x="88" y="8058"/>
                    </a:cubicBezTo>
                    <a:cubicBezTo>
                      <a:pt x="1972" y="7511"/>
                      <a:pt x="3827" y="6599"/>
                      <a:pt x="4951" y="4988"/>
                    </a:cubicBezTo>
                    <a:cubicBezTo>
                      <a:pt x="5985" y="3468"/>
                      <a:pt x="5894" y="1827"/>
                      <a:pt x="5498" y="64"/>
                    </a:cubicBezTo>
                    <a:cubicBezTo>
                      <a:pt x="5480" y="26"/>
                      <a:pt x="5426" y="0"/>
                      <a:pt x="53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54" name="Google Shape;654;p40"/>
          <p:cNvGrpSpPr/>
          <p:nvPr/>
        </p:nvGrpSpPr>
        <p:grpSpPr>
          <a:xfrm>
            <a:off x="7407251" y="3726699"/>
            <a:ext cx="315928" cy="673144"/>
            <a:chOff x="812463" y="1175275"/>
            <a:chExt cx="157390" cy="335331"/>
          </a:xfrm>
        </p:grpSpPr>
        <p:sp>
          <p:nvSpPr>
            <p:cNvPr id="655" name="Google Shape;655;p40"/>
            <p:cNvSpPr/>
            <p:nvPr/>
          </p:nvSpPr>
          <p:spPr>
            <a:xfrm>
              <a:off x="812463" y="1175275"/>
              <a:ext cx="157390" cy="335331"/>
            </a:xfrm>
            <a:custGeom>
              <a:avLst/>
              <a:gdLst/>
              <a:ahLst/>
              <a:cxnLst/>
              <a:rect l="l" t="t" r="r" b="b"/>
              <a:pathLst>
                <a:path w="5016" h="10687" extrusionOk="0">
                  <a:moveTo>
                    <a:pt x="4462" y="0"/>
                  </a:moveTo>
                  <a:cubicBezTo>
                    <a:pt x="4412" y="0"/>
                    <a:pt x="4360" y="23"/>
                    <a:pt x="4316" y="78"/>
                  </a:cubicBezTo>
                  <a:cubicBezTo>
                    <a:pt x="4134" y="321"/>
                    <a:pt x="3952" y="534"/>
                    <a:pt x="3739" y="808"/>
                  </a:cubicBezTo>
                  <a:lnTo>
                    <a:pt x="3678" y="869"/>
                  </a:lnTo>
                  <a:lnTo>
                    <a:pt x="3101" y="1568"/>
                  </a:lnTo>
                  <a:cubicBezTo>
                    <a:pt x="2067" y="2753"/>
                    <a:pt x="1003" y="4030"/>
                    <a:pt x="547" y="5397"/>
                  </a:cubicBezTo>
                  <a:cubicBezTo>
                    <a:pt x="0" y="7100"/>
                    <a:pt x="942" y="9075"/>
                    <a:pt x="1702" y="10565"/>
                  </a:cubicBezTo>
                  <a:cubicBezTo>
                    <a:pt x="1733" y="10656"/>
                    <a:pt x="1824" y="10686"/>
                    <a:pt x="1854" y="10686"/>
                  </a:cubicBezTo>
                  <a:cubicBezTo>
                    <a:pt x="1915" y="10686"/>
                    <a:pt x="1976" y="10656"/>
                    <a:pt x="2006" y="10565"/>
                  </a:cubicBezTo>
                  <a:lnTo>
                    <a:pt x="2128" y="10230"/>
                  </a:lnTo>
                  <a:cubicBezTo>
                    <a:pt x="3131" y="9531"/>
                    <a:pt x="3860" y="8680"/>
                    <a:pt x="4286" y="7647"/>
                  </a:cubicBezTo>
                  <a:cubicBezTo>
                    <a:pt x="4803" y="6431"/>
                    <a:pt x="5015" y="5033"/>
                    <a:pt x="5015" y="3604"/>
                  </a:cubicBezTo>
                  <a:cubicBezTo>
                    <a:pt x="5015" y="2905"/>
                    <a:pt x="4924" y="2176"/>
                    <a:pt x="4863" y="1476"/>
                  </a:cubicBezTo>
                  <a:cubicBezTo>
                    <a:pt x="4803" y="1020"/>
                    <a:pt x="4742" y="565"/>
                    <a:pt x="4651" y="169"/>
                  </a:cubicBezTo>
                  <a:cubicBezTo>
                    <a:pt x="4631" y="72"/>
                    <a:pt x="4550" y="0"/>
                    <a:pt x="4462" y="0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56" name="Google Shape;656;p40"/>
            <p:cNvGrpSpPr/>
            <p:nvPr/>
          </p:nvGrpSpPr>
          <p:grpSpPr>
            <a:xfrm>
              <a:off x="829975" y="1215313"/>
              <a:ext cx="131856" cy="255248"/>
              <a:chOff x="909825" y="1269488"/>
              <a:chExt cx="131856" cy="255248"/>
            </a:xfrm>
          </p:grpSpPr>
          <p:sp>
            <p:nvSpPr>
              <p:cNvPr id="657" name="Google Shape;657;p40"/>
              <p:cNvSpPr/>
              <p:nvPr/>
            </p:nvSpPr>
            <p:spPr>
              <a:xfrm>
                <a:off x="1004430" y="1292606"/>
                <a:ext cx="18117" cy="72328"/>
              </a:xfrm>
              <a:custGeom>
                <a:avLst/>
                <a:gdLst/>
                <a:ahLst/>
                <a:cxnLst/>
                <a:rect l="l" t="t" r="r" b="b"/>
                <a:pathLst>
                  <a:path w="518" h="2068" extrusionOk="0">
                    <a:moveTo>
                      <a:pt x="365" y="1"/>
                    </a:moveTo>
                    <a:cubicBezTo>
                      <a:pt x="244" y="670"/>
                      <a:pt x="152" y="1369"/>
                      <a:pt x="0" y="2068"/>
                    </a:cubicBezTo>
                    <a:cubicBezTo>
                      <a:pt x="152" y="1855"/>
                      <a:pt x="335" y="1673"/>
                      <a:pt x="517" y="1460"/>
                    </a:cubicBezTo>
                    <a:cubicBezTo>
                      <a:pt x="487" y="974"/>
                      <a:pt x="456" y="487"/>
                      <a:pt x="36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" name="Google Shape;658;p40"/>
              <p:cNvSpPr/>
              <p:nvPr/>
            </p:nvSpPr>
            <p:spPr>
              <a:xfrm>
                <a:off x="974667" y="1290507"/>
                <a:ext cx="36164" cy="78694"/>
              </a:xfrm>
              <a:custGeom>
                <a:avLst/>
                <a:gdLst/>
                <a:ahLst/>
                <a:cxnLst/>
                <a:rect l="l" t="t" r="r" b="b"/>
                <a:pathLst>
                  <a:path w="1034" h="2250" extrusionOk="0">
                    <a:moveTo>
                      <a:pt x="1034" y="0"/>
                    </a:moveTo>
                    <a:lnTo>
                      <a:pt x="1034" y="0"/>
                    </a:lnTo>
                    <a:cubicBezTo>
                      <a:pt x="699" y="426"/>
                      <a:pt x="335" y="882"/>
                      <a:pt x="0" y="1307"/>
                    </a:cubicBezTo>
                    <a:cubicBezTo>
                      <a:pt x="152" y="1641"/>
                      <a:pt x="396" y="1945"/>
                      <a:pt x="608" y="2249"/>
                    </a:cubicBezTo>
                    <a:cubicBezTo>
                      <a:pt x="791" y="1520"/>
                      <a:pt x="912" y="760"/>
                      <a:pt x="10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" name="Google Shape;659;p40"/>
              <p:cNvSpPr/>
              <p:nvPr/>
            </p:nvSpPr>
            <p:spPr>
              <a:xfrm>
                <a:off x="986348" y="1347900"/>
                <a:ext cx="36199" cy="85094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2433" extrusionOk="0">
                    <a:moveTo>
                      <a:pt x="1034" y="0"/>
                    </a:moveTo>
                    <a:cubicBezTo>
                      <a:pt x="821" y="304"/>
                      <a:pt x="609" y="548"/>
                      <a:pt x="426" y="852"/>
                    </a:cubicBezTo>
                    <a:cubicBezTo>
                      <a:pt x="274" y="1368"/>
                      <a:pt x="153" y="1946"/>
                      <a:pt x="1" y="2432"/>
                    </a:cubicBezTo>
                    <a:cubicBezTo>
                      <a:pt x="274" y="2128"/>
                      <a:pt x="578" y="1824"/>
                      <a:pt x="913" y="1551"/>
                    </a:cubicBezTo>
                    <a:cubicBezTo>
                      <a:pt x="1034" y="1064"/>
                      <a:pt x="1034" y="548"/>
                      <a:pt x="10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" name="Google Shape;660;p40"/>
              <p:cNvSpPr/>
              <p:nvPr/>
            </p:nvSpPr>
            <p:spPr>
              <a:xfrm>
                <a:off x="943820" y="1340450"/>
                <a:ext cx="51064" cy="103176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2950" extrusionOk="0">
                    <a:moveTo>
                      <a:pt x="761" y="1"/>
                    </a:moveTo>
                    <a:cubicBezTo>
                      <a:pt x="518" y="335"/>
                      <a:pt x="274" y="669"/>
                      <a:pt x="92" y="973"/>
                    </a:cubicBezTo>
                    <a:cubicBezTo>
                      <a:pt x="31" y="1004"/>
                      <a:pt x="31" y="1065"/>
                      <a:pt x="1" y="1095"/>
                    </a:cubicBezTo>
                    <a:cubicBezTo>
                      <a:pt x="62" y="1095"/>
                      <a:pt x="92" y="1095"/>
                      <a:pt x="92" y="1125"/>
                    </a:cubicBezTo>
                    <a:cubicBezTo>
                      <a:pt x="396" y="1703"/>
                      <a:pt x="700" y="2341"/>
                      <a:pt x="974" y="2949"/>
                    </a:cubicBezTo>
                    <a:cubicBezTo>
                      <a:pt x="1156" y="2311"/>
                      <a:pt x="1308" y="1672"/>
                      <a:pt x="1460" y="1004"/>
                    </a:cubicBezTo>
                    <a:cubicBezTo>
                      <a:pt x="1186" y="669"/>
                      <a:pt x="974" y="335"/>
                      <a:pt x="7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" name="Google Shape;661;p40"/>
              <p:cNvSpPr/>
              <p:nvPr/>
            </p:nvSpPr>
            <p:spPr>
              <a:xfrm>
                <a:off x="919373" y="1380845"/>
                <a:ext cx="55330" cy="127624"/>
              </a:xfrm>
              <a:custGeom>
                <a:avLst/>
                <a:gdLst/>
                <a:ahLst/>
                <a:cxnLst/>
                <a:rect l="l" t="t" r="r" b="b"/>
                <a:pathLst>
                  <a:path w="1582" h="3649" extrusionOk="0">
                    <a:moveTo>
                      <a:pt x="669" y="1"/>
                    </a:moveTo>
                    <a:cubicBezTo>
                      <a:pt x="1" y="1217"/>
                      <a:pt x="487" y="2493"/>
                      <a:pt x="1004" y="3648"/>
                    </a:cubicBezTo>
                    <a:cubicBezTo>
                      <a:pt x="1217" y="3131"/>
                      <a:pt x="1399" y="2554"/>
                      <a:pt x="1581" y="1976"/>
                    </a:cubicBezTo>
                    <a:cubicBezTo>
                      <a:pt x="1277" y="1338"/>
                      <a:pt x="943" y="700"/>
                      <a:pt x="6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" name="Google Shape;662;p40"/>
              <p:cNvSpPr/>
              <p:nvPr/>
            </p:nvSpPr>
            <p:spPr>
              <a:xfrm>
                <a:off x="965084" y="1409559"/>
                <a:ext cx="52148" cy="93593"/>
              </a:xfrm>
              <a:custGeom>
                <a:avLst/>
                <a:gdLst/>
                <a:ahLst/>
                <a:cxnLst/>
                <a:rect l="l" t="t" r="r" b="b"/>
                <a:pathLst>
                  <a:path w="1491" h="2676" extrusionOk="0">
                    <a:moveTo>
                      <a:pt x="1490" y="0"/>
                    </a:moveTo>
                    <a:lnTo>
                      <a:pt x="1490" y="0"/>
                    </a:lnTo>
                    <a:cubicBezTo>
                      <a:pt x="1156" y="335"/>
                      <a:pt x="821" y="669"/>
                      <a:pt x="548" y="1064"/>
                    </a:cubicBezTo>
                    <a:cubicBezTo>
                      <a:pt x="366" y="1581"/>
                      <a:pt x="183" y="2158"/>
                      <a:pt x="1" y="2675"/>
                    </a:cubicBezTo>
                    <a:cubicBezTo>
                      <a:pt x="852" y="1915"/>
                      <a:pt x="1308" y="1003"/>
                      <a:pt x="149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" name="Google Shape;663;p40"/>
              <p:cNvSpPr/>
              <p:nvPr/>
            </p:nvSpPr>
            <p:spPr>
              <a:xfrm>
                <a:off x="1010795" y="1292606"/>
                <a:ext cx="11752" cy="61696"/>
              </a:xfrm>
              <a:custGeom>
                <a:avLst/>
                <a:gdLst/>
                <a:ahLst/>
                <a:cxnLst/>
                <a:rect l="l" t="t" r="r" b="b"/>
                <a:pathLst>
                  <a:path w="336" h="1764" extrusionOk="0">
                    <a:moveTo>
                      <a:pt x="183" y="1"/>
                    </a:moveTo>
                    <a:cubicBezTo>
                      <a:pt x="122" y="366"/>
                      <a:pt x="62" y="761"/>
                      <a:pt x="1" y="1125"/>
                    </a:cubicBezTo>
                    <a:cubicBezTo>
                      <a:pt x="1" y="1338"/>
                      <a:pt x="31" y="1551"/>
                      <a:pt x="31" y="1764"/>
                    </a:cubicBezTo>
                    <a:cubicBezTo>
                      <a:pt x="122" y="1673"/>
                      <a:pt x="214" y="1551"/>
                      <a:pt x="335" y="1460"/>
                    </a:cubicBezTo>
                    <a:cubicBezTo>
                      <a:pt x="305" y="974"/>
                      <a:pt x="244" y="487"/>
                      <a:pt x="1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" name="Google Shape;664;p40"/>
              <p:cNvSpPr/>
              <p:nvPr/>
            </p:nvSpPr>
            <p:spPr>
              <a:xfrm>
                <a:off x="909825" y="1269488"/>
                <a:ext cx="131856" cy="255248"/>
              </a:xfrm>
              <a:custGeom>
                <a:avLst/>
                <a:gdLst/>
                <a:ahLst/>
                <a:cxnLst/>
                <a:rect l="l" t="t" r="r" b="b"/>
                <a:pathLst>
                  <a:path w="3770" h="7298" extrusionOk="0">
                    <a:moveTo>
                      <a:pt x="3040" y="662"/>
                    </a:moveTo>
                    <a:cubicBezTo>
                      <a:pt x="3101" y="1148"/>
                      <a:pt x="3161" y="1635"/>
                      <a:pt x="3192" y="2121"/>
                    </a:cubicBezTo>
                    <a:cubicBezTo>
                      <a:pt x="3009" y="2273"/>
                      <a:pt x="2857" y="2516"/>
                      <a:pt x="2645" y="2698"/>
                    </a:cubicBezTo>
                    <a:cubicBezTo>
                      <a:pt x="2797" y="1999"/>
                      <a:pt x="2918" y="1331"/>
                      <a:pt x="3040" y="662"/>
                    </a:cubicBezTo>
                    <a:close/>
                    <a:moveTo>
                      <a:pt x="2888" y="601"/>
                    </a:moveTo>
                    <a:cubicBezTo>
                      <a:pt x="2766" y="1361"/>
                      <a:pt x="2614" y="2121"/>
                      <a:pt x="2493" y="2850"/>
                    </a:cubicBezTo>
                    <a:cubicBezTo>
                      <a:pt x="2250" y="2546"/>
                      <a:pt x="2037" y="2242"/>
                      <a:pt x="1854" y="1908"/>
                    </a:cubicBezTo>
                    <a:cubicBezTo>
                      <a:pt x="2189" y="1452"/>
                      <a:pt x="2523" y="1027"/>
                      <a:pt x="2888" y="601"/>
                    </a:cubicBezTo>
                    <a:close/>
                    <a:moveTo>
                      <a:pt x="3222" y="2242"/>
                    </a:moveTo>
                    <a:cubicBezTo>
                      <a:pt x="3222" y="2790"/>
                      <a:pt x="3192" y="3306"/>
                      <a:pt x="3101" y="3853"/>
                    </a:cubicBezTo>
                    <a:cubicBezTo>
                      <a:pt x="2766" y="4066"/>
                      <a:pt x="2462" y="4370"/>
                      <a:pt x="2189" y="4704"/>
                    </a:cubicBezTo>
                    <a:cubicBezTo>
                      <a:pt x="2341" y="4188"/>
                      <a:pt x="2493" y="3641"/>
                      <a:pt x="2614" y="3094"/>
                    </a:cubicBezTo>
                    <a:cubicBezTo>
                      <a:pt x="2797" y="2790"/>
                      <a:pt x="3009" y="2516"/>
                      <a:pt x="3222" y="2242"/>
                    </a:cubicBezTo>
                    <a:close/>
                    <a:moveTo>
                      <a:pt x="1733" y="2030"/>
                    </a:moveTo>
                    <a:cubicBezTo>
                      <a:pt x="1946" y="2394"/>
                      <a:pt x="2158" y="2698"/>
                      <a:pt x="2432" y="3033"/>
                    </a:cubicBezTo>
                    <a:cubicBezTo>
                      <a:pt x="2280" y="3701"/>
                      <a:pt x="2128" y="4340"/>
                      <a:pt x="1885" y="4978"/>
                    </a:cubicBezTo>
                    <a:cubicBezTo>
                      <a:pt x="1642" y="4370"/>
                      <a:pt x="1368" y="3732"/>
                      <a:pt x="1034" y="3154"/>
                    </a:cubicBezTo>
                    <a:cubicBezTo>
                      <a:pt x="973" y="3124"/>
                      <a:pt x="973" y="3124"/>
                      <a:pt x="942" y="3124"/>
                    </a:cubicBezTo>
                    <a:cubicBezTo>
                      <a:pt x="973" y="3094"/>
                      <a:pt x="973" y="3033"/>
                      <a:pt x="1034" y="3002"/>
                    </a:cubicBezTo>
                    <a:cubicBezTo>
                      <a:pt x="1246" y="2668"/>
                      <a:pt x="1490" y="2364"/>
                      <a:pt x="1733" y="2030"/>
                    </a:cubicBezTo>
                    <a:close/>
                    <a:moveTo>
                      <a:pt x="3070" y="4036"/>
                    </a:moveTo>
                    <a:lnTo>
                      <a:pt x="3070" y="4036"/>
                    </a:lnTo>
                    <a:cubicBezTo>
                      <a:pt x="2888" y="5008"/>
                      <a:pt x="2432" y="5981"/>
                      <a:pt x="1581" y="6741"/>
                    </a:cubicBezTo>
                    <a:cubicBezTo>
                      <a:pt x="1733" y="6163"/>
                      <a:pt x="1946" y="5616"/>
                      <a:pt x="2098" y="5100"/>
                    </a:cubicBezTo>
                    <a:cubicBezTo>
                      <a:pt x="2401" y="4704"/>
                      <a:pt x="2736" y="4370"/>
                      <a:pt x="3070" y="4036"/>
                    </a:cubicBezTo>
                    <a:close/>
                    <a:moveTo>
                      <a:pt x="942" y="3185"/>
                    </a:moveTo>
                    <a:cubicBezTo>
                      <a:pt x="1216" y="3884"/>
                      <a:pt x="1550" y="4522"/>
                      <a:pt x="1854" y="5160"/>
                    </a:cubicBezTo>
                    <a:cubicBezTo>
                      <a:pt x="1702" y="5738"/>
                      <a:pt x="1520" y="6285"/>
                      <a:pt x="1277" y="6832"/>
                    </a:cubicBezTo>
                    <a:cubicBezTo>
                      <a:pt x="760" y="5677"/>
                      <a:pt x="274" y="4401"/>
                      <a:pt x="942" y="3185"/>
                    </a:cubicBezTo>
                    <a:close/>
                    <a:moveTo>
                      <a:pt x="3109" y="1"/>
                    </a:moveTo>
                    <a:cubicBezTo>
                      <a:pt x="3072" y="1"/>
                      <a:pt x="3033" y="18"/>
                      <a:pt x="3009" y="54"/>
                    </a:cubicBezTo>
                    <a:cubicBezTo>
                      <a:pt x="2158" y="1148"/>
                      <a:pt x="882" y="2334"/>
                      <a:pt x="365" y="3701"/>
                    </a:cubicBezTo>
                    <a:cubicBezTo>
                      <a:pt x="0" y="4826"/>
                      <a:pt x="639" y="6194"/>
                      <a:pt x="1186" y="7227"/>
                    </a:cubicBezTo>
                    <a:cubicBezTo>
                      <a:pt x="1203" y="7262"/>
                      <a:pt x="1261" y="7298"/>
                      <a:pt x="1313" y="7298"/>
                    </a:cubicBezTo>
                    <a:cubicBezTo>
                      <a:pt x="1351" y="7298"/>
                      <a:pt x="1386" y="7279"/>
                      <a:pt x="1398" y="7227"/>
                    </a:cubicBezTo>
                    <a:cubicBezTo>
                      <a:pt x="1429" y="7136"/>
                      <a:pt x="1429" y="7075"/>
                      <a:pt x="1490" y="6984"/>
                    </a:cubicBezTo>
                    <a:cubicBezTo>
                      <a:pt x="3769" y="5556"/>
                      <a:pt x="3648" y="2486"/>
                      <a:pt x="3222" y="115"/>
                    </a:cubicBezTo>
                    <a:cubicBezTo>
                      <a:pt x="3222" y="41"/>
                      <a:pt x="3166" y="1"/>
                      <a:pt x="31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65" name="Google Shape;665;p40"/>
          <p:cNvGrpSpPr/>
          <p:nvPr/>
        </p:nvGrpSpPr>
        <p:grpSpPr>
          <a:xfrm>
            <a:off x="655150" y="3823375"/>
            <a:ext cx="1111501" cy="713435"/>
            <a:chOff x="7061000" y="3479207"/>
            <a:chExt cx="586420" cy="376423"/>
          </a:xfrm>
        </p:grpSpPr>
        <p:sp>
          <p:nvSpPr>
            <p:cNvPr id="666" name="Google Shape;666;p40"/>
            <p:cNvSpPr/>
            <p:nvPr/>
          </p:nvSpPr>
          <p:spPr>
            <a:xfrm>
              <a:off x="7061000" y="3479207"/>
              <a:ext cx="586420" cy="376423"/>
            </a:xfrm>
            <a:custGeom>
              <a:avLst/>
              <a:gdLst/>
              <a:ahLst/>
              <a:cxnLst/>
              <a:rect l="l" t="t" r="r" b="b"/>
              <a:pathLst>
                <a:path w="26353" h="16916" extrusionOk="0">
                  <a:moveTo>
                    <a:pt x="12988" y="0"/>
                  </a:moveTo>
                  <a:cubicBezTo>
                    <a:pt x="12719" y="0"/>
                    <a:pt x="12448" y="20"/>
                    <a:pt x="12176" y="61"/>
                  </a:cubicBezTo>
                  <a:cubicBezTo>
                    <a:pt x="8907" y="495"/>
                    <a:pt x="6539" y="4231"/>
                    <a:pt x="7873" y="7133"/>
                  </a:cubicBezTo>
                  <a:cubicBezTo>
                    <a:pt x="7114" y="6439"/>
                    <a:pt x="6215" y="5887"/>
                    <a:pt x="5266" y="5887"/>
                  </a:cubicBezTo>
                  <a:cubicBezTo>
                    <a:pt x="4755" y="5887"/>
                    <a:pt x="4229" y="6047"/>
                    <a:pt x="3703" y="6432"/>
                  </a:cubicBezTo>
                  <a:cubicBezTo>
                    <a:pt x="1969" y="7733"/>
                    <a:pt x="2169" y="10068"/>
                    <a:pt x="3236" y="11670"/>
                  </a:cubicBezTo>
                  <a:cubicBezTo>
                    <a:pt x="3083" y="11637"/>
                    <a:pt x="2926" y="11621"/>
                    <a:pt x="2769" y="11621"/>
                  </a:cubicBezTo>
                  <a:cubicBezTo>
                    <a:pt x="1797" y="11621"/>
                    <a:pt x="798" y="12219"/>
                    <a:pt x="368" y="13137"/>
                  </a:cubicBezTo>
                  <a:cubicBezTo>
                    <a:pt x="1" y="13971"/>
                    <a:pt x="134" y="15005"/>
                    <a:pt x="635" y="15806"/>
                  </a:cubicBezTo>
                  <a:cubicBezTo>
                    <a:pt x="701" y="16173"/>
                    <a:pt x="1001" y="16440"/>
                    <a:pt x="1468" y="16606"/>
                  </a:cubicBezTo>
                  <a:cubicBezTo>
                    <a:pt x="1569" y="16673"/>
                    <a:pt x="1702" y="16740"/>
                    <a:pt x="1835" y="16773"/>
                  </a:cubicBezTo>
                  <a:cubicBezTo>
                    <a:pt x="1858" y="16784"/>
                    <a:pt x="1880" y="16788"/>
                    <a:pt x="1902" y="16788"/>
                  </a:cubicBezTo>
                  <a:cubicBezTo>
                    <a:pt x="1947" y="16788"/>
                    <a:pt x="1991" y="16773"/>
                    <a:pt x="2036" y="16773"/>
                  </a:cubicBezTo>
                  <a:cubicBezTo>
                    <a:pt x="2554" y="16877"/>
                    <a:pt x="3170" y="16916"/>
                    <a:pt x="3812" y="16916"/>
                  </a:cubicBezTo>
                  <a:cubicBezTo>
                    <a:pt x="5650" y="16916"/>
                    <a:pt x="7696" y="16598"/>
                    <a:pt x="8240" y="16573"/>
                  </a:cubicBezTo>
                  <a:cubicBezTo>
                    <a:pt x="11009" y="16440"/>
                    <a:pt x="13711" y="16340"/>
                    <a:pt x="16479" y="16239"/>
                  </a:cubicBezTo>
                  <a:cubicBezTo>
                    <a:pt x="18481" y="16139"/>
                    <a:pt x="20682" y="16306"/>
                    <a:pt x="22650" y="15739"/>
                  </a:cubicBezTo>
                  <a:cubicBezTo>
                    <a:pt x="25152" y="14838"/>
                    <a:pt x="26353" y="12103"/>
                    <a:pt x="25219" y="9635"/>
                  </a:cubicBezTo>
                  <a:cubicBezTo>
                    <a:pt x="24429" y="7858"/>
                    <a:pt x="22636" y="7031"/>
                    <a:pt x="20811" y="7031"/>
                  </a:cubicBezTo>
                  <a:cubicBezTo>
                    <a:pt x="20169" y="7031"/>
                    <a:pt x="19522" y="7133"/>
                    <a:pt x="18914" y="7333"/>
                  </a:cubicBezTo>
                  <a:cubicBezTo>
                    <a:pt x="19846" y="3667"/>
                    <a:pt x="16640" y="0"/>
                    <a:pt x="12988" y="0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67" name="Google Shape;667;p40"/>
            <p:cNvGrpSpPr/>
            <p:nvPr/>
          </p:nvGrpSpPr>
          <p:grpSpPr>
            <a:xfrm>
              <a:off x="7076749" y="3491364"/>
              <a:ext cx="554918" cy="355149"/>
              <a:chOff x="5243075" y="647025"/>
              <a:chExt cx="661325" cy="423250"/>
            </a:xfrm>
          </p:grpSpPr>
          <p:sp>
            <p:nvSpPr>
              <p:cNvPr id="668" name="Google Shape;668;p40"/>
              <p:cNvSpPr/>
              <p:nvPr/>
            </p:nvSpPr>
            <p:spPr>
              <a:xfrm>
                <a:off x="5258925" y="663425"/>
                <a:ext cx="612600" cy="386825"/>
              </a:xfrm>
              <a:custGeom>
                <a:avLst/>
                <a:gdLst/>
                <a:ahLst/>
                <a:cxnLst/>
                <a:rect l="l" t="t" r="r" b="b"/>
                <a:pathLst>
                  <a:path w="24504" h="15473" extrusionOk="0">
                    <a:moveTo>
                      <a:pt x="12509" y="0"/>
                    </a:moveTo>
                    <a:cubicBezTo>
                      <a:pt x="8240" y="0"/>
                      <a:pt x="6705" y="4203"/>
                      <a:pt x="8373" y="7606"/>
                    </a:cubicBezTo>
                    <a:lnTo>
                      <a:pt x="8373" y="7672"/>
                    </a:lnTo>
                    <a:cubicBezTo>
                      <a:pt x="8407" y="7706"/>
                      <a:pt x="8407" y="7772"/>
                      <a:pt x="8473" y="7806"/>
                    </a:cubicBezTo>
                    <a:cubicBezTo>
                      <a:pt x="8625" y="7983"/>
                      <a:pt x="8411" y="8219"/>
                      <a:pt x="8212" y="8219"/>
                    </a:cubicBezTo>
                    <a:cubicBezTo>
                      <a:pt x="8149" y="8219"/>
                      <a:pt x="8088" y="8195"/>
                      <a:pt x="8040" y="8139"/>
                    </a:cubicBezTo>
                    <a:cubicBezTo>
                      <a:pt x="7243" y="7183"/>
                      <a:pt x="6108" y="5846"/>
                      <a:pt x="4786" y="5846"/>
                    </a:cubicBezTo>
                    <a:cubicBezTo>
                      <a:pt x="4447" y="5846"/>
                      <a:pt x="4097" y="5934"/>
                      <a:pt x="3737" y="6138"/>
                    </a:cubicBezTo>
                    <a:cubicBezTo>
                      <a:pt x="1735" y="7305"/>
                      <a:pt x="2469" y="9707"/>
                      <a:pt x="3470" y="11308"/>
                    </a:cubicBezTo>
                    <a:lnTo>
                      <a:pt x="3470" y="11342"/>
                    </a:lnTo>
                    <a:cubicBezTo>
                      <a:pt x="3470" y="11375"/>
                      <a:pt x="3503" y="11375"/>
                      <a:pt x="3503" y="11375"/>
                    </a:cubicBezTo>
                    <a:cubicBezTo>
                      <a:pt x="3655" y="11497"/>
                      <a:pt x="3558" y="11784"/>
                      <a:pt x="3388" y="11784"/>
                    </a:cubicBezTo>
                    <a:cubicBezTo>
                      <a:pt x="3371" y="11784"/>
                      <a:pt x="3354" y="11781"/>
                      <a:pt x="3336" y="11775"/>
                    </a:cubicBezTo>
                    <a:cubicBezTo>
                      <a:pt x="3045" y="11687"/>
                      <a:pt x="2738" y="11641"/>
                      <a:pt x="2435" y="11641"/>
                    </a:cubicBezTo>
                    <a:cubicBezTo>
                      <a:pt x="1589" y="11641"/>
                      <a:pt x="769" y="11999"/>
                      <a:pt x="401" y="12809"/>
                    </a:cubicBezTo>
                    <a:cubicBezTo>
                      <a:pt x="1" y="13643"/>
                      <a:pt x="334" y="14511"/>
                      <a:pt x="901" y="15144"/>
                    </a:cubicBezTo>
                    <a:cubicBezTo>
                      <a:pt x="1548" y="15391"/>
                      <a:pt x="2685" y="15472"/>
                      <a:pt x="3922" y="15472"/>
                    </a:cubicBezTo>
                    <a:cubicBezTo>
                      <a:pt x="6192" y="15472"/>
                      <a:pt x="8801" y="15199"/>
                      <a:pt x="9341" y="15178"/>
                    </a:cubicBezTo>
                    <a:cubicBezTo>
                      <a:pt x="11909" y="15044"/>
                      <a:pt x="14544" y="14978"/>
                      <a:pt x="17146" y="14844"/>
                    </a:cubicBezTo>
                    <a:cubicBezTo>
                      <a:pt x="19748" y="14711"/>
                      <a:pt x="24084" y="14978"/>
                      <a:pt x="24351" y="11342"/>
                    </a:cubicBezTo>
                    <a:cubicBezTo>
                      <a:pt x="24504" y="8627"/>
                      <a:pt x="22340" y="7321"/>
                      <a:pt x="20077" y="7321"/>
                    </a:cubicBezTo>
                    <a:cubicBezTo>
                      <a:pt x="19365" y="7321"/>
                      <a:pt x="18643" y="7450"/>
                      <a:pt x="17980" y="7706"/>
                    </a:cubicBezTo>
                    <a:cubicBezTo>
                      <a:pt x="17933" y="7726"/>
                      <a:pt x="17887" y="7734"/>
                      <a:pt x="17845" y="7734"/>
                    </a:cubicBezTo>
                    <a:cubicBezTo>
                      <a:pt x="17533" y="7734"/>
                      <a:pt x="17394" y="7240"/>
                      <a:pt x="17747" y="7005"/>
                    </a:cubicBezTo>
                    <a:cubicBezTo>
                      <a:pt x="17780" y="7005"/>
                      <a:pt x="17780" y="6972"/>
                      <a:pt x="17847" y="6972"/>
                    </a:cubicBezTo>
                    <a:cubicBezTo>
                      <a:pt x="17913" y="3536"/>
                      <a:pt x="16546" y="0"/>
                      <a:pt x="1250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9" name="Google Shape;669;p40"/>
              <p:cNvSpPr/>
              <p:nvPr/>
            </p:nvSpPr>
            <p:spPr>
              <a:xfrm>
                <a:off x="5243075" y="647025"/>
                <a:ext cx="661325" cy="423250"/>
              </a:xfrm>
              <a:custGeom>
                <a:avLst/>
                <a:gdLst/>
                <a:ahLst/>
                <a:cxnLst/>
                <a:rect l="l" t="t" r="r" b="b"/>
                <a:pathLst>
                  <a:path w="26453" h="16930" extrusionOk="0">
                    <a:moveTo>
                      <a:pt x="13188" y="755"/>
                    </a:moveTo>
                    <a:cubicBezTo>
                      <a:pt x="17171" y="755"/>
                      <a:pt x="18513" y="4323"/>
                      <a:pt x="18414" y="7695"/>
                    </a:cubicBezTo>
                    <a:cubicBezTo>
                      <a:pt x="18381" y="7695"/>
                      <a:pt x="18381" y="7761"/>
                      <a:pt x="18347" y="7761"/>
                    </a:cubicBezTo>
                    <a:cubicBezTo>
                      <a:pt x="18018" y="7911"/>
                      <a:pt x="18172" y="8382"/>
                      <a:pt x="18495" y="8382"/>
                    </a:cubicBezTo>
                    <a:cubicBezTo>
                      <a:pt x="18533" y="8382"/>
                      <a:pt x="18573" y="8376"/>
                      <a:pt x="18614" y="8362"/>
                    </a:cubicBezTo>
                    <a:cubicBezTo>
                      <a:pt x="19281" y="8096"/>
                      <a:pt x="20010" y="7963"/>
                      <a:pt x="20729" y="7963"/>
                    </a:cubicBezTo>
                    <a:cubicBezTo>
                      <a:pt x="22995" y="7963"/>
                      <a:pt x="25163" y="9288"/>
                      <a:pt x="24985" y="11998"/>
                    </a:cubicBezTo>
                    <a:cubicBezTo>
                      <a:pt x="24718" y="15667"/>
                      <a:pt x="20382" y="15367"/>
                      <a:pt x="17713" y="15567"/>
                    </a:cubicBezTo>
                    <a:cubicBezTo>
                      <a:pt x="15145" y="15667"/>
                      <a:pt x="12510" y="15800"/>
                      <a:pt x="9941" y="15900"/>
                    </a:cubicBezTo>
                    <a:cubicBezTo>
                      <a:pt x="9350" y="15900"/>
                      <a:pt x="6690" y="16202"/>
                      <a:pt x="4413" y="16202"/>
                    </a:cubicBezTo>
                    <a:cubicBezTo>
                      <a:pt x="3220" y="16202"/>
                      <a:pt x="2133" y="16119"/>
                      <a:pt x="1502" y="15867"/>
                    </a:cubicBezTo>
                    <a:cubicBezTo>
                      <a:pt x="935" y="15267"/>
                      <a:pt x="601" y="14433"/>
                      <a:pt x="1001" y="13532"/>
                    </a:cubicBezTo>
                    <a:cubicBezTo>
                      <a:pt x="1398" y="12738"/>
                      <a:pt x="2220" y="12369"/>
                      <a:pt x="3068" y="12369"/>
                    </a:cubicBezTo>
                    <a:cubicBezTo>
                      <a:pt x="3360" y="12369"/>
                      <a:pt x="3655" y="12413"/>
                      <a:pt x="3937" y="12498"/>
                    </a:cubicBezTo>
                    <a:cubicBezTo>
                      <a:pt x="3958" y="12504"/>
                      <a:pt x="3977" y="12507"/>
                      <a:pt x="3996" y="12507"/>
                    </a:cubicBezTo>
                    <a:cubicBezTo>
                      <a:pt x="4181" y="12507"/>
                      <a:pt x="4225" y="12222"/>
                      <a:pt x="4104" y="12131"/>
                    </a:cubicBezTo>
                    <a:cubicBezTo>
                      <a:pt x="4104" y="12098"/>
                      <a:pt x="4037" y="12098"/>
                      <a:pt x="4037" y="12098"/>
                    </a:cubicBezTo>
                    <a:lnTo>
                      <a:pt x="4037" y="12031"/>
                    </a:lnTo>
                    <a:cubicBezTo>
                      <a:pt x="3036" y="10497"/>
                      <a:pt x="2336" y="8028"/>
                      <a:pt x="4337" y="6861"/>
                    </a:cubicBezTo>
                    <a:cubicBezTo>
                      <a:pt x="4691" y="6657"/>
                      <a:pt x="5037" y="6569"/>
                      <a:pt x="5373" y="6569"/>
                    </a:cubicBezTo>
                    <a:cubicBezTo>
                      <a:pt x="6687" y="6569"/>
                      <a:pt x="7843" y="7906"/>
                      <a:pt x="8640" y="8862"/>
                    </a:cubicBezTo>
                    <a:cubicBezTo>
                      <a:pt x="8684" y="8931"/>
                      <a:pt x="8743" y="8960"/>
                      <a:pt x="8803" y="8960"/>
                    </a:cubicBezTo>
                    <a:cubicBezTo>
                      <a:pt x="8977" y="8960"/>
                      <a:pt x="9164" y="8726"/>
                      <a:pt x="9041" y="8528"/>
                    </a:cubicBezTo>
                    <a:cubicBezTo>
                      <a:pt x="9007" y="8495"/>
                      <a:pt x="9007" y="8462"/>
                      <a:pt x="8974" y="8428"/>
                    </a:cubicBezTo>
                    <a:lnTo>
                      <a:pt x="8974" y="8328"/>
                    </a:lnTo>
                    <a:cubicBezTo>
                      <a:pt x="7339" y="4959"/>
                      <a:pt x="8874" y="756"/>
                      <a:pt x="13077" y="756"/>
                    </a:cubicBezTo>
                    <a:cubicBezTo>
                      <a:pt x="13114" y="756"/>
                      <a:pt x="13151" y="755"/>
                      <a:pt x="13188" y="755"/>
                    </a:cubicBezTo>
                    <a:close/>
                    <a:moveTo>
                      <a:pt x="12987" y="1"/>
                    </a:moveTo>
                    <a:cubicBezTo>
                      <a:pt x="12729" y="1"/>
                      <a:pt x="12470" y="19"/>
                      <a:pt x="12209" y="56"/>
                    </a:cubicBezTo>
                    <a:cubicBezTo>
                      <a:pt x="8974" y="523"/>
                      <a:pt x="6605" y="4192"/>
                      <a:pt x="7940" y="7161"/>
                    </a:cubicBezTo>
                    <a:cubicBezTo>
                      <a:pt x="7186" y="6450"/>
                      <a:pt x="6293" y="5906"/>
                      <a:pt x="5351" y="5906"/>
                    </a:cubicBezTo>
                    <a:cubicBezTo>
                      <a:pt x="4834" y="5906"/>
                      <a:pt x="4302" y="6070"/>
                      <a:pt x="3770" y="6460"/>
                    </a:cubicBezTo>
                    <a:cubicBezTo>
                      <a:pt x="2002" y="7728"/>
                      <a:pt x="2202" y="10063"/>
                      <a:pt x="3303" y="11697"/>
                    </a:cubicBezTo>
                    <a:cubicBezTo>
                      <a:pt x="3152" y="11671"/>
                      <a:pt x="2999" y="11658"/>
                      <a:pt x="2847" y="11658"/>
                    </a:cubicBezTo>
                    <a:cubicBezTo>
                      <a:pt x="1853" y="11658"/>
                      <a:pt x="868" y="12211"/>
                      <a:pt x="434" y="13165"/>
                    </a:cubicBezTo>
                    <a:cubicBezTo>
                      <a:pt x="1" y="14032"/>
                      <a:pt x="168" y="15066"/>
                      <a:pt x="668" y="15834"/>
                    </a:cubicBezTo>
                    <a:cubicBezTo>
                      <a:pt x="768" y="16201"/>
                      <a:pt x="1035" y="16467"/>
                      <a:pt x="1502" y="16634"/>
                    </a:cubicBezTo>
                    <a:cubicBezTo>
                      <a:pt x="1635" y="16668"/>
                      <a:pt x="1769" y="16768"/>
                      <a:pt x="1869" y="16801"/>
                    </a:cubicBezTo>
                    <a:cubicBezTo>
                      <a:pt x="1919" y="16818"/>
                      <a:pt x="1961" y="16826"/>
                      <a:pt x="1998" y="16826"/>
                    </a:cubicBezTo>
                    <a:cubicBezTo>
                      <a:pt x="2036" y="16826"/>
                      <a:pt x="2069" y="16818"/>
                      <a:pt x="2102" y="16801"/>
                    </a:cubicBezTo>
                    <a:cubicBezTo>
                      <a:pt x="2610" y="16894"/>
                      <a:pt x="3211" y="16929"/>
                      <a:pt x="3836" y="16929"/>
                    </a:cubicBezTo>
                    <a:cubicBezTo>
                      <a:pt x="5676" y="16929"/>
                      <a:pt x="7734" y="16626"/>
                      <a:pt x="8307" y="16601"/>
                    </a:cubicBezTo>
                    <a:cubicBezTo>
                      <a:pt x="11042" y="16467"/>
                      <a:pt x="13744" y="16367"/>
                      <a:pt x="16513" y="16267"/>
                    </a:cubicBezTo>
                    <a:cubicBezTo>
                      <a:pt x="18514" y="16167"/>
                      <a:pt x="20716" y="16334"/>
                      <a:pt x="22684" y="15767"/>
                    </a:cubicBezTo>
                    <a:cubicBezTo>
                      <a:pt x="25219" y="15000"/>
                      <a:pt x="26453" y="12264"/>
                      <a:pt x="25319" y="9796"/>
                    </a:cubicBezTo>
                    <a:cubicBezTo>
                      <a:pt x="24483" y="7947"/>
                      <a:pt x="22627" y="7117"/>
                      <a:pt x="20746" y="7117"/>
                    </a:cubicBezTo>
                    <a:cubicBezTo>
                      <a:pt x="20150" y="7117"/>
                      <a:pt x="19551" y="7200"/>
                      <a:pt x="18981" y="7361"/>
                    </a:cubicBezTo>
                    <a:cubicBezTo>
                      <a:pt x="19916" y="3652"/>
                      <a:pt x="16657" y="1"/>
                      <a:pt x="12987" y="1"/>
                    </a:cubicBezTo>
                    <a:close/>
                  </a:path>
                </a:pathLst>
              </a:custGeom>
              <a:solidFill>
                <a:srgbClr val="C400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" name="Google Shape;670;p40"/>
              <p:cNvSpPr/>
              <p:nvPr/>
            </p:nvSpPr>
            <p:spPr>
              <a:xfrm>
                <a:off x="5258100" y="665075"/>
                <a:ext cx="614025" cy="381150"/>
              </a:xfrm>
              <a:custGeom>
                <a:avLst/>
                <a:gdLst/>
                <a:ahLst/>
                <a:cxnLst/>
                <a:rect l="l" t="t" r="r" b="b"/>
                <a:pathLst>
                  <a:path w="24561" h="15246" extrusionOk="0">
                    <a:moveTo>
                      <a:pt x="12532" y="1"/>
                    </a:moveTo>
                    <a:cubicBezTo>
                      <a:pt x="12513" y="1"/>
                      <a:pt x="12494" y="1"/>
                      <a:pt x="12476" y="1"/>
                    </a:cubicBezTo>
                    <a:cubicBezTo>
                      <a:pt x="8273" y="1"/>
                      <a:pt x="6738" y="4237"/>
                      <a:pt x="8373" y="7606"/>
                    </a:cubicBezTo>
                    <a:lnTo>
                      <a:pt x="8373" y="7673"/>
                    </a:lnTo>
                    <a:cubicBezTo>
                      <a:pt x="8406" y="7740"/>
                      <a:pt x="8406" y="7773"/>
                      <a:pt x="8440" y="7806"/>
                    </a:cubicBezTo>
                    <a:cubicBezTo>
                      <a:pt x="8563" y="8004"/>
                      <a:pt x="8376" y="8238"/>
                      <a:pt x="8202" y="8238"/>
                    </a:cubicBezTo>
                    <a:cubicBezTo>
                      <a:pt x="8142" y="8238"/>
                      <a:pt x="8083" y="8209"/>
                      <a:pt x="8039" y="8140"/>
                    </a:cubicBezTo>
                    <a:cubicBezTo>
                      <a:pt x="7242" y="7184"/>
                      <a:pt x="6086" y="5847"/>
                      <a:pt x="4772" y="5847"/>
                    </a:cubicBezTo>
                    <a:cubicBezTo>
                      <a:pt x="4436" y="5847"/>
                      <a:pt x="4090" y="5935"/>
                      <a:pt x="3736" y="6139"/>
                    </a:cubicBezTo>
                    <a:cubicBezTo>
                      <a:pt x="1735" y="7306"/>
                      <a:pt x="2435" y="9775"/>
                      <a:pt x="3436" y="11309"/>
                    </a:cubicBezTo>
                    <a:lnTo>
                      <a:pt x="3436" y="11342"/>
                    </a:lnTo>
                    <a:cubicBezTo>
                      <a:pt x="3436" y="11342"/>
                      <a:pt x="3503" y="11342"/>
                      <a:pt x="3503" y="11409"/>
                    </a:cubicBezTo>
                    <a:cubicBezTo>
                      <a:pt x="3629" y="11504"/>
                      <a:pt x="3576" y="11779"/>
                      <a:pt x="3371" y="11779"/>
                    </a:cubicBezTo>
                    <a:cubicBezTo>
                      <a:pt x="3360" y="11779"/>
                      <a:pt x="3348" y="11778"/>
                      <a:pt x="3336" y="11776"/>
                    </a:cubicBezTo>
                    <a:cubicBezTo>
                      <a:pt x="3052" y="11690"/>
                      <a:pt x="2755" y="11646"/>
                      <a:pt x="2461" y="11646"/>
                    </a:cubicBezTo>
                    <a:cubicBezTo>
                      <a:pt x="1615" y="11646"/>
                      <a:pt x="797" y="12009"/>
                      <a:pt x="400" y="12777"/>
                    </a:cubicBezTo>
                    <a:cubicBezTo>
                      <a:pt x="0" y="13644"/>
                      <a:pt x="334" y="14478"/>
                      <a:pt x="901" y="15112"/>
                    </a:cubicBezTo>
                    <a:lnTo>
                      <a:pt x="1268" y="15245"/>
                    </a:lnTo>
                    <a:cubicBezTo>
                      <a:pt x="1368" y="14244"/>
                      <a:pt x="1968" y="13277"/>
                      <a:pt x="2802" y="12743"/>
                    </a:cubicBezTo>
                    <a:cubicBezTo>
                      <a:pt x="3102" y="12577"/>
                      <a:pt x="3369" y="12443"/>
                      <a:pt x="3636" y="12343"/>
                    </a:cubicBezTo>
                    <a:cubicBezTo>
                      <a:pt x="3603" y="11576"/>
                      <a:pt x="3870" y="10775"/>
                      <a:pt x="4537" y="10108"/>
                    </a:cubicBezTo>
                    <a:cubicBezTo>
                      <a:pt x="5093" y="9535"/>
                      <a:pt x="5956" y="9206"/>
                      <a:pt x="6807" y="9206"/>
                    </a:cubicBezTo>
                    <a:cubicBezTo>
                      <a:pt x="7590" y="9206"/>
                      <a:pt x="8362" y="9485"/>
                      <a:pt x="8873" y="10108"/>
                    </a:cubicBezTo>
                    <a:cubicBezTo>
                      <a:pt x="8940" y="10242"/>
                      <a:pt x="9073" y="10342"/>
                      <a:pt x="9140" y="10442"/>
                    </a:cubicBezTo>
                    <a:cubicBezTo>
                      <a:pt x="8907" y="8740"/>
                      <a:pt x="8873" y="6973"/>
                      <a:pt x="9073" y="5271"/>
                    </a:cubicBezTo>
                    <a:cubicBezTo>
                      <a:pt x="9260" y="3448"/>
                      <a:pt x="10772" y="2217"/>
                      <a:pt x="12290" y="2217"/>
                    </a:cubicBezTo>
                    <a:cubicBezTo>
                      <a:pt x="13217" y="2217"/>
                      <a:pt x="14145" y="2675"/>
                      <a:pt x="14777" y="3737"/>
                    </a:cubicBezTo>
                    <a:cubicBezTo>
                      <a:pt x="15945" y="5672"/>
                      <a:pt x="16445" y="7806"/>
                      <a:pt x="16779" y="10008"/>
                    </a:cubicBezTo>
                    <a:cubicBezTo>
                      <a:pt x="16879" y="10442"/>
                      <a:pt x="16946" y="10909"/>
                      <a:pt x="17012" y="11309"/>
                    </a:cubicBezTo>
                    <a:cubicBezTo>
                      <a:pt x="17846" y="10508"/>
                      <a:pt x="18880" y="10041"/>
                      <a:pt x="20081" y="9941"/>
                    </a:cubicBezTo>
                    <a:cubicBezTo>
                      <a:pt x="20164" y="9935"/>
                      <a:pt x="20246" y="9933"/>
                      <a:pt x="20329" y="9933"/>
                    </a:cubicBezTo>
                    <a:cubicBezTo>
                      <a:pt x="21653" y="9933"/>
                      <a:pt x="23005" y="10669"/>
                      <a:pt x="23884" y="11643"/>
                    </a:cubicBezTo>
                    <a:cubicBezTo>
                      <a:pt x="24017" y="11776"/>
                      <a:pt x="24117" y="11943"/>
                      <a:pt x="24218" y="12076"/>
                    </a:cubicBezTo>
                    <a:cubicBezTo>
                      <a:pt x="24284" y="11809"/>
                      <a:pt x="24351" y="11576"/>
                      <a:pt x="24384" y="11276"/>
                    </a:cubicBezTo>
                    <a:cubicBezTo>
                      <a:pt x="24561" y="8554"/>
                      <a:pt x="22415" y="7223"/>
                      <a:pt x="20161" y="7223"/>
                    </a:cubicBezTo>
                    <a:cubicBezTo>
                      <a:pt x="19432" y="7223"/>
                      <a:pt x="18690" y="7362"/>
                      <a:pt x="18013" y="7640"/>
                    </a:cubicBezTo>
                    <a:cubicBezTo>
                      <a:pt x="17967" y="7659"/>
                      <a:pt x="17924" y="7667"/>
                      <a:pt x="17883" y="7667"/>
                    </a:cubicBezTo>
                    <a:cubicBezTo>
                      <a:pt x="17567" y="7667"/>
                      <a:pt x="17421" y="7154"/>
                      <a:pt x="17746" y="7006"/>
                    </a:cubicBezTo>
                    <a:cubicBezTo>
                      <a:pt x="17780" y="7006"/>
                      <a:pt x="17780" y="7006"/>
                      <a:pt x="17813" y="6973"/>
                    </a:cubicBezTo>
                    <a:cubicBezTo>
                      <a:pt x="17913" y="3586"/>
                      <a:pt x="16558" y="1"/>
                      <a:pt x="12532" y="1"/>
                    </a:cubicBezTo>
                    <a:close/>
                  </a:path>
                </a:pathLst>
              </a:custGeom>
              <a:solidFill>
                <a:srgbClr val="D8F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" name="Google Shape;671;p40"/>
              <p:cNvSpPr/>
              <p:nvPr/>
            </p:nvSpPr>
            <p:spPr>
              <a:xfrm>
                <a:off x="5243075" y="647025"/>
                <a:ext cx="661325" cy="423250"/>
              </a:xfrm>
              <a:custGeom>
                <a:avLst/>
                <a:gdLst/>
                <a:ahLst/>
                <a:cxnLst/>
                <a:rect l="l" t="t" r="r" b="b"/>
                <a:pathLst>
                  <a:path w="26453" h="16930" extrusionOk="0">
                    <a:moveTo>
                      <a:pt x="13188" y="755"/>
                    </a:moveTo>
                    <a:cubicBezTo>
                      <a:pt x="17171" y="755"/>
                      <a:pt x="18513" y="4323"/>
                      <a:pt x="18414" y="7695"/>
                    </a:cubicBezTo>
                    <a:cubicBezTo>
                      <a:pt x="18381" y="7695"/>
                      <a:pt x="18381" y="7761"/>
                      <a:pt x="18347" y="7761"/>
                    </a:cubicBezTo>
                    <a:cubicBezTo>
                      <a:pt x="18018" y="7911"/>
                      <a:pt x="18172" y="8382"/>
                      <a:pt x="18495" y="8382"/>
                    </a:cubicBezTo>
                    <a:cubicBezTo>
                      <a:pt x="18533" y="8382"/>
                      <a:pt x="18573" y="8376"/>
                      <a:pt x="18614" y="8362"/>
                    </a:cubicBezTo>
                    <a:cubicBezTo>
                      <a:pt x="19281" y="8096"/>
                      <a:pt x="20010" y="7963"/>
                      <a:pt x="20729" y="7963"/>
                    </a:cubicBezTo>
                    <a:cubicBezTo>
                      <a:pt x="22995" y="7963"/>
                      <a:pt x="25163" y="9288"/>
                      <a:pt x="24985" y="11998"/>
                    </a:cubicBezTo>
                    <a:cubicBezTo>
                      <a:pt x="24718" y="15667"/>
                      <a:pt x="20382" y="15367"/>
                      <a:pt x="17713" y="15567"/>
                    </a:cubicBezTo>
                    <a:cubicBezTo>
                      <a:pt x="15145" y="15667"/>
                      <a:pt x="12510" y="15800"/>
                      <a:pt x="9941" y="15900"/>
                    </a:cubicBezTo>
                    <a:cubicBezTo>
                      <a:pt x="9350" y="15900"/>
                      <a:pt x="6690" y="16202"/>
                      <a:pt x="4413" y="16202"/>
                    </a:cubicBezTo>
                    <a:cubicBezTo>
                      <a:pt x="3220" y="16202"/>
                      <a:pt x="2133" y="16119"/>
                      <a:pt x="1502" y="15867"/>
                    </a:cubicBezTo>
                    <a:cubicBezTo>
                      <a:pt x="935" y="15267"/>
                      <a:pt x="601" y="14433"/>
                      <a:pt x="1001" y="13532"/>
                    </a:cubicBezTo>
                    <a:cubicBezTo>
                      <a:pt x="1398" y="12738"/>
                      <a:pt x="2220" y="12369"/>
                      <a:pt x="3068" y="12369"/>
                    </a:cubicBezTo>
                    <a:cubicBezTo>
                      <a:pt x="3360" y="12369"/>
                      <a:pt x="3655" y="12413"/>
                      <a:pt x="3937" y="12498"/>
                    </a:cubicBezTo>
                    <a:cubicBezTo>
                      <a:pt x="3958" y="12504"/>
                      <a:pt x="3977" y="12507"/>
                      <a:pt x="3996" y="12507"/>
                    </a:cubicBezTo>
                    <a:cubicBezTo>
                      <a:pt x="4181" y="12507"/>
                      <a:pt x="4225" y="12222"/>
                      <a:pt x="4104" y="12131"/>
                    </a:cubicBezTo>
                    <a:cubicBezTo>
                      <a:pt x="4104" y="12098"/>
                      <a:pt x="4037" y="12098"/>
                      <a:pt x="4037" y="12098"/>
                    </a:cubicBezTo>
                    <a:lnTo>
                      <a:pt x="4037" y="12031"/>
                    </a:lnTo>
                    <a:cubicBezTo>
                      <a:pt x="3036" y="10497"/>
                      <a:pt x="2336" y="8028"/>
                      <a:pt x="4337" y="6861"/>
                    </a:cubicBezTo>
                    <a:cubicBezTo>
                      <a:pt x="4691" y="6657"/>
                      <a:pt x="5037" y="6569"/>
                      <a:pt x="5373" y="6569"/>
                    </a:cubicBezTo>
                    <a:cubicBezTo>
                      <a:pt x="6687" y="6569"/>
                      <a:pt x="7843" y="7906"/>
                      <a:pt x="8640" y="8862"/>
                    </a:cubicBezTo>
                    <a:cubicBezTo>
                      <a:pt x="8684" y="8931"/>
                      <a:pt x="8743" y="8960"/>
                      <a:pt x="8803" y="8960"/>
                    </a:cubicBezTo>
                    <a:cubicBezTo>
                      <a:pt x="8977" y="8960"/>
                      <a:pt x="9164" y="8726"/>
                      <a:pt x="9041" y="8528"/>
                    </a:cubicBezTo>
                    <a:cubicBezTo>
                      <a:pt x="9007" y="8495"/>
                      <a:pt x="9007" y="8462"/>
                      <a:pt x="8974" y="8428"/>
                    </a:cubicBezTo>
                    <a:lnTo>
                      <a:pt x="8974" y="8328"/>
                    </a:lnTo>
                    <a:cubicBezTo>
                      <a:pt x="7339" y="4959"/>
                      <a:pt x="8874" y="756"/>
                      <a:pt x="13077" y="756"/>
                    </a:cubicBezTo>
                    <a:cubicBezTo>
                      <a:pt x="13114" y="756"/>
                      <a:pt x="13151" y="755"/>
                      <a:pt x="13188" y="755"/>
                    </a:cubicBezTo>
                    <a:close/>
                    <a:moveTo>
                      <a:pt x="12987" y="1"/>
                    </a:moveTo>
                    <a:cubicBezTo>
                      <a:pt x="12729" y="1"/>
                      <a:pt x="12470" y="19"/>
                      <a:pt x="12209" y="56"/>
                    </a:cubicBezTo>
                    <a:cubicBezTo>
                      <a:pt x="8974" y="523"/>
                      <a:pt x="6605" y="4192"/>
                      <a:pt x="7940" y="7161"/>
                    </a:cubicBezTo>
                    <a:cubicBezTo>
                      <a:pt x="7186" y="6450"/>
                      <a:pt x="6293" y="5906"/>
                      <a:pt x="5351" y="5906"/>
                    </a:cubicBezTo>
                    <a:cubicBezTo>
                      <a:pt x="4834" y="5906"/>
                      <a:pt x="4302" y="6070"/>
                      <a:pt x="3770" y="6460"/>
                    </a:cubicBezTo>
                    <a:cubicBezTo>
                      <a:pt x="2002" y="7728"/>
                      <a:pt x="2202" y="10063"/>
                      <a:pt x="3303" y="11697"/>
                    </a:cubicBezTo>
                    <a:cubicBezTo>
                      <a:pt x="3152" y="11671"/>
                      <a:pt x="2999" y="11658"/>
                      <a:pt x="2847" y="11658"/>
                    </a:cubicBezTo>
                    <a:cubicBezTo>
                      <a:pt x="1853" y="11658"/>
                      <a:pt x="868" y="12211"/>
                      <a:pt x="434" y="13165"/>
                    </a:cubicBezTo>
                    <a:cubicBezTo>
                      <a:pt x="1" y="14032"/>
                      <a:pt x="168" y="15066"/>
                      <a:pt x="668" y="15834"/>
                    </a:cubicBezTo>
                    <a:cubicBezTo>
                      <a:pt x="768" y="16201"/>
                      <a:pt x="1035" y="16467"/>
                      <a:pt x="1502" y="16634"/>
                    </a:cubicBezTo>
                    <a:cubicBezTo>
                      <a:pt x="1635" y="16668"/>
                      <a:pt x="1769" y="16768"/>
                      <a:pt x="1869" y="16801"/>
                    </a:cubicBezTo>
                    <a:cubicBezTo>
                      <a:pt x="1919" y="16818"/>
                      <a:pt x="1961" y="16826"/>
                      <a:pt x="1998" y="16826"/>
                    </a:cubicBezTo>
                    <a:cubicBezTo>
                      <a:pt x="2036" y="16826"/>
                      <a:pt x="2069" y="16818"/>
                      <a:pt x="2102" y="16801"/>
                    </a:cubicBezTo>
                    <a:cubicBezTo>
                      <a:pt x="2610" y="16894"/>
                      <a:pt x="3211" y="16929"/>
                      <a:pt x="3836" y="16929"/>
                    </a:cubicBezTo>
                    <a:cubicBezTo>
                      <a:pt x="5676" y="16929"/>
                      <a:pt x="7734" y="16626"/>
                      <a:pt x="8307" y="16601"/>
                    </a:cubicBezTo>
                    <a:cubicBezTo>
                      <a:pt x="11042" y="16467"/>
                      <a:pt x="13744" y="16367"/>
                      <a:pt x="16513" y="16267"/>
                    </a:cubicBezTo>
                    <a:cubicBezTo>
                      <a:pt x="18514" y="16167"/>
                      <a:pt x="20716" y="16334"/>
                      <a:pt x="22684" y="15767"/>
                    </a:cubicBezTo>
                    <a:cubicBezTo>
                      <a:pt x="25219" y="15000"/>
                      <a:pt x="26453" y="12264"/>
                      <a:pt x="25319" y="9796"/>
                    </a:cubicBezTo>
                    <a:cubicBezTo>
                      <a:pt x="24483" y="7947"/>
                      <a:pt x="22627" y="7117"/>
                      <a:pt x="20746" y="7117"/>
                    </a:cubicBezTo>
                    <a:cubicBezTo>
                      <a:pt x="20150" y="7117"/>
                      <a:pt x="19551" y="7200"/>
                      <a:pt x="18981" y="7361"/>
                    </a:cubicBezTo>
                    <a:cubicBezTo>
                      <a:pt x="19916" y="3652"/>
                      <a:pt x="16657" y="1"/>
                      <a:pt x="129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72" name="Google Shape;672;p40"/>
          <p:cNvGrpSpPr/>
          <p:nvPr/>
        </p:nvGrpSpPr>
        <p:grpSpPr>
          <a:xfrm>
            <a:off x="7094089" y="749293"/>
            <a:ext cx="482195" cy="494510"/>
            <a:chOff x="7390410" y="1714112"/>
            <a:chExt cx="339694" cy="348418"/>
          </a:xfrm>
        </p:grpSpPr>
        <p:sp>
          <p:nvSpPr>
            <p:cNvPr id="673" name="Google Shape;673;p40"/>
            <p:cNvSpPr/>
            <p:nvPr/>
          </p:nvSpPr>
          <p:spPr>
            <a:xfrm>
              <a:off x="7390410" y="1714112"/>
              <a:ext cx="339694" cy="348418"/>
            </a:xfrm>
            <a:custGeom>
              <a:avLst/>
              <a:gdLst/>
              <a:ahLst/>
              <a:cxnLst/>
              <a:rect l="l" t="t" r="r" b="b"/>
              <a:pathLst>
                <a:path w="10036" h="10293" extrusionOk="0">
                  <a:moveTo>
                    <a:pt x="4529" y="1"/>
                  </a:moveTo>
                  <a:cubicBezTo>
                    <a:pt x="4408" y="1"/>
                    <a:pt x="4280" y="88"/>
                    <a:pt x="4237" y="218"/>
                  </a:cubicBezTo>
                  <a:cubicBezTo>
                    <a:pt x="4070" y="852"/>
                    <a:pt x="3870" y="1419"/>
                    <a:pt x="3703" y="2053"/>
                  </a:cubicBezTo>
                  <a:cubicBezTo>
                    <a:pt x="3570" y="2520"/>
                    <a:pt x="3370" y="3020"/>
                    <a:pt x="3336" y="3487"/>
                  </a:cubicBezTo>
                  <a:cubicBezTo>
                    <a:pt x="2869" y="3521"/>
                    <a:pt x="2469" y="3687"/>
                    <a:pt x="2002" y="3754"/>
                  </a:cubicBezTo>
                  <a:cubicBezTo>
                    <a:pt x="1402" y="3921"/>
                    <a:pt x="868" y="4054"/>
                    <a:pt x="301" y="4221"/>
                  </a:cubicBezTo>
                  <a:cubicBezTo>
                    <a:pt x="34" y="4321"/>
                    <a:pt x="1" y="4655"/>
                    <a:pt x="201" y="4755"/>
                  </a:cubicBezTo>
                  <a:cubicBezTo>
                    <a:pt x="734" y="5155"/>
                    <a:pt x="1302" y="5489"/>
                    <a:pt x="1835" y="5856"/>
                  </a:cubicBezTo>
                  <a:cubicBezTo>
                    <a:pt x="2169" y="6056"/>
                    <a:pt x="2502" y="6356"/>
                    <a:pt x="2869" y="6489"/>
                  </a:cubicBezTo>
                  <a:cubicBezTo>
                    <a:pt x="2636" y="7590"/>
                    <a:pt x="2636" y="8858"/>
                    <a:pt x="2502" y="10025"/>
                  </a:cubicBezTo>
                  <a:cubicBezTo>
                    <a:pt x="2502" y="10179"/>
                    <a:pt x="2639" y="10293"/>
                    <a:pt x="2779" y="10293"/>
                  </a:cubicBezTo>
                  <a:cubicBezTo>
                    <a:pt x="2821" y="10293"/>
                    <a:pt x="2864" y="10282"/>
                    <a:pt x="2903" y="10259"/>
                  </a:cubicBezTo>
                  <a:cubicBezTo>
                    <a:pt x="3503" y="9925"/>
                    <a:pt x="4037" y="9558"/>
                    <a:pt x="4571" y="9158"/>
                  </a:cubicBezTo>
                  <a:cubicBezTo>
                    <a:pt x="5004" y="8824"/>
                    <a:pt x="5471" y="8524"/>
                    <a:pt x="5871" y="8157"/>
                  </a:cubicBezTo>
                  <a:cubicBezTo>
                    <a:pt x="6805" y="8658"/>
                    <a:pt x="7873" y="8891"/>
                    <a:pt x="8907" y="9091"/>
                  </a:cubicBezTo>
                  <a:cubicBezTo>
                    <a:pt x="8974" y="9091"/>
                    <a:pt x="9040" y="9158"/>
                    <a:pt x="9074" y="9158"/>
                  </a:cubicBezTo>
                  <a:cubicBezTo>
                    <a:pt x="9091" y="9161"/>
                    <a:pt x="9109" y="9163"/>
                    <a:pt x="9126" y="9163"/>
                  </a:cubicBezTo>
                  <a:cubicBezTo>
                    <a:pt x="9275" y="9163"/>
                    <a:pt x="9414" y="9044"/>
                    <a:pt x="9474" y="8924"/>
                  </a:cubicBezTo>
                  <a:lnTo>
                    <a:pt x="9474" y="8758"/>
                  </a:lnTo>
                  <a:cubicBezTo>
                    <a:pt x="9241" y="8191"/>
                    <a:pt x="9040" y="7590"/>
                    <a:pt x="8807" y="7023"/>
                  </a:cubicBezTo>
                  <a:cubicBezTo>
                    <a:pt x="8640" y="6556"/>
                    <a:pt x="8473" y="6156"/>
                    <a:pt x="8240" y="5722"/>
                  </a:cubicBezTo>
                  <a:cubicBezTo>
                    <a:pt x="8240" y="5689"/>
                    <a:pt x="8206" y="5689"/>
                    <a:pt x="8206" y="5689"/>
                  </a:cubicBezTo>
                  <a:lnTo>
                    <a:pt x="8173" y="5655"/>
                  </a:lnTo>
                  <a:cubicBezTo>
                    <a:pt x="8340" y="5489"/>
                    <a:pt x="8473" y="5355"/>
                    <a:pt x="8540" y="5188"/>
                  </a:cubicBezTo>
                  <a:cubicBezTo>
                    <a:pt x="9107" y="4555"/>
                    <a:pt x="9474" y="3754"/>
                    <a:pt x="9941" y="3087"/>
                  </a:cubicBezTo>
                  <a:cubicBezTo>
                    <a:pt x="10035" y="2930"/>
                    <a:pt x="9893" y="2684"/>
                    <a:pt x="9709" y="2684"/>
                  </a:cubicBezTo>
                  <a:cubicBezTo>
                    <a:pt x="9697" y="2684"/>
                    <a:pt x="9686" y="2685"/>
                    <a:pt x="9674" y="2687"/>
                  </a:cubicBezTo>
                  <a:cubicBezTo>
                    <a:pt x="9507" y="2687"/>
                    <a:pt x="9341" y="2720"/>
                    <a:pt x="9174" y="2720"/>
                  </a:cubicBezTo>
                  <a:cubicBezTo>
                    <a:pt x="8573" y="2753"/>
                    <a:pt x="7973" y="2820"/>
                    <a:pt x="7373" y="2887"/>
                  </a:cubicBezTo>
                  <a:lnTo>
                    <a:pt x="6872" y="3020"/>
                  </a:lnTo>
                  <a:cubicBezTo>
                    <a:pt x="6872" y="2987"/>
                    <a:pt x="6872" y="2920"/>
                    <a:pt x="6839" y="2920"/>
                  </a:cubicBezTo>
                  <a:cubicBezTo>
                    <a:pt x="6205" y="1919"/>
                    <a:pt x="5471" y="1019"/>
                    <a:pt x="4704" y="85"/>
                  </a:cubicBezTo>
                  <a:cubicBezTo>
                    <a:pt x="4657" y="26"/>
                    <a:pt x="4594" y="1"/>
                    <a:pt x="4529" y="1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40"/>
            <p:cNvSpPr/>
            <p:nvPr/>
          </p:nvSpPr>
          <p:spPr>
            <a:xfrm>
              <a:off x="7437188" y="1755616"/>
              <a:ext cx="251825" cy="268769"/>
            </a:xfrm>
            <a:custGeom>
              <a:avLst/>
              <a:gdLst/>
              <a:ahLst/>
              <a:cxnLst/>
              <a:rect l="l" t="t" r="r" b="b"/>
              <a:pathLst>
                <a:path w="7440" h="7940" extrusionOk="0">
                  <a:moveTo>
                    <a:pt x="3303" y="0"/>
                  </a:moveTo>
                  <a:cubicBezTo>
                    <a:pt x="3170" y="434"/>
                    <a:pt x="3036" y="801"/>
                    <a:pt x="2936" y="1234"/>
                  </a:cubicBezTo>
                  <a:cubicBezTo>
                    <a:pt x="2803" y="1668"/>
                    <a:pt x="2669" y="2135"/>
                    <a:pt x="2469" y="2569"/>
                  </a:cubicBezTo>
                  <a:cubicBezTo>
                    <a:pt x="2502" y="2635"/>
                    <a:pt x="2469" y="2769"/>
                    <a:pt x="2369" y="2802"/>
                  </a:cubicBezTo>
                  <a:cubicBezTo>
                    <a:pt x="1969" y="3069"/>
                    <a:pt x="1468" y="3136"/>
                    <a:pt x="1001" y="3269"/>
                  </a:cubicBezTo>
                  <a:lnTo>
                    <a:pt x="1" y="3503"/>
                  </a:lnTo>
                  <a:cubicBezTo>
                    <a:pt x="334" y="3736"/>
                    <a:pt x="668" y="3936"/>
                    <a:pt x="1001" y="4170"/>
                  </a:cubicBezTo>
                  <a:cubicBezTo>
                    <a:pt x="1302" y="4403"/>
                    <a:pt x="1635" y="4570"/>
                    <a:pt x="1869" y="4804"/>
                  </a:cubicBezTo>
                  <a:cubicBezTo>
                    <a:pt x="1892" y="4798"/>
                    <a:pt x="1914" y="4795"/>
                    <a:pt x="1937" y="4795"/>
                  </a:cubicBezTo>
                  <a:cubicBezTo>
                    <a:pt x="2044" y="4795"/>
                    <a:pt x="2136" y="4860"/>
                    <a:pt x="2136" y="4970"/>
                  </a:cubicBezTo>
                  <a:cubicBezTo>
                    <a:pt x="2202" y="5938"/>
                    <a:pt x="2035" y="6972"/>
                    <a:pt x="1969" y="7939"/>
                  </a:cubicBezTo>
                  <a:cubicBezTo>
                    <a:pt x="2769" y="7439"/>
                    <a:pt x="3503" y="6838"/>
                    <a:pt x="4204" y="6271"/>
                  </a:cubicBezTo>
                  <a:cubicBezTo>
                    <a:pt x="4252" y="6223"/>
                    <a:pt x="4304" y="6205"/>
                    <a:pt x="4356" y="6205"/>
                  </a:cubicBezTo>
                  <a:cubicBezTo>
                    <a:pt x="4448" y="6205"/>
                    <a:pt x="4540" y="6262"/>
                    <a:pt x="4604" y="6305"/>
                  </a:cubicBezTo>
                  <a:cubicBezTo>
                    <a:pt x="5438" y="6471"/>
                    <a:pt x="6205" y="6772"/>
                    <a:pt x="7039" y="6972"/>
                  </a:cubicBezTo>
                  <a:cubicBezTo>
                    <a:pt x="6772" y="6205"/>
                    <a:pt x="6505" y="5471"/>
                    <a:pt x="6172" y="4737"/>
                  </a:cubicBezTo>
                  <a:cubicBezTo>
                    <a:pt x="6138" y="4603"/>
                    <a:pt x="6172" y="4437"/>
                    <a:pt x="6272" y="4437"/>
                  </a:cubicBezTo>
                  <a:cubicBezTo>
                    <a:pt x="6505" y="3669"/>
                    <a:pt x="6972" y="2969"/>
                    <a:pt x="7439" y="2302"/>
                  </a:cubicBezTo>
                  <a:lnTo>
                    <a:pt x="7439" y="2302"/>
                  </a:lnTo>
                  <a:cubicBezTo>
                    <a:pt x="6872" y="2402"/>
                    <a:pt x="6305" y="2469"/>
                    <a:pt x="5771" y="2469"/>
                  </a:cubicBezTo>
                  <a:lnTo>
                    <a:pt x="5638" y="2469"/>
                  </a:lnTo>
                  <a:cubicBezTo>
                    <a:pt x="5438" y="2469"/>
                    <a:pt x="5304" y="2435"/>
                    <a:pt x="5104" y="2402"/>
                  </a:cubicBezTo>
                  <a:cubicBezTo>
                    <a:pt x="5038" y="2335"/>
                    <a:pt x="5004" y="2302"/>
                    <a:pt x="5004" y="2268"/>
                  </a:cubicBezTo>
                  <a:cubicBezTo>
                    <a:pt x="4971" y="2268"/>
                    <a:pt x="4938" y="2235"/>
                    <a:pt x="4871" y="2168"/>
                  </a:cubicBezTo>
                  <a:cubicBezTo>
                    <a:pt x="4437" y="1434"/>
                    <a:pt x="3903" y="734"/>
                    <a:pt x="33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40"/>
            <p:cNvSpPr/>
            <p:nvPr/>
          </p:nvSpPr>
          <p:spPr>
            <a:xfrm>
              <a:off x="7402189" y="1727554"/>
              <a:ext cx="316169" cy="321710"/>
            </a:xfrm>
            <a:custGeom>
              <a:avLst/>
              <a:gdLst/>
              <a:ahLst/>
              <a:cxnLst/>
              <a:rect l="l" t="t" r="r" b="b"/>
              <a:pathLst>
                <a:path w="9341" h="9504" extrusionOk="0">
                  <a:moveTo>
                    <a:pt x="4337" y="762"/>
                  </a:moveTo>
                  <a:cubicBezTo>
                    <a:pt x="4871" y="1463"/>
                    <a:pt x="5404" y="2197"/>
                    <a:pt x="5905" y="2931"/>
                  </a:cubicBezTo>
                  <a:cubicBezTo>
                    <a:pt x="5972" y="2964"/>
                    <a:pt x="6005" y="3031"/>
                    <a:pt x="6038" y="3031"/>
                  </a:cubicBezTo>
                  <a:cubicBezTo>
                    <a:pt x="6038" y="3064"/>
                    <a:pt x="6105" y="3131"/>
                    <a:pt x="6138" y="3131"/>
                  </a:cubicBezTo>
                  <a:cubicBezTo>
                    <a:pt x="6263" y="3206"/>
                    <a:pt x="6388" y="3243"/>
                    <a:pt x="6528" y="3243"/>
                  </a:cubicBezTo>
                  <a:cubicBezTo>
                    <a:pt x="6574" y="3243"/>
                    <a:pt x="6622" y="3239"/>
                    <a:pt x="6672" y="3231"/>
                  </a:cubicBezTo>
                  <a:lnTo>
                    <a:pt x="6805" y="3231"/>
                  </a:lnTo>
                  <a:cubicBezTo>
                    <a:pt x="7339" y="3231"/>
                    <a:pt x="7906" y="3131"/>
                    <a:pt x="8473" y="3064"/>
                  </a:cubicBezTo>
                  <a:lnTo>
                    <a:pt x="8473" y="3064"/>
                  </a:lnTo>
                  <a:cubicBezTo>
                    <a:pt x="8006" y="3731"/>
                    <a:pt x="7539" y="4432"/>
                    <a:pt x="7306" y="5199"/>
                  </a:cubicBezTo>
                  <a:cubicBezTo>
                    <a:pt x="7206" y="5266"/>
                    <a:pt x="7139" y="5432"/>
                    <a:pt x="7206" y="5566"/>
                  </a:cubicBezTo>
                  <a:cubicBezTo>
                    <a:pt x="7539" y="6300"/>
                    <a:pt x="7806" y="7067"/>
                    <a:pt x="8073" y="7801"/>
                  </a:cubicBezTo>
                  <a:cubicBezTo>
                    <a:pt x="7239" y="7567"/>
                    <a:pt x="6472" y="7267"/>
                    <a:pt x="5638" y="7067"/>
                  </a:cubicBezTo>
                  <a:cubicBezTo>
                    <a:pt x="5582" y="6992"/>
                    <a:pt x="5505" y="6949"/>
                    <a:pt x="5424" y="6949"/>
                  </a:cubicBezTo>
                  <a:cubicBezTo>
                    <a:pt x="5361" y="6949"/>
                    <a:pt x="5296" y="6975"/>
                    <a:pt x="5238" y="7034"/>
                  </a:cubicBezTo>
                  <a:cubicBezTo>
                    <a:pt x="4537" y="7634"/>
                    <a:pt x="3803" y="8201"/>
                    <a:pt x="3003" y="8701"/>
                  </a:cubicBezTo>
                  <a:cubicBezTo>
                    <a:pt x="3069" y="7734"/>
                    <a:pt x="3236" y="6700"/>
                    <a:pt x="3170" y="5733"/>
                  </a:cubicBezTo>
                  <a:cubicBezTo>
                    <a:pt x="3136" y="5599"/>
                    <a:pt x="3003" y="5566"/>
                    <a:pt x="2903" y="5566"/>
                  </a:cubicBezTo>
                  <a:cubicBezTo>
                    <a:pt x="2669" y="5299"/>
                    <a:pt x="2336" y="5132"/>
                    <a:pt x="2035" y="4932"/>
                  </a:cubicBezTo>
                  <a:cubicBezTo>
                    <a:pt x="1702" y="4732"/>
                    <a:pt x="1368" y="4465"/>
                    <a:pt x="1035" y="4265"/>
                  </a:cubicBezTo>
                  <a:lnTo>
                    <a:pt x="2035" y="4031"/>
                  </a:lnTo>
                  <a:cubicBezTo>
                    <a:pt x="2502" y="3898"/>
                    <a:pt x="3003" y="3798"/>
                    <a:pt x="3403" y="3564"/>
                  </a:cubicBezTo>
                  <a:cubicBezTo>
                    <a:pt x="3503" y="3464"/>
                    <a:pt x="3536" y="3398"/>
                    <a:pt x="3503" y="3298"/>
                  </a:cubicBezTo>
                  <a:cubicBezTo>
                    <a:pt x="3703" y="2897"/>
                    <a:pt x="3837" y="2430"/>
                    <a:pt x="3970" y="1963"/>
                  </a:cubicBezTo>
                  <a:cubicBezTo>
                    <a:pt x="4104" y="1596"/>
                    <a:pt x="4204" y="1196"/>
                    <a:pt x="4337" y="762"/>
                  </a:cubicBezTo>
                  <a:close/>
                  <a:moveTo>
                    <a:pt x="4185" y="0"/>
                  </a:moveTo>
                  <a:cubicBezTo>
                    <a:pt x="4070" y="0"/>
                    <a:pt x="3949" y="82"/>
                    <a:pt x="3903" y="195"/>
                  </a:cubicBezTo>
                  <a:cubicBezTo>
                    <a:pt x="3737" y="729"/>
                    <a:pt x="3603" y="1296"/>
                    <a:pt x="3403" y="1863"/>
                  </a:cubicBezTo>
                  <a:cubicBezTo>
                    <a:pt x="3303" y="2297"/>
                    <a:pt x="3136" y="2730"/>
                    <a:pt x="3069" y="3197"/>
                  </a:cubicBezTo>
                  <a:cubicBezTo>
                    <a:pt x="2669" y="3231"/>
                    <a:pt x="2302" y="3398"/>
                    <a:pt x="1869" y="3464"/>
                  </a:cubicBezTo>
                  <a:cubicBezTo>
                    <a:pt x="1335" y="3598"/>
                    <a:pt x="801" y="3765"/>
                    <a:pt x="301" y="3898"/>
                  </a:cubicBezTo>
                  <a:cubicBezTo>
                    <a:pt x="34" y="3965"/>
                    <a:pt x="1" y="4265"/>
                    <a:pt x="201" y="4398"/>
                  </a:cubicBezTo>
                  <a:lnTo>
                    <a:pt x="1702" y="5399"/>
                  </a:lnTo>
                  <a:cubicBezTo>
                    <a:pt x="2002" y="5599"/>
                    <a:pt x="2336" y="5866"/>
                    <a:pt x="2669" y="5966"/>
                  </a:cubicBezTo>
                  <a:cubicBezTo>
                    <a:pt x="2469" y="7067"/>
                    <a:pt x="2402" y="8201"/>
                    <a:pt x="2336" y="9268"/>
                  </a:cubicBezTo>
                  <a:cubicBezTo>
                    <a:pt x="2336" y="9395"/>
                    <a:pt x="2471" y="9503"/>
                    <a:pt x="2609" y="9503"/>
                  </a:cubicBezTo>
                  <a:cubicBezTo>
                    <a:pt x="2652" y="9503"/>
                    <a:pt x="2696" y="9493"/>
                    <a:pt x="2736" y="9469"/>
                  </a:cubicBezTo>
                  <a:cubicBezTo>
                    <a:pt x="3703" y="8902"/>
                    <a:pt x="4571" y="8234"/>
                    <a:pt x="5471" y="7534"/>
                  </a:cubicBezTo>
                  <a:cubicBezTo>
                    <a:pt x="6338" y="8034"/>
                    <a:pt x="7473" y="8234"/>
                    <a:pt x="8407" y="8435"/>
                  </a:cubicBezTo>
                  <a:cubicBezTo>
                    <a:pt x="8421" y="8437"/>
                    <a:pt x="8436" y="8439"/>
                    <a:pt x="8452" y="8439"/>
                  </a:cubicBezTo>
                  <a:cubicBezTo>
                    <a:pt x="8617" y="8439"/>
                    <a:pt x="8832" y="8284"/>
                    <a:pt x="8740" y="8101"/>
                  </a:cubicBezTo>
                  <a:cubicBezTo>
                    <a:pt x="8473" y="7134"/>
                    <a:pt x="8073" y="6200"/>
                    <a:pt x="7673" y="5266"/>
                  </a:cubicBezTo>
                  <a:cubicBezTo>
                    <a:pt x="7639" y="5232"/>
                    <a:pt x="7639" y="5199"/>
                    <a:pt x="7606" y="5199"/>
                  </a:cubicBezTo>
                  <a:cubicBezTo>
                    <a:pt x="8273" y="4532"/>
                    <a:pt x="8707" y="3631"/>
                    <a:pt x="9207" y="2864"/>
                  </a:cubicBezTo>
                  <a:cubicBezTo>
                    <a:pt x="9341" y="2730"/>
                    <a:pt x="9207" y="2464"/>
                    <a:pt x="9007" y="2464"/>
                  </a:cubicBezTo>
                  <a:cubicBezTo>
                    <a:pt x="8173" y="2564"/>
                    <a:pt x="7206" y="2530"/>
                    <a:pt x="6338" y="2730"/>
                  </a:cubicBezTo>
                  <a:cubicBezTo>
                    <a:pt x="6338" y="2697"/>
                    <a:pt x="6338" y="2697"/>
                    <a:pt x="6305" y="2630"/>
                  </a:cubicBezTo>
                  <a:cubicBezTo>
                    <a:pt x="5705" y="1763"/>
                    <a:pt x="5038" y="896"/>
                    <a:pt x="4337" y="62"/>
                  </a:cubicBezTo>
                  <a:cubicBezTo>
                    <a:pt x="4294" y="19"/>
                    <a:pt x="4240" y="0"/>
                    <a:pt x="41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6" name="Google Shape;676;p40"/>
          <p:cNvGrpSpPr/>
          <p:nvPr/>
        </p:nvGrpSpPr>
        <p:grpSpPr>
          <a:xfrm rot="1853705">
            <a:off x="7766481" y="1124699"/>
            <a:ext cx="315899" cy="323982"/>
            <a:chOff x="7390410" y="1714112"/>
            <a:chExt cx="339694" cy="348418"/>
          </a:xfrm>
        </p:grpSpPr>
        <p:sp>
          <p:nvSpPr>
            <p:cNvPr id="677" name="Google Shape;677;p40"/>
            <p:cNvSpPr/>
            <p:nvPr/>
          </p:nvSpPr>
          <p:spPr>
            <a:xfrm>
              <a:off x="7390410" y="1714112"/>
              <a:ext cx="339694" cy="348418"/>
            </a:xfrm>
            <a:custGeom>
              <a:avLst/>
              <a:gdLst/>
              <a:ahLst/>
              <a:cxnLst/>
              <a:rect l="l" t="t" r="r" b="b"/>
              <a:pathLst>
                <a:path w="10036" h="10293" extrusionOk="0">
                  <a:moveTo>
                    <a:pt x="4529" y="1"/>
                  </a:moveTo>
                  <a:cubicBezTo>
                    <a:pt x="4408" y="1"/>
                    <a:pt x="4280" y="88"/>
                    <a:pt x="4237" y="218"/>
                  </a:cubicBezTo>
                  <a:cubicBezTo>
                    <a:pt x="4070" y="852"/>
                    <a:pt x="3870" y="1419"/>
                    <a:pt x="3703" y="2053"/>
                  </a:cubicBezTo>
                  <a:cubicBezTo>
                    <a:pt x="3570" y="2520"/>
                    <a:pt x="3370" y="3020"/>
                    <a:pt x="3336" y="3487"/>
                  </a:cubicBezTo>
                  <a:cubicBezTo>
                    <a:pt x="2869" y="3521"/>
                    <a:pt x="2469" y="3687"/>
                    <a:pt x="2002" y="3754"/>
                  </a:cubicBezTo>
                  <a:cubicBezTo>
                    <a:pt x="1402" y="3921"/>
                    <a:pt x="868" y="4054"/>
                    <a:pt x="301" y="4221"/>
                  </a:cubicBezTo>
                  <a:cubicBezTo>
                    <a:pt x="34" y="4321"/>
                    <a:pt x="1" y="4655"/>
                    <a:pt x="201" y="4755"/>
                  </a:cubicBezTo>
                  <a:cubicBezTo>
                    <a:pt x="734" y="5155"/>
                    <a:pt x="1302" y="5489"/>
                    <a:pt x="1835" y="5856"/>
                  </a:cubicBezTo>
                  <a:cubicBezTo>
                    <a:pt x="2169" y="6056"/>
                    <a:pt x="2502" y="6356"/>
                    <a:pt x="2869" y="6489"/>
                  </a:cubicBezTo>
                  <a:cubicBezTo>
                    <a:pt x="2636" y="7590"/>
                    <a:pt x="2636" y="8858"/>
                    <a:pt x="2502" y="10025"/>
                  </a:cubicBezTo>
                  <a:cubicBezTo>
                    <a:pt x="2502" y="10179"/>
                    <a:pt x="2639" y="10293"/>
                    <a:pt x="2779" y="10293"/>
                  </a:cubicBezTo>
                  <a:cubicBezTo>
                    <a:pt x="2821" y="10293"/>
                    <a:pt x="2864" y="10282"/>
                    <a:pt x="2903" y="10259"/>
                  </a:cubicBezTo>
                  <a:cubicBezTo>
                    <a:pt x="3503" y="9925"/>
                    <a:pt x="4037" y="9558"/>
                    <a:pt x="4571" y="9158"/>
                  </a:cubicBezTo>
                  <a:cubicBezTo>
                    <a:pt x="5004" y="8824"/>
                    <a:pt x="5471" y="8524"/>
                    <a:pt x="5871" y="8157"/>
                  </a:cubicBezTo>
                  <a:cubicBezTo>
                    <a:pt x="6805" y="8658"/>
                    <a:pt x="7873" y="8891"/>
                    <a:pt x="8907" y="9091"/>
                  </a:cubicBezTo>
                  <a:cubicBezTo>
                    <a:pt x="8974" y="9091"/>
                    <a:pt x="9040" y="9158"/>
                    <a:pt x="9074" y="9158"/>
                  </a:cubicBezTo>
                  <a:cubicBezTo>
                    <a:pt x="9091" y="9161"/>
                    <a:pt x="9109" y="9163"/>
                    <a:pt x="9126" y="9163"/>
                  </a:cubicBezTo>
                  <a:cubicBezTo>
                    <a:pt x="9275" y="9163"/>
                    <a:pt x="9414" y="9044"/>
                    <a:pt x="9474" y="8924"/>
                  </a:cubicBezTo>
                  <a:lnTo>
                    <a:pt x="9474" y="8758"/>
                  </a:lnTo>
                  <a:cubicBezTo>
                    <a:pt x="9241" y="8191"/>
                    <a:pt x="9040" y="7590"/>
                    <a:pt x="8807" y="7023"/>
                  </a:cubicBezTo>
                  <a:cubicBezTo>
                    <a:pt x="8640" y="6556"/>
                    <a:pt x="8473" y="6156"/>
                    <a:pt x="8240" y="5722"/>
                  </a:cubicBezTo>
                  <a:cubicBezTo>
                    <a:pt x="8240" y="5689"/>
                    <a:pt x="8206" y="5689"/>
                    <a:pt x="8206" y="5689"/>
                  </a:cubicBezTo>
                  <a:lnTo>
                    <a:pt x="8173" y="5655"/>
                  </a:lnTo>
                  <a:cubicBezTo>
                    <a:pt x="8340" y="5489"/>
                    <a:pt x="8473" y="5355"/>
                    <a:pt x="8540" y="5188"/>
                  </a:cubicBezTo>
                  <a:cubicBezTo>
                    <a:pt x="9107" y="4555"/>
                    <a:pt x="9474" y="3754"/>
                    <a:pt x="9941" y="3087"/>
                  </a:cubicBezTo>
                  <a:cubicBezTo>
                    <a:pt x="10035" y="2930"/>
                    <a:pt x="9893" y="2684"/>
                    <a:pt x="9709" y="2684"/>
                  </a:cubicBezTo>
                  <a:cubicBezTo>
                    <a:pt x="9697" y="2684"/>
                    <a:pt x="9686" y="2685"/>
                    <a:pt x="9674" y="2687"/>
                  </a:cubicBezTo>
                  <a:cubicBezTo>
                    <a:pt x="9507" y="2687"/>
                    <a:pt x="9341" y="2720"/>
                    <a:pt x="9174" y="2720"/>
                  </a:cubicBezTo>
                  <a:cubicBezTo>
                    <a:pt x="8573" y="2753"/>
                    <a:pt x="7973" y="2820"/>
                    <a:pt x="7373" y="2887"/>
                  </a:cubicBezTo>
                  <a:lnTo>
                    <a:pt x="6872" y="3020"/>
                  </a:lnTo>
                  <a:cubicBezTo>
                    <a:pt x="6872" y="2987"/>
                    <a:pt x="6872" y="2920"/>
                    <a:pt x="6839" y="2920"/>
                  </a:cubicBezTo>
                  <a:cubicBezTo>
                    <a:pt x="6205" y="1919"/>
                    <a:pt x="5471" y="1019"/>
                    <a:pt x="4704" y="85"/>
                  </a:cubicBezTo>
                  <a:cubicBezTo>
                    <a:pt x="4657" y="26"/>
                    <a:pt x="4594" y="1"/>
                    <a:pt x="4529" y="1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40"/>
            <p:cNvSpPr/>
            <p:nvPr/>
          </p:nvSpPr>
          <p:spPr>
            <a:xfrm>
              <a:off x="7437188" y="1755616"/>
              <a:ext cx="251825" cy="268769"/>
            </a:xfrm>
            <a:custGeom>
              <a:avLst/>
              <a:gdLst/>
              <a:ahLst/>
              <a:cxnLst/>
              <a:rect l="l" t="t" r="r" b="b"/>
              <a:pathLst>
                <a:path w="7440" h="7940" extrusionOk="0">
                  <a:moveTo>
                    <a:pt x="3303" y="0"/>
                  </a:moveTo>
                  <a:cubicBezTo>
                    <a:pt x="3170" y="434"/>
                    <a:pt x="3036" y="801"/>
                    <a:pt x="2936" y="1234"/>
                  </a:cubicBezTo>
                  <a:cubicBezTo>
                    <a:pt x="2803" y="1668"/>
                    <a:pt x="2669" y="2135"/>
                    <a:pt x="2469" y="2569"/>
                  </a:cubicBezTo>
                  <a:cubicBezTo>
                    <a:pt x="2502" y="2635"/>
                    <a:pt x="2469" y="2769"/>
                    <a:pt x="2369" y="2802"/>
                  </a:cubicBezTo>
                  <a:cubicBezTo>
                    <a:pt x="1969" y="3069"/>
                    <a:pt x="1468" y="3136"/>
                    <a:pt x="1001" y="3269"/>
                  </a:cubicBezTo>
                  <a:lnTo>
                    <a:pt x="1" y="3503"/>
                  </a:lnTo>
                  <a:cubicBezTo>
                    <a:pt x="334" y="3736"/>
                    <a:pt x="668" y="3936"/>
                    <a:pt x="1001" y="4170"/>
                  </a:cubicBezTo>
                  <a:cubicBezTo>
                    <a:pt x="1302" y="4403"/>
                    <a:pt x="1635" y="4570"/>
                    <a:pt x="1869" y="4804"/>
                  </a:cubicBezTo>
                  <a:cubicBezTo>
                    <a:pt x="1892" y="4798"/>
                    <a:pt x="1914" y="4795"/>
                    <a:pt x="1937" y="4795"/>
                  </a:cubicBezTo>
                  <a:cubicBezTo>
                    <a:pt x="2044" y="4795"/>
                    <a:pt x="2136" y="4860"/>
                    <a:pt x="2136" y="4970"/>
                  </a:cubicBezTo>
                  <a:cubicBezTo>
                    <a:pt x="2202" y="5938"/>
                    <a:pt x="2035" y="6972"/>
                    <a:pt x="1969" y="7939"/>
                  </a:cubicBezTo>
                  <a:cubicBezTo>
                    <a:pt x="2769" y="7439"/>
                    <a:pt x="3503" y="6838"/>
                    <a:pt x="4204" y="6271"/>
                  </a:cubicBezTo>
                  <a:cubicBezTo>
                    <a:pt x="4252" y="6223"/>
                    <a:pt x="4304" y="6205"/>
                    <a:pt x="4356" y="6205"/>
                  </a:cubicBezTo>
                  <a:cubicBezTo>
                    <a:pt x="4448" y="6205"/>
                    <a:pt x="4540" y="6262"/>
                    <a:pt x="4604" y="6305"/>
                  </a:cubicBezTo>
                  <a:cubicBezTo>
                    <a:pt x="5438" y="6471"/>
                    <a:pt x="6205" y="6772"/>
                    <a:pt x="7039" y="6972"/>
                  </a:cubicBezTo>
                  <a:cubicBezTo>
                    <a:pt x="6772" y="6205"/>
                    <a:pt x="6505" y="5471"/>
                    <a:pt x="6172" y="4737"/>
                  </a:cubicBezTo>
                  <a:cubicBezTo>
                    <a:pt x="6138" y="4603"/>
                    <a:pt x="6172" y="4437"/>
                    <a:pt x="6272" y="4437"/>
                  </a:cubicBezTo>
                  <a:cubicBezTo>
                    <a:pt x="6505" y="3669"/>
                    <a:pt x="6972" y="2969"/>
                    <a:pt x="7439" y="2302"/>
                  </a:cubicBezTo>
                  <a:lnTo>
                    <a:pt x="7439" y="2302"/>
                  </a:lnTo>
                  <a:cubicBezTo>
                    <a:pt x="6872" y="2402"/>
                    <a:pt x="6305" y="2469"/>
                    <a:pt x="5771" y="2469"/>
                  </a:cubicBezTo>
                  <a:lnTo>
                    <a:pt x="5638" y="2469"/>
                  </a:lnTo>
                  <a:cubicBezTo>
                    <a:pt x="5438" y="2469"/>
                    <a:pt x="5304" y="2435"/>
                    <a:pt x="5104" y="2402"/>
                  </a:cubicBezTo>
                  <a:cubicBezTo>
                    <a:pt x="5038" y="2335"/>
                    <a:pt x="5004" y="2302"/>
                    <a:pt x="5004" y="2268"/>
                  </a:cubicBezTo>
                  <a:cubicBezTo>
                    <a:pt x="4971" y="2268"/>
                    <a:pt x="4938" y="2235"/>
                    <a:pt x="4871" y="2168"/>
                  </a:cubicBezTo>
                  <a:cubicBezTo>
                    <a:pt x="4437" y="1434"/>
                    <a:pt x="3903" y="734"/>
                    <a:pt x="33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40"/>
            <p:cNvSpPr/>
            <p:nvPr/>
          </p:nvSpPr>
          <p:spPr>
            <a:xfrm>
              <a:off x="7402189" y="1727554"/>
              <a:ext cx="316169" cy="321710"/>
            </a:xfrm>
            <a:custGeom>
              <a:avLst/>
              <a:gdLst/>
              <a:ahLst/>
              <a:cxnLst/>
              <a:rect l="l" t="t" r="r" b="b"/>
              <a:pathLst>
                <a:path w="9341" h="9504" extrusionOk="0">
                  <a:moveTo>
                    <a:pt x="4337" y="762"/>
                  </a:moveTo>
                  <a:cubicBezTo>
                    <a:pt x="4871" y="1463"/>
                    <a:pt x="5404" y="2197"/>
                    <a:pt x="5905" y="2931"/>
                  </a:cubicBezTo>
                  <a:cubicBezTo>
                    <a:pt x="5972" y="2964"/>
                    <a:pt x="6005" y="3031"/>
                    <a:pt x="6038" y="3031"/>
                  </a:cubicBezTo>
                  <a:cubicBezTo>
                    <a:pt x="6038" y="3064"/>
                    <a:pt x="6105" y="3131"/>
                    <a:pt x="6138" y="3131"/>
                  </a:cubicBezTo>
                  <a:cubicBezTo>
                    <a:pt x="6263" y="3206"/>
                    <a:pt x="6388" y="3243"/>
                    <a:pt x="6528" y="3243"/>
                  </a:cubicBezTo>
                  <a:cubicBezTo>
                    <a:pt x="6574" y="3243"/>
                    <a:pt x="6622" y="3239"/>
                    <a:pt x="6672" y="3231"/>
                  </a:cubicBezTo>
                  <a:lnTo>
                    <a:pt x="6805" y="3231"/>
                  </a:lnTo>
                  <a:cubicBezTo>
                    <a:pt x="7339" y="3231"/>
                    <a:pt x="7906" y="3131"/>
                    <a:pt x="8473" y="3064"/>
                  </a:cubicBezTo>
                  <a:lnTo>
                    <a:pt x="8473" y="3064"/>
                  </a:lnTo>
                  <a:cubicBezTo>
                    <a:pt x="8006" y="3731"/>
                    <a:pt x="7539" y="4432"/>
                    <a:pt x="7306" y="5199"/>
                  </a:cubicBezTo>
                  <a:cubicBezTo>
                    <a:pt x="7206" y="5266"/>
                    <a:pt x="7139" y="5432"/>
                    <a:pt x="7206" y="5566"/>
                  </a:cubicBezTo>
                  <a:cubicBezTo>
                    <a:pt x="7539" y="6300"/>
                    <a:pt x="7806" y="7067"/>
                    <a:pt x="8073" y="7801"/>
                  </a:cubicBezTo>
                  <a:cubicBezTo>
                    <a:pt x="7239" y="7567"/>
                    <a:pt x="6472" y="7267"/>
                    <a:pt x="5638" y="7067"/>
                  </a:cubicBezTo>
                  <a:cubicBezTo>
                    <a:pt x="5582" y="6992"/>
                    <a:pt x="5505" y="6949"/>
                    <a:pt x="5424" y="6949"/>
                  </a:cubicBezTo>
                  <a:cubicBezTo>
                    <a:pt x="5361" y="6949"/>
                    <a:pt x="5296" y="6975"/>
                    <a:pt x="5238" y="7034"/>
                  </a:cubicBezTo>
                  <a:cubicBezTo>
                    <a:pt x="4537" y="7634"/>
                    <a:pt x="3803" y="8201"/>
                    <a:pt x="3003" y="8701"/>
                  </a:cubicBezTo>
                  <a:cubicBezTo>
                    <a:pt x="3069" y="7734"/>
                    <a:pt x="3236" y="6700"/>
                    <a:pt x="3170" y="5733"/>
                  </a:cubicBezTo>
                  <a:cubicBezTo>
                    <a:pt x="3136" y="5599"/>
                    <a:pt x="3003" y="5566"/>
                    <a:pt x="2903" y="5566"/>
                  </a:cubicBezTo>
                  <a:cubicBezTo>
                    <a:pt x="2669" y="5299"/>
                    <a:pt x="2336" y="5132"/>
                    <a:pt x="2035" y="4932"/>
                  </a:cubicBezTo>
                  <a:cubicBezTo>
                    <a:pt x="1702" y="4732"/>
                    <a:pt x="1368" y="4465"/>
                    <a:pt x="1035" y="4265"/>
                  </a:cubicBezTo>
                  <a:lnTo>
                    <a:pt x="2035" y="4031"/>
                  </a:lnTo>
                  <a:cubicBezTo>
                    <a:pt x="2502" y="3898"/>
                    <a:pt x="3003" y="3798"/>
                    <a:pt x="3403" y="3564"/>
                  </a:cubicBezTo>
                  <a:cubicBezTo>
                    <a:pt x="3503" y="3464"/>
                    <a:pt x="3536" y="3398"/>
                    <a:pt x="3503" y="3298"/>
                  </a:cubicBezTo>
                  <a:cubicBezTo>
                    <a:pt x="3703" y="2897"/>
                    <a:pt x="3837" y="2430"/>
                    <a:pt x="3970" y="1963"/>
                  </a:cubicBezTo>
                  <a:cubicBezTo>
                    <a:pt x="4104" y="1596"/>
                    <a:pt x="4204" y="1196"/>
                    <a:pt x="4337" y="762"/>
                  </a:cubicBezTo>
                  <a:close/>
                  <a:moveTo>
                    <a:pt x="4185" y="0"/>
                  </a:moveTo>
                  <a:cubicBezTo>
                    <a:pt x="4070" y="0"/>
                    <a:pt x="3949" y="82"/>
                    <a:pt x="3903" y="195"/>
                  </a:cubicBezTo>
                  <a:cubicBezTo>
                    <a:pt x="3737" y="729"/>
                    <a:pt x="3603" y="1296"/>
                    <a:pt x="3403" y="1863"/>
                  </a:cubicBezTo>
                  <a:cubicBezTo>
                    <a:pt x="3303" y="2297"/>
                    <a:pt x="3136" y="2730"/>
                    <a:pt x="3069" y="3197"/>
                  </a:cubicBezTo>
                  <a:cubicBezTo>
                    <a:pt x="2669" y="3231"/>
                    <a:pt x="2302" y="3398"/>
                    <a:pt x="1869" y="3464"/>
                  </a:cubicBezTo>
                  <a:cubicBezTo>
                    <a:pt x="1335" y="3598"/>
                    <a:pt x="801" y="3765"/>
                    <a:pt x="301" y="3898"/>
                  </a:cubicBezTo>
                  <a:cubicBezTo>
                    <a:pt x="34" y="3965"/>
                    <a:pt x="1" y="4265"/>
                    <a:pt x="201" y="4398"/>
                  </a:cubicBezTo>
                  <a:lnTo>
                    <a:pt x="1702" y="5399"/>
                  </a:lnTo>
                  <a:cubicBezTo>
                    <a:pt x="2002" y="5599"/>
                    <a:pt x="2336" y="5866"/>
                    <a:pt x="2669" y="5966"/>
                  </a:cubicBezTo>
                  <a:cubicBezTo>
                    <a:pt x="2469" y="7067"/>
                    <a:pt x="2402" y="8201"/>
                    <a:pt x="2336" y="9268"/>
                  </a:cubicBezTo>
                  <a:cubicBezTo>
                    <a:pt x="2336" y="9395"/>
                    <a:pt x="2471" y="9503"/>
                    <a:pt x="2609" y="9503"/>
                  </a:cubicBezTo>
                  <a:cubicBezTo>
                    <a:pt x="2652" y="9503"/>
                    <a:pt x="2696" y="9493"/>
                    <a:pt x="2736" y="9469"/>
                  </a:cubicBezTo>
                  <a:cubicBezTo>
                    <a:pt x="3703" y="8902"/>
                    <a:pt x="4571" y="8234"/>
                    <a:pt x="5471" y="7534"/>
                  </a:cubicBezTo>
                  <a:cubicBezTo>
                    <a:pt x="6338" y="8034"/>
                    <a:pt x="7473" y="8234"/>
                    <a:pt x="8407" y="8435"/>
                  </a:cubicBezTo>
                  <a:cubicBezTo>
                    <a:pt x="8421" y="8437"/>
                    <a:pt x="8436" y="8439"/>
                    <a:pt x="8452" y="8439"/>
                  </a:cubicBezTo>
                  <a:cubicBezTo>
                    <a:pt x="8617" y="8439"/>
                    <a:pt x="8832" y="8284"/>
                    <a:pt x="8740" y="8101"/>
                  </a:cubicBezTo>
                  <a:cubicBezTo>
                    <a:pt x="8473" y="7134"/>
                    <a:pt x="8073" y="6200"/>
                    <a:pt x="7673" y="5266"/>
                  </a:cubicBezTo>
                  <a:cubicBezTo>
                    <a:pt x="7639" y="5232"/>
                    <a:pt x="7639" y="5199"/>
                    <a:pt x="7606" y="5199"/>
                  </a:cubicBezTo>
                  <a:cubicBezTo>
                    <a:pt x="8273" y="4532"/>
                    <a:pt x="8707" y="3631"/>
                    <a:pt x="9207" y="2864"/>
                  </a:cubicBezTo>
                  <a:cubicBezTo>
                    <a:pt x="9341" y="2730"/>
                    <a:pt x="9207" y="2464"/>
                    <a:pt x="9007" y="2464"/>
                  </a:cubicBezTo>
                  <a:cubicBezTo>
                    <a:pt x="8173" y="2564"/>
                    <a:pt x="7206" y="2530"/>
                    <a:pt x="6338" y="2730"/>
                  </a:cubicBezTo>
                  <a:cubicBezTo>
                    <a:pt x="6338" y="2697"/>
                    <a:pt x="6338" y="2697"/>
                    <a:pt x="6305" y="2630"/>
                  </a:cubicBezTo>
                  <a:cubicBezTo>
                    <a:pt x="5705" y="1763"/>
                    <a:pt x="5038" y="896"/>
                    <a:pt x="4337" y="62"/>
                  </a:cubicBezTo>
                  <a:cubicBezTo>
                    <a:pt x="4294" y="19"/>
                    <a:pt x="4240" y="0"/>
                    <a:pt x="41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8" name="Google Shape;1098;p44"/>
          <p:cNvSpPr/>
          <p:nvPr/>
        </p:nvSpPr>
        <p:spPr>
          <a:xfrm>
            <a:off x="715099" y="535000"/>
            <a:ext cx="1472700" cy="1472700"/>
          </a:xfrm>
          <a:prstGeom prst="ellipse">
            <a:avLst/>
          </a:prstGeom>
          <a:solidFill>
            <a:schemeClr val="accent5"/>
          </a:solidFill>
          <a:ln w="762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9" name="Google Shape;1099;p44"/>
          <p:cNvSpPr txBox="1">
            <a:spLocks noGrp="1"/>
          </p:cNvSpPr>
          <p:nvPr>
            <p:ph type="title"/>
          </p:nvPr>
        </p:nvSpPr>
        <p:spPr>
          <a:xfrm>
            <a:off x="715100" y="2324025"/>
            <a:ext cx="4131000" cy="125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/>
              <a:t>Geschiedenis</a:t>
            </a:r>
          </a:p>
        </p:txBody>
      </p:sp>
      <p:sp>
        <p:nvSpPr>
          <p:cNvPr id="1100" name="Google Shape;1100;p44"/>
          <p:cNvSpPr txBox="1">
            <a:spLocks noGrp="1"/>
          </p:cNvSpPr>
          <p:nvPr>
            <p:ph type="title" idx="2"/>
          </p:nvPr>
        </p:nvSpPr>
        <p:spPr>
          <a:xfrm>
            <a:off x="777275" y="850450"/>
            <a:ext cx="1347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1101" name="Google Shape;1101;p44"/>
          <p:cNvSpPr txBox="1">
            <a:spLocks noGrp="1"/>
          </p:cNvSpPr>
          <p:nvPr>
            <p:ph type="subTitle" idx="1"/>
          </p:nvPr>
        </p:nvSpPr>
        <p:spPr>
          <a:xfrm>
            <a:off x="715100" y="3580725"/>
            <a:ext cx="4921200" cy="59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/>
              <a:t>Waar komt ons alfabet vandaan?</a:t>
            </a:r>
          </a:p>
        </p:txBody>
      </p:sp>
      <p:grpSp>
        <p:nvGrpSpPr>
          <p:cNvPr id="1102" name="Google Shape;1102;p44"/>
          <p:cNvGrpSpPr/>
          <p:nvPr/>
        </p:nvGrpSpPr>
        <p:grpSpPr>
          <a:xfrm>
            <a:off x="6667476" y="3766704"/>
            <a:ext cx="1500606" cy="841785"/>
            <a:chOff x="689837" y="1088500"/>
            <a:chExt cx="1197515" cy="671816"/>
          </a:xfrm>
        </p:grpSpPr>
        <p:sp>
          <p:nvSpPr>
            <p:cNvPr id="1103" name="Google Shape;1103;p44"/>
            <p:cNvSpPr/>
            <p:nvPr/>
          </p:nvSpPr>
          <p:spPr>
            <a:xfrm>
              <a:off x="689837" y="1088500"/>
              <a:ext cx="1197515" cy="671816"/>
            </a:xfrm>
            <a:custGeom>
              <a:avLst/>
              <a:gdLst/>
              <a:ahLst/>
              <a:cxnLst/>
              <a:rect l="l" t="t" r="r" b="b"/>
              <a:pathLst>
                <a:path w="43216" h="21944" extrusionOk="0">
                  <a:moveTo>
                    <a:pt x="25344" y="0"/>
                  </a:moveTo>
                  <a:cubicBezTo>
                    <a:pt x="24969" y="0"/>
                    <a:pt x="24593" y="18"/>
                    <a:pt x="24218" y="52"/>
                  </a:cubicBezTo>
                  <a:cubicBezTo>
                    <a:pt x="19181" y="552"/>
                    <a:pt x="12543" y="4655"/>
                    <a:pt x="13511" y="10226"/>
                  </a:cubicBezTo>
                  <a:cubicBezTo>
                    <a:pt x="11925" y="8372"/>
                    <a:pt x="9842" y="6713"/>
                    <a:pt x="7453" y="6713"/>
                  </a:cubicBezTo>
                  <a:cubicBezTo>
                    <a:pt x="6876" y="6713"/>
                    <a:pt x="6282" y="6809"/>
                    <a:pt x="5672" y="7023"/>
                  </a:cubicBezTo>
                  <a:cubicBezTo>
                    <a:pt x="2036" y="8358"/>
                    <a:pt x="1669" y="12828"/>
                    <a:pt x="3470" y="15763"/>
                  </a:cubicBezTo>
                  <a:cubicBezTo>
                    <a:pt x="3312" y="15740"/>
                    <a:pt x="3154" y="15729"/>
                    <a:pt x="2998" y="15729"/>
                  </a:cubicBezTo>
                  <a:cubicBezTo>
                    <a:pt x="1573" y="15729"/>
                    <a:pt x="288" y="16675"/>
                    <a:pt x="168" y="18298"/>
                  </a:cubicBezTo>
                  <a:cubicBezTo>
                    <a:pt x="1" y="20466"/>
                    <a:pt x="1802" y="21434"/>
                    <a:pt x="3637" y="21634"/>
                  </a:cubicBezTo>
                  <a:cubicBezTo>
                    <a:pt x="5792" y="21885"/>
                    <a:pt x="8015" y="21943"/>
                    <a:pt x="10244" y="21943"/>
                  </a:cubicBezTo>
                  <a:cubicBezTo>
                    <a:pt x="12154" y="21943"/>
                    <a:pt x="14067" y="21901"/>
                    <a:pt x="15946" y="21901"/>
                  </a:cubicBezTo>
                  <a:cubicBezTo>
                    <a:pt x="19949" y="21901"/>
                    <a:pt x="23951" y="21801"/>
                    <a:pt x="27921" y="21601"/>
                  </a:cubicBezTo>
                  <a:cubicBezTo>
                    <a:pt x="31523" y="21434"/>
                    <a:pt x="35326" y="21500"/>
                    <a:pt x="38829" y="20833"/>
                  </a:cubicBezTo>
                  <a:cubicBezTo>
                    <a:pt x="41197" y="20366"/>
                    <a:pt x="42665" y="18765"/>
                    <a:pt x="42865" y="16330"/>
                  </a:cubicBezTo>
                  <a:cubicBezTo>
                    <a:pt x="43216" y="12740"/>
                    <a:pt x="40224" y="9477"/>
                    <a:pt x="36949" y="9477"/>
                  </a:cubicBezTo>
                  <a:cubicBezTo>
                    <a:pt x="36177" y="9477"/>
                    <a:pt x="35389" y="9658"/>
                    <a:pt x="34626" y="10059"/>
                  </a:cubicBezTo>
                  <a:cubicBezTo>
                    <a:pt x="35193" y="7757"/>
                    <a:pt x="34459" y="5255"/>
                    <a:pt x="32991" y="3421"/>
                  </a:cubicBezTo>
                  <a:cubicBezTo>
                    <a:pt x="31128" y="1055"/>
                    <a:pt x="28269" y="0"/>
                    <a:pt x="25344" y="0"/>
                  </a:cubicBezTo>
                  <a:close/>
                </a:path>
              </a:pathLst>
            </a:custGeom>
            <a:solidFill>
              <a:schemeClr val="accent6"/>
            </a:solidFill>
            <a:ln w="381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04" name="Google Shape;1104;p44"/>
            <p:cNvGrpSpPr/>
            <p:nvPr/>
          </p:nvGrpSpPr>
          <p:grpSpPr>
            <a:xfrm>
              <a:off x="749075" y="1149838"/>
              <a:ext cx="1079025" cy="549125"/>
              <a:chOff x="749075" y="1149838"/>
              <a:chExt cx="1079025" cy="549125"/>
            </a:xfrm>
          </p:grpSpPr>
          <p:sp>
            <p:nvSpPr>
              <p:cNvPr id="1105" name="Google Shape;1105;p44"/>
              <p:cNvSpPr/>
              <p:nvPr/>
            </p:nvSpPr>
            <p:spPr>
              <a:xfrm>
                <a:off x="769925" y="1169538"/>
                <a:ext cx="1046600" cy="509700"/>
              </a:xfrm>
              <a:custGeom>
                <a:avLst/>
                <a:gdLst/>
                <a:ahLst/>
                <a:cxnLst/>
                <a:rect l="l" t="t" r="r" b="b"/>
                <a:pathLst>
                  <a:path w="41864" h="20388" extrusionOk="0">
                    <a:moveTo>
                      <a:pt x="24309" y="0"/>
                    </a:moveTo>
                    <a:cubicBezTo>
                      <a:pt x="24190" y="0"/>
                      <a:pt x="24070" y="2"/>
                      <a:pt x="23950" y="7"/>
                    </a:cubicBezTo>
                    <a:cubicBezTo>
                      <a:pt x="18780" y="207"/>
                      <a:pt x="10774" y="4843"/>
                      <a:pt x="13777" y="11115"/>
                    </a:cubicBezTo>
                    <a:cubicBezTo>
                      <a:pt x="13938" y="11369"/>
                      <a:pt x="13715" y="11607"/>
                      <a:pt x="13486" y="11607"/>
                    </a:cubicBezTo>
                    <a:cubicBezTo>
                      <a:pt x="13384" y="11607"/>
                      <a:pt x="13281" y="11561"/>
                      <a:pt x="13209" y="11448"/>
                    </a:cubicBezTo>
                    <a:cubicBezTo>
                      <a:pt x="11605" y="9105"/>
                      <a:pt x="9506" y="6700"/>
                      <a:pt x="6467" y="6700"/>
                    </a:cubicBezTo>
                    <a:cubicBezTo>
                      <a:pt x="6347" y="6700"/>
                      <a:pt x="6227" y="6704"/>
                      <a:pt x="6104" y="6711"/>
                    </a:cubicBezTo>
                    <a:cubicBezTo>
                      <a:pt x="1534" y="7012"/>
                      <a:pt x="1735" y="12049"/>
                      <a:pt x="3102" y="15151"/>
                    </a:cubicBezTo>
                    <a:lnTo>
                      <a:pt x="3169" y="15151"/>
                    </a:lnTo>
                    <a:cubicBezTo>
                      <a:pt x="3385" y="15212"/>
                      <a:pt x="3344" y="15559"/>
                      <a:pt x="3100" y="15559"/>
                    </a:cubicBezTo>
                    <a:cubicBezTo>
                      <a:pt x="3080" y="15559"/>
                      <a:pt x="3058" y="15556"/>
                      <a:pt x="3036" y="15551"/>
                    </a:cubicBezTo>
                    <a:cubicBezTo>
                      <a:pt x="2842" y="15521"/>
                      <a:pt x="2657" y="15506"/>
                      <a:pt x="2479" y="15506"/>
                    </a:cubicBezTo>
                    <a:cubicBezTo>
                      <a:pt x="1277" y="15506"/>
                      <a:pt x="436" y="16199"/>
                      <a:pt x="0" y="17653"/>
                    </a:cubicBezTo>
                    <a:cubicBezTo>
                      <a:pt x="33" y="19187"/>
                      <a:pt x="934" y="20021"/>
                      <a:pt x="2735" y="20154"/>
                    </a:cubicBezTo>
                    <a:cubicBezTo>
                      <a:pt x="3236" y="20254"/>
                      <a:pt x="3778" y="20271"/>
                      <a:pt x="4320" y="20271"/>
                    </a:cubicBezTo>
                    <a:cubicBezTo>
                      <a:pt x="4591" y="20271"/>
                      <a:pt x="4862" y="20267"/>
                      <a:pt x="5128" y="20267"/>
                    </a:cubicBezTo>
                    <a:cubicBezTo>
                      <a:pt x="5393" y="20267"/>
                      <a:pt x="5654" y="20271"/>
                      <a:pt x="5904" y="20288"/>
                    </a:cubicBezTo>
                    <a:cubicBezTo>
                      <a:pt x="8106" y="20355"/>
                      <a:pt x="10341" y="20388"/>
                      <a:pt x="12542" y="20388"/>
                    </a:cubicBezTo>
                    <a:cubicBezTo>
                      <a:pt x="16945" y="20388"/>
                      <a:pt x="21382" y="20355"/>
                      <a:pt x="25785" y="20154"/>
                    </a:cubicBezTo>
                    <a:cubicBezTo>
                      <a:pt x="28020" y="20021"/>
                      <a:pt x="30222" y="19954"/>
                      <a:pt x="32423" y="19787"/>
                    </a:cubicBezTo>
                    <a:cubicBezTo>
                      <a:pt x="34525" y="19654"/>
                      <a:pt x="37627" y="19888"/>
                      <a:pt x="39462" y="18787"/>
                    </a:cubicBezTo>
                    <a:cubicBezTo>
                      <a:pt x="41863" y="17286"/>
                      <a:pt x="41663" y="13716"/>
                      <a:pt x="40229" y="11682"/>
                    </a:cubicBezTo>
                    <a:cubicBezTo>
                      <a:pt x="39245" y="10226"/>
                      <a:pt x="37821" y="9536"/>
                      <a:pt x="36306" y="9536"/>
                    </a:cubicBezTo>
                    <a:cubicBezTo>
                      <a:pt x="35250" y="9536"/>
                      <a:pt x="34150" y="9871"/>
                      <a:pt x="33124" y="10514"/>
                    </a:cubicBezTo>
                    <a:cubicBezTo>
                      <a:pt x="33075" y="10539"/>
                      <a:pt x="33025" y="10549"/>
                      <a:pt x="32977" y="10549"/>
                    </a:cubicBezTo>
                    <a:cubicBezTo>
                      <a:pt x="32697" y="10549"/>
                      <a:pt x="32467" y="10180"/>
                      <a:pt x="32723" y="9980"/>
                    </a:cubicBezTo>
                    <a:cubicBezTo>
                      <a:pt x="32757" y="9980"/>
                      <a:pt x="32757" y="9947"/>
                      <a:pt x="32790" y="9947"/>
                    </a:cubicBezTo>
                    <a:lnTo>
                      <a:pt x="32790" y="9880"/>
                    </a:lnTo>
                    <a:cubicBezTo>
                      <a:pt x="34291" y="4334"/>
                      <a:pt x="29633" y="0"/>
                      <a:pt x="2430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6" name="Google Shape;1106;p44"/>
              <p:cNvSpPr/>
              <p:nvPr/>
            </p:nvSpPr>
            <p:spPr>
              <a:xfrm>
                <a:off x="770750" y="1166188"/>
                <a:ext cx="1040775" cy="469700"/>
              </a:xfrm>
              <a:custGeom>
                <a:avLst/>
                <a:gdLst/>
                <a:ahLst/>
                <a:cxnLst/>
                <a:rect l="l" t="t" r="r" b="b"/>
                <a:pathLst>
                  <a:path w="41631" h="18788" extrusionOk="0">
                    <a:moveTo>
                      <a:pt x="24345" y="1"/>
                    </a:moveTo>
                    <a:cubicBezTo>
                      <a:pt x="24225" y="1"/>
                      <a:pt x="24105" y="3"/>
                      <a:pt x="23984" y="7"/>
                    </a:cubicBezTo>
                    <a:cubicBezTo>
                      <a:pt x="18780" y="207"/>
                      <a:pt x="10775" y="4877"/>
                      <a:pt x="13810" y="11115"/>
                    </a:cubicBezTo>
                    <a:cubicBezTo>
                      <a:pt x="13949" y="11370"/>
                      <a:pt x="13735" y="11608"/>
                      <a:pt x="13502" y="11608"/>
                    </a:cubicBezTo>
                    <a:cubicBezTo>
                      <a:pt x="13399" y="11608"/>
                      <a:pt x="13292" y="11561"/>
                      <a:pt x="13210" y="11449"/>
                    </a:cubicBezTo>
                    <a:cubicBezTo>
                      <a:pt x="11615" y="9120"/>
                      <a:pt x="9501" y="6730"/>
                      <a:pt x="6548" y="6730"/>
                    </a:cubicBezTo>
                    <a:cubicBezTo>
                      <a:pt x="6413" y="6730"/>
                      <a:pt x="6276" y="6735"/>
                      <a:pt x="6138" y="6745"/>
                    </a:cubicBezTo>
                    <a:cubicBezTo>
                      <a:pt x="1535" y="7012"/>
                      <a:pt x="1768" y="12083"/>
                      <a:pt x="3136" y="15151"/>
                    </a:cubicBezTo>
                    <a:lnTo>
                      <a:pt x="3169" y="15151"/>
                    </a:lnTo>
                    <a:cubicBezTo>
                      <a:pt x="3447" y="15213"/>
                      <a:pt x="3354" y="15559"/>
                      <a:pt x="3102" y="15559"/>
                    </a:cubicBezTo>
                    <a:cubicBezTo>
                      <a:pt x="3081" y="15559"/>
                      <a:pt x="3059" y="15557"/>
                      <a:pt x="3036" y="15552"/>
                    </a:cubicBezTo>
                    <a:cubicBezTo>
                      <a:pt x="2829" y="15515"/>
                      <a:pt x="2631" y="15496"/>
                      <a:pt x="2442" y="15496"/>
                    </a:cubicBezTo>
                    <a:cubicBezTo>
                      <a:pt x="1260" y="15496"/>
                      <a:pt x="432" y="16215"/>
                      <a:pt x="0" y="17653"/>
                    </a:cubicBezTo>
                    <a:cubicBezTo>
                      <a:pt x="0" y="18053"/>
                      <a:pt x="100" y="18454"/>
                      <a:pt x="267" y="18787"/>
                    </a:cubicBezTo>
                    <a:cubicBezTo>
                      <a:pt x="596" y="17609"/>
                      <a:pt x="1892" y="16521"/>
                      <a:pt x="3177" y="16521"/>
                    </a:cubicBezTo>
                    <a:cubicBezTo>
                      <a:pt x="3456" y="16521"/>
                      <a:pt x="3735" y="16573"/>
                      <a:pt x="4003" y="16686"/>
                    </a:cubicBezTo>
                    <a:cubicBezTo>
                      <a:pt x="4170" y="16786"/>
                      <a:pt x="4370" y="16853"/>
                      <a:pt x="4537" y="16953"/>
                    </a:cubicBezTo>
                    <a:lnTo>
                      <a:pt x="4170" y="15952"/>
                    </a:lnTo>
                    <a:cubicBezTo>
                      <a:pt x="3169" y="12916"/>
                      <a:pt x="4504" y="8847"/>
                      <a:pt x="8273" y="8847"/>
                    </a:cubicBezTo>
                    <a:cubicBezTo>
                      <a:pt x="11142" y="8847"/>
                      <a:pt x="13143" y="11782"/>
                      <a:pt x="14511" y="14017"/>
                    </a:cubicBezTo>
                    <a:cubicBezTo>
                      <a:pt x="14544" y="11482"/>
                      <a:pt x="15345" y="8947"/>
                      <a:pt x="16979" y="6979"/>
                    </a:cubicBezTo>
                    <a:cubicBezTo>
                      <a:pt x="18704" y="4886"/>
                      <a:pt x="21070" y="3581"/>
                      <a:pt x="23431" y="3581"/>
                    </a:cubicBezTo>
                    <a:cubicBezTo>
                      <a:pt x="25134" y="3581"/>
                      <a:pt x="26834" y="4260"/>
                      <a:pt x="28287" y="5811"/>
                    </a:cubicBezTo>
                    <a:cubicBezTo>
                      <a:pt x="29955" y="7613"/>
                      <a:pt x="30956" y="9981"/>
                      <a:pt x="31323" y="12483"/>
                    </a:cubicBezTo>
                    <a:cubicBezTo>
                      <a:pt x="32072" y="12146"/>
                      <a:pt x="32933" y="11978"/>
                      <a:pt x="33797" y="11978"/>
                    </a:cubicBezTo>
                    <a:cubicBezTo>
                      <a:pt x="34819" y="11978"/>
                      <a:pt x="35844" y="12213"/>
                      <a:pt x="36693" y="12683"/>
                    </a:cubicBezTo>
                    <a:cubicBezTo>
                      <a:pt x="37127" y="12916"/>
                      <a:pt x="37460" y="13183"/>
                      <a:pt x="37794" y="13517"/>
                    </a:cubicBezTo>
                    <a:cubicBezTo>
                      <a:pt x="39195" y="14317"/>
                      <a:pt x="40396" y="15685"/>
                      <a:pt x="40896" y="17186"/>
                    </a:cubicBezTo>
                    <a:cubicBezTo>
                      <a:pt x="41630" y="15485"/>
                      <a:pt x="41230" y="13283"/>
                      <a:pt x="40229" y="11816"/>
                    </a:cubicBezTo>
                    <a:cubicBezTo>
                      <a:pt x="39205" y="10330"/>
                      <a:pt x="37747" y="9642"/>
                      <a:pt x="36217" y="9642"/>
                    </a:cubicBezTo>
                    <a:cubicBezTo>
                      <a:pt x="35204" y="9642"/>
                      <a:pt x="34160" y="9943"/>
                      <a:pt x="33191" y="10515"/>
                    </a:cubicBezTo>
                    <a:cubicBezTo>
                      <a:pt x="33131" y="10557"/>
                      <a:pt x="33069" y="10575"/>
                      <a:pt x="33011" y="10575"/>
                    </a:cubicBezTo>
                    <a:cubicBezTo>
                      <a:pt x="32746" y="10575"/>
                      <a:pt x="32544" y="10200"/>
                      <a:pt x="32790" y="9981"/>
                    </a:cubicBezTo>
                    <a:lnTo>
                      <a:pt x="32824" y="9948"/>
                    </a:lnTo>
                    <a:lnTo>
                      <a:pt x="32824" y="9881"/>
                    </a:lnTo>
                    <a:cubicBezTo>
                      <a:pt x="34292" y="4334"/>
                      <a:pt x="29697" y="1"/>
                      <a:pt x="2434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7" name="Google Shape;1107;p44"/>
              <p:cNvSpPr/>
              <p:nvPr/>
            </p:nvSpPr>
            <p:spPr>
              <a:xfrm>
                <a:off x="749075" y="1149838"/>
                <a:ext cx="1079025" cy="549125"/>
              </a:xfrm>
              <a:custGeom>
                <a:avLst/>
                <a:gdLst/>
                <a:ahLst/>
                <a:cxnLst/>
                <a:rect l="l" t="t" r="r" b="b"/>
                <a:pathLst>
                  <a:path w="43161" h="21965" extrusionOk="0">
                    <a:moveTo>
                      <a:pt x="25212" y="655"/>
                    </a:moveTo>
                    <a:cubicBezTo>
                      <a:pt x="30564" y="655"/>
                      <a:pt x="35159" y="4988"/>
                      <a:pt x="33691" y="10535"/>
                    </a:cubicBezTo>
                    <a:lnTo>
                      <a:pt x="33691" y="10602"/>
                    </a:lnTo>
                    <a:cubicBezTo>
                      <a:pt x="33657" y="10602"/>
                      <a:pt x="33657" y="10635"/>
                      <a:pt x="33591" y="10635"/>
                    </a:cubicBezTo>
                    <a:cubicBezTo>
                      <a:pt x="33372" y="10854"/>
                      <a:pt x="33579" y="11229"/>
                      <a:pt x="33844" y="11229"/>
                    </a:cubicBezTo>
                    <a:cubicBezTo>
                      <a:pt x="33903" y="11229"/>
                      <a:pt x="33964" y="11211"/>
                      <a:pt x="34024" y="11169"/>
                    </a:cubicBezTo>
                    <a:cubicBezTo>
                      <a:pt x="34981" y="10597"/>
                      <a:pt x="36022" y="10296"/>
                      <a:pt x="37036" y="10296"/>
                    </a:cubicBezTo>
                    <a:cubicBezTo>
                      <a:pt x="38568" y="10296"/>
                      <a:pt x="40039" y="10984"/>
                      <a:pt x="41063" y="12470"/>
                    </a:cubicBezTo>
                    <a:cubicBezTo>
                      <a:pt x="42497" y="14504"/>
                      <a:pt x="42697" y="18074"/>
                      <a:pt x="40329" y="19575"/>
                    </a:cubicBezTo>
                    <a:cubicBezTo>
                      <a:pt x="39041" y="20348"/>
                      <a:pt x="37111" y="20463"/>
                      <a:pt x="35372" y="20463"/>
                    </a:cubicBezTo>
                    <a:cubicBezTo>
                      <a:pt x="34634" y="20463"/>
                      <a:pt x="33930" y="20442"/>
                      <a:pt x="33324" y="20442"/>
                    </a:cubicBezTo>
                    <a:cubicBezTo>
                      <a:pt x="31089" y="20609"/>
                      <a:pt x="28887" y="20742"/>
                      <a:pt x="26686" y="20809"/>
                    </a:cubicBezTo>
                    <a:cubicBezTo>
                      <a:pt x="22813" y="20984"/>
                      <a:pt x="18965" y="21082"/>
                      <a:pt x="15099" y="21082"/>
                    </a:cubicBezTo>
                    <a:cubicBezTo>
                      <a:pt x="14536" y="21082"/>
                      <a:pt x="13973" y="21080"/>
                      <a:pt x="13410" y="21076"/>
                    </a:cubicBezTo>
                    <a:lnTo>
                      <a:pt x="6772" y="20942"/>
                    </a:lnTo>
                    <a:cubicBezTo>
                      <a:pt x="6521" y="20926"/>
                      <a:pt x="6263" y="20922"/>
                      <a:pt x="6000" y="20922"/>
                    </a:cubicBezTo>
                    <a:cubicBezTo>
                      <a:pt x="5736" y="20922"/>
                      <a:pt x="5469" y="20926"/>
                      <a:pt x="5200" y="20926"/>
                    </a:cubicBezTo>
                    <a:cubicBezTo>
                      <a:pt x="4662" y="20926"/>
                      <a:pt x="4120" y="20909"/>
                      <a:pt x="3603" y="20809"/>
                    </a:cubicBezTo>
                    <a:cubicBezTo>
                      <a:pt x="1835" y="20676"/>
                      <a:pt x="901" y="19842"/>
                      <a:pt x="867" y="18307"/>
                    </a:cubicBezTo>
                    <a:cubicBezTo>
                      <a:pt x="1299" y="16869"/>
                      <a:pt x="2127" y="16150"/>
                      <a:pt x="3309" y="16150"/>
                    </a:cubicBezTo>
                    <a:cubicBezTo>
                      <a:pt x="3498" y="16150"/>
                      <a:pt x="3696" y="16169"/>
                      <a:pt x="3903" y="16206"/>
                    </a:cubicBezTo>
                    <a:cubicBezTo>
                      <a:pt x="3926" y="16211"/>
                      <a:pt x="3948" y="16213"/>
                      <a:pt x="3969" y="16213"/>
                    </a:cubicBezTo>
                    <a:cubicBezTo>
                      <a:pt x="4221" y="16213"/>
                      <a:pt x="4314" y="15867"/>
                      <a:pt x="4036" y="15805"/>
                    </a:cubicBezTo>
                    <a:lnTo>
                      <a:pt x="4003" y="15805"/>
                    </a:lnTo>
                    <a:cubicBezTo>
                      <a:pt x="2635" y="12737"/>
                      <a:pt x="2402" y="7666"/>
                      <a:pt x="7005" y="7399"/>
                    </a:cubicBezTo>
                    <a:cubicBezTo>
                      <a:pt x="7143" y="7389"/>
                      <a:pt x="7280" y="7384"/>
                      <a:pt x="7415" y="7384"/>
                    </a:cubicBezTo>
                    <a:cubicBezTo>
                      <a:pt x="10368" y="7384"/>
                      <a:pt x="12482" y="9774"/>
                      <a:pt x="14077" y="12103"/>
                    </a:cubicBezTo>
                    <a:cubicBezTo>
                      <a:pt x="14162" y="12219"/>
                      <a:pt x="14273" y="12269"/>
                      <a:pt x="14380" y="12269"/>
                    </a:cubicBezTo>
                    <a:cubicBezTo>
                      <a:pt x="14609" y="12269"/>
                      <a:pt x="14814" y="12042"/>
                      <a:pt x="14677" y="11769"/>
                    </a:cubicBezTo>
                    <a:cubicBezTo>
                      <a:pt x="11642" y="5531"/>
                      <a:pt x="19647" y="861"/>
                      <a:pt x="24851" y="661"/>
                    </a:cubicBezTo>
                    <a:cubicBezTo>
                      <a:pt x="24972" y="657"/>
                      <a:pt x="25092" y="655"/>
                      <a:pt x="25212" y="655"/>
                    </a:cubicBezTo>
                    <a:close/>
                    <a:moveTo>
                      <a:pt x="25412" y="0"/>
                    </a:moveTo>
                    <a:cubicBezTo>
                      <a:pt x="25014" y="0"/>
                      <a:pt x="24615" y="21"/>
                      <a:pt x="24217" y="61"/>
                    </a:cubicBezTo>
                    <a:cubicBezTo>
                      <a:pt x="19180" y="561"/>
                      <a:pt x="12542" y="4731"/>
                      <a:pt x="13510" y="10235"/>
                    </a:cubicBezTo>
                    <a:cubicBezTo>
                      <a:pt x="11933" y="8390"/>
                      <a:pt x="9863" y="6739"/>
                      <a:pt x="7490" y="6739"/>
                    </a:cubicBezTo>
                    <a:cubicBezTo>
                      <a:pt x="6901" y="6739"/>
                      <a:pt x="6294" y="6840"/>
                      <a:pt x="5671" y="7066"/>
                    </a:cubicBezTo>
                    <a:cubicBezTo>
                      <a:pt x="2035" y="8333"/>
                      <a:pt x="1668" y="12837"/>
                      <a:pt x="3469" y="15772"/>
                    </a:cubicBezTo>
                    <a:cubicBezTo>
                      <a:pt x="3331" y="15755"/>
                      <a:pt x="3193" y="15747"/>
                      <a:pt x="3057" y="15747"/>
                    </a:cubicBezTo>
                    <a:cubicBezTo>
                      <a:pt x="1585" y="15747"/>
                      <a:pt x="289" y="16720"/>
                      <a:pt x="167" y="18307"/>
                    </a:cubicBezTo>
                    <a:cubicBezTo>
                      <a:pt x="0" y="20475"/>
                      <a:pt x="1801" y="21443"/>
                      <a:pt x="3636" y="21643"/>
                    </a:cubicBezTo>
                    <a:cubicBezTo>
                      <a:pt x="5706" y="21902"/>
                      <a:pt x="7839" y="21964"/>
                      <a:pt x="9975" y="21964"/>
                    </a:cubicBezTo>
                    <a:cubicBezTo>
                      <a:pt x="11968" y="21964"/>
                      <a:pt x="13963" y="21910"/>
                      <a:pt x="15911" y="21910"/>
                    </a:cubicBezTo>
                    <a:cubicBezTo>
                      <a:pt x="19914" y="21843"/>
                      <a:pt x="23917" y="21776"/>
                      <a:pt x="27920" y="21610"/>
                    </a:cubicBezTo>
                    <a:cubicBezTo>
                      <a:pt x="31489" y="21443"/>
                      <a:pt x="35325" y="21509"/>
                      <a:pt x="38828" y="20842"/>
                    </a:cubicBezTo>
                    <a:cubicBezTo>
                      <a:pt x="41163" y="20409"/>
                      <a:pt x="42664" y="18774"/>
                      <a:pt x="42864" y="16339"/>
                    </a:cubicBezTo>
                    <a:cubicBezTo>
                      <a:pt x="43161" y="12749"/>
                      <a:pt x="40159" y="9486"/>
                      <a:pt x="36881" y="9486"/>
                    </a:cubicBezTo>
                    <a:cubicBezTo>
                      <a:pt x="36109" y="9486"/>
                      <a:pt x="35321" y="9667"/>
                      <a:pt x="34558" y="10068"/>
                    </a:cubicBezTo>
                    <a:cubicBezTo>
                      <a:pt x="35192" y="7766"/>
                      <a:pt x="34391" y="5298"/>
                      <a:pt x="32990" y="3430"/>
                    </a:cubicBezTo>
                    <a:cubicBezTo>
                      <a:pt x="31142" y="1083"/>
                      <a:pt x="28313" y="0"/>
                      <a:pt x="254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08" name="Google Shape;1108;p44"/>
          <p:cNvGrpSpPr/>
          <p:nvPr/>
        </p:nvGrpSpPr>
        <p:grpSpPr>
          <a:xfrm>
            <a:off x="1132357" y="4204930"/>
            <a:ext cx="541471" cy="555309"/>
            <a:chOff x="7390410" y="1714112"/>
            <a:chExt cx="339694" cy="348418"/>
          </a:xfrm>
        </p:grpSpPr>
        <p:sp>
          <p:nvSpPr>
            <p:cNvPr id="1109" name="Google Shape;1109;p44"/>
            <p:cNvSpPr/>
            <p:nvPr/>
          </p:nvSpPr>
          <p:spPr>
            <a:xfrm>
              <a:off x="7390410" y="1714112"/>
              <a:ext cx="339694" cy="348418"/>
            </a:xfrm>
            <a:custGeom>
              <a:avLst/>
              <a:gdLst/>
              <a:ahLst/>
              <a:cxnLst/>
              <a:rect l="l" t="t" r="r" b="b"/>
              <a:pathLst>
                <a:path w="10036" h="10293" extrusionOk="0">
                  <a:moveTo>
                    <a:pt x="4529" y="1"/>
                  </a:moveTo>
                  <a:cubicBezTo>
                    <a:pt x="4408" y="1"/>
                    <a:pt x="4280" y="88"/>
                    <a:pt x="4237" y="218"/>
                  </a:cubicBezTo>
                  <a:cubicBezTo>
                    <a:pt x="4070" y="852"/>
                    <a:pt x="3870" y="1419"/>
                    <a:pt x="3703" y="2053"/>
                  </a:cubicBezTo>
                  <a:cubicBezTo>
                    <a:pt x="3570" y="2520"/>
                    <a:pt x="3370" y="3020"/>
                    <a:pt x="3336" y="3487"/>
                  </a:cubicBezTo>
                  <a:cubicBezTo>
                    <a:pt x="2869" y="3521"/>
                    <a:pt x="2469" y="3687"/>
                    <a:pt x="2002" y="3754"/>
                  </a:cubicBezTo>
                  <a:cubicBezTo>
                    <a:pt x="1402" y="3921"/>
                    <a:pt x="868" y="4054"/>
                    <a:pt x="301" y="4221"/>
                  </a:cubicBezTo>
                  <a:cubicBezTo>
                    <a:pt x="34" y="4321"/>
                    <a:pt x="1" y="4655"/>
                    <a:pt x="201" y="4755"/>
                  </a:cubicBezTo>
                  <a:cubicBezTo>
                    <a:pt x="734" y="5155"/>
                    <a:pt x="1302" y="5489"/>
                    <a:pt x="1835" y="5856"/>
                  </a:cubicBezTo>
                  <a:cubicBezTo>
                    <a:pt x="2169" y="6056"/>
                    <a:pt x="2502" y="6356"/>
                    <a:pt x="2869" y="6489"/>
                  </a:cubicBezTo>
                  <a:cubicBezTo>
                    <a:pt x="2636" y="7590"/>
                    <a:pt x="2636" y="8858"/>
                    <a:pt x="2502" y="10025"/>
                  </a:cubicBezTo>
                  <a:cubicBezTo>
                    <a:pt x="2502" y="10179"/>
                    <a:pt x="2639" y="10293"/>
                    <a:pt x="2779" y="10293"/>
                  </a:cubicBezTo>
                  <a:cubicBezTo>
                    <a:pt x="2821" y="10293"/>
                    <a:pt x="2864" y="10282"/>
                    <a:pt x="2903" y="10259"/>
                  </a:cubicBezTo>
                  <a:cubicBezTo>
                    <a:pt x="3503" y="9925"/>
                    <a:pt x="4037" y="9558"/>
                    <a:pt x="4571" y="9158"/>
                  </a:cubicBezTo>
                  <a:cubicBezTo>
                    <a:pt x="5004" y="8824"/>
                    <a:pt x="5471" y="8524"/>
                    <a:pt x="5871" y="8157"/>
                  </a:cubicBezTo>
                  <a:cubicBezTo>
                    <a:pt x="6805" y="8658"/>
                    <a:pt x="7873" y="8891"/>
                    <a:pt x="8907" y="9091"/>
                  </a:cubicBezTo>
                  <a:cubicBezTo>
                    <a:pt x="8974" y="9091"/>
                    <a:pt x="9040" y="9158"/>
                    <a:pt x="9074" y="9158"/>
                  </a:cubicBezTo>
                  <a:cubicBezTo>
                    <a:pt x="9091" y="9161"/>
                    <a:pt x="9109" y="9163"/>
                    <a:pt x="9126" y="9163"/>
                  </a:cubicBezTo>
                  <a:cubicBezTo>
                    <a:pt x="9275" y="9163"/>
                    <a:pt x="9414" y="9044"/>
                    <a:pt x="9474" y="8924"/>
                  </a:cubicBezTo>
                  <a:lnTo>
                    <a:pt x="9474" y="8758"/>
                  </a:lnTo>
                  <a:cubicBezTo>
                    <a:pt x="9241" y="8191"/>
                    <a:pt x="9040" y="7590"/>
                    <a:pt x="8807" y="7023"/>
                  </a:cubicBezTo>
                  <a:cubicBezTo>
                    <a:pt x="8640" y="6556"/>
                    <a:pt x="8473" y="6156"/>
                    <a:pt x="8240" y="5722"/>
                  </a:cubicBezTo>
                  <a:cubicBezTo>
                    <a:pt x="8240" y="5689"/>
                    <a:pt x="8206" y="5689"/>
                    <a:pt x="8206" y="5689"/>
                  </a:cubicBezTo>
                  <a:lnTo>
                    <a:pt x="8173" y="5655"/>
                  </a:lnTo>
                  <a:cubicBezTo>
                    <a:pt x="8340" y="5489"/>
                    <a:pt x="8473" y="5355"/>
                    <a:pt x="8540" y="5188"/>
                  </a:cubicBezTo>
                  <a:cubicBezTo>
                    <a:pt x="9107" y="4555"/>
                    <a:pt x="9474" y="3754"/>
                    <a:pt x="9941" y="3087"/>
                  </a:cubicBezTo>
                  <a:cubicBezTo>
                    <a:pt x="10035" y="2930"/>
                    <a:pt x="9893" y="2684"/>
                    <a:pt x="9709" y="2684"/>
                  </a:cubicBezTo>
                  <a:cubicBezTo>
                    <a:pt x="9697" y="2684"/>
                    <a:pt x="9686" y="2685"/>
                    <a:pt x="9674" y="2687"/>
                  </a:cubicBezTo>
                  <a:cubicBezTo>
                    <a:pt x="9507" y="2687"/>
                    <a:pt x="9341" y="2720"/>
                    <a:pt x="9174" y="2720"/>
                  </a:cubicBezTo>
                  <a:cubicBezTo>
                    <a:pt x="8573" y="2753"/>
                    <a:pt x="7973" y="2820"/>
                    <a:pt x="7373" y="2887"/>
                  </a:cubicBezTo>
                  <a:lnTo>
                    <a:pt x="6872" y="3020"/>
                  </a:lnTo>
                  <a:cubicBezTo>
                    <a:pt x="6872" y="2987"/>
                    <a:pt x="6872" y="2920"/>
                    <a:pt x="6839" y="2920"/>
                  </a:cubicBezTo>
                  <a:cubicBezTo>
                    <a:pt x="6205" y="1919"/>
                    <a:pt x="5471" y="1019"/>
                    <a:pt x="4704" y="85"/>
                  </a:cubicBezTo>
                  <a:cubicBezTo>
                    <a:pt x="4657" y="26"/>
                    <a:pt x="4594" y="1"/>
                    <a:pt x="4529" y="1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44"/>
            <p:cNvSpPr/>
            <p:nvPr/>
          </p:nvSpPr>
          <p:spPr>
            <a:xfrm>
              <a:off x="7437188" y="1755616"/>
              <a:ext cx="251825" cy="268769"/>
            </a:xfrm>
            <a:custGeom>
              <a:avLst/>
              <a:gdLst/>
              <a:ahLst/>
              <a:cxnLst/>
              <a:rect l="l" t="t" r="r" b="b"/>
              <a:pathLst>
                <a:path w="7440" h="7940" extrusionOk="0">
                  <a:moveTo>
                    <a:pt x="3303" y="0"/>
                  </a:moveTo>
                  <a:cubicBezTo>
                    <a:pt x="3170" y="434"/>
                    <a:pt x="3036" y="801"/>
                    <a:pt x="2936" y="1234"/>
                  </a:cubicBezTo>
                  <a:cubicBezTo>
                    <a:pt x="2803" y="1668"/>
                    <a:pt x="2669" y="2135"/>
                    <a:pt x="2469" y="2569"/>
                  </a:cubicBezTo>
                  <a:cubicBezTo>
                    <a:pt x="2502" y="2635"/>
                    <a:pt x="2469" y="2769"/>
                    <a:pt x="2369" y="2802"/>
                  </a:cubicBezTo>
                  <a:cubicBezTo>
                    <a:pt x="1969" y="3069"/>
                    <a:pt x="1468" y="3136"/>
                    <a:pt x="1001" y="3269"/>
                  </a:cubicBezTo>
                  <a:lnTo>
                    <a:pt x="1" y="3503"/>
                  </a:lnTo>
                  <a:cubicBezTo>
                    <a:pt x="334" y="3736"/>
                    <a:pt x="668" y="3936"/>
                    <a:pt x="1001" y="4170"/>
                  </a:cubicBezTo>
                  <a:cubicBezTo>
                    <a:pt x="1302" y="4403"/>
                    <a:pt x="1635" y="4570"/>
                    <a:pt x="1869" y="4804"/>
                  </a:cubicBezTo>
                  <a:cubicBezTo>
                    <a:pt x="1892" y="4798"/>
                    <a:pt x="1914" y="4795"/>
                    <a:pt x="1937" y="4795"/>
                  </a:cubicBezTo>
                  <a:cubicBezTo>
                    <a:pt x="2044" y="4795"/>
                    <a:pt x="2136" y="4860"/>
                    <a:pt x="2136" y="4970"/>
                  </a:cubicBezTo>
                  <a:cubicBezTo>
                    <a:pt x="2202" y="5938"/>
                    <a:pt x="2035" y="6972"/>
                    <a:pt x="1969" y="7939"/>
                  </a:cubicBezTo>
                  <a:cubicBezTo>
                    <a:pt x="2769" y="7439"/>
                    <a:pt x="3503" y="6838"/>
                    <a:pt x="4204" y="6271"/>
                  </a:cubicBezTo>
                  <a:cubicBezTo>
                    <a:pt x="4252" y="6223"/>
                    <a:pt x="4304" y="6205"/>
                    <a:pt x="4356" y="6205"/>
                  </a:cubicBezTo>
                  <a:cubicBezTo>
                    <a:pt x="4448" y="6205"/>
                    <a:pt x="4540" y="6262"/>
                    <a:pt x="4604" y="6305"/>
                  </a:cubicBezTo>
                  <a:cubicBezTo>
                    <a:pt x="5438" y="6471"/>
                    <a:pt x="6205" y="6772"/>
                    <a:pt x="7039" y="6972"/>
                  </a:cubicBezTo>
                  <a:cubicBezTo>
                    <a:pt x="6772" y="6205"/>
                    <a:pt x="6505" y="5471"/>
                    <a:pt x="6172" y="4737"/>
                  </a:cubicBezTo>
                  <a:cubicBezTo>
                    <a:pt x="6138" y="4603"/>
                    <a:pt x="6172" y="4437"/>
                    <a:pt x="6272" y="4437"/>
                  </a:cubicBezTo>
                  <a:cubicBezTo>
                    <a:pt x="6505" y="3669"/>
                    <a:pt x="6972" y="2969"/>
                    <a:pt x="7439" y="2302"/>
                  </a:cubicBezTo>
                  <a:lnTo>
                    <a:pt x="7439" y="2302"/>
                  </a:lnTo>
                  <a:cubicBezTo>
                    <a:pt x="6872" y="2402"/>
                    <a:pt x="6305" y="2469"/>
                    <a:pt x="5771" y="2469"/>
                  </a:cubicBezTo>
                  <a:lnTo>
                    <a:pt x="5638" y="2469"/>
                  </a:lnTo>
                  <a:cubicBezTo>
                    <a:pt x="5438" y="2469"/>
                    <a:pt x="5304" y="2435"/>
                    <a:pt x="5104" y="2402"/>
                  </a:cubicBezTo>
                  <a:cubicBezTo>
                    <a:pt x="5038" y="2335"/>
                    <a:pt x="5004" y="2302"/>
                    <a:pt x="5004" y="2268"/>
                  </a:cubicBezTo>
                  <a:cubicBezTo>
                    <a:pt x="4971" y="2268"/>
                    <a:pt x="4938" y="2235"/>
                    <a:pt x="4871" y="2168"/>
                  </a:cubicBezTo>
                  <a:cubicBezTo>
                    <a:pt x="4437" y="1434"/>
                    <a:pt x="3903" y="734"/>
                    <a:pt x="33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44"/>
            <p:cNvSpPr/>
            <p:nvPr/>
          </p:nvSpPr>
          <p:spPr>
            <a:xfrm>
              <a:off x="7402189" y="1727554"/>
              <a:ext cx="316169" cy="321710"/>
            </a:xfrm>
            <a:custGeom>
              <a:avLst/>
              <a:gdLst/>
              <a:ahLst/>
              <a:cxnLst/>
              <a:rect l="l" t="t" r="r" b="b"/>
              <a:pathLst>
                <a:path w="9341" h="9504" extrusionOk="0">
                  <a:moveTo>
                    <a:pt x="4337" y="762"/>
                  </a:moveTo>
                  <a:cubicBezTo>
                    <a:pt x="4871" y="1463"/>
                    <a:pt x="5404" y="2197"/>
                    <a:pt x="5905" y="2931"/>
                  </a:cubicBezTo>
                  <a:cubicBezTo>
                    <a:pt x="5972" y="2964"/>
                    <a:pt x="6005" y="3031"/>
                    <a:pt x="6038" y="3031"/>
                  </a:cubicBezTo>
                  <a:cubicBezTo>
                    <a:pt x="6038" y="3064"/>
                    <a:pt x="6105" y="3131"/>
                    <a:pt x="6138" y="3131"/>
                  </a:cubicBezTo>
                  <a:cubicBezTo>
                    <a:pt x="6263" y="3206"/>
                    <a:pt x="6388" y="3243"/>
                    <a:pt x="6528" y="3243"/>
                  </a:cubicBezTo>
                  <a:cubicBezTo>
                    <a:pt x="6574" y="3243"/>
                    <a:pt x="6622" y="3239"/>
                    <a:pt x="6672" y="3231"/>
                  </a:cubicBezTo>
                  <a:lnTo>
                    <a:pt x="6805" y="3231"/>
                  </a:lnTo>
                  <a:cubicBezTo>
                    <a:pt x="7339" y="3231"/>
                    <a:pt x="7906" y="3131"/>
                    <a:pt x="8473" y="3064"/>
                  </a:cubicBezTo>
                  <a:lnTo>
                    <a:pt x="8473" y="3064"/>
                  </a:lnTo>
                  <a:cubicBezTo>
                    <a:pt x="8006" y="3731"/>
                    <a:pt x="7539" y="4432"/>
                    <a:pt x="7306" y="5199"/>
                  </a:cubicBezTo>
                  <a:cubicBezTo>
                    <a:pt x="7206" y="5266"/>
                    <a:pt x="7139" y="5432"/>
                    <a:pt x="7206" y="5566"/>
                  </a:cubicBezTo>
                  <a:cubicBezTo>
                    <a:pt x="7539" y="6300"/>
                    <a:pt x="7806" y="7067"/>
                    <a:pt x="8073" y="7801"/>
                  </a:cubicBezTo>
                  <a:cubicBezTo>
                    <a:pt x="7239" y="7567"/>
                    <a:pt x="6472" y="7267"/>
                    <a:pt x="5638" y="7067"/>
                  </a:cubicBezTo>
                  <a:cubicBezTo>
                    <a:pt x="5582" y="6992"/>
                    <a:pt x="5505" y="6949"/>
                    <a:pt x="5424" y="6949"/>
                  </a:cubicBezTo>
                  <a:cubicBezTo>
                    <a:pt x="5361" y="6949"/>
                    <a:pt x="5296" y="6975"/>
                    <a:pt x="5238" y="7034"/>
                  </a:cubicBezTo>
                  <a:cubicBezTo>
                    <a:pt x="4537" y="7634"/>
                    <a:pt x="3803" y="8201"/>
                    <a:pt x="3003" y="8701"/>
                  </a:cubicBezTo>
                  <a:cubicBezTo>
                    <a:pt x="3069" y="7734"/>
                    <a:pt x="3236" y="6700"/>
                    <a:pt x="3170" y="5733"/>
                  </a:cubicBezTo>
                  <a:cubicBezTo>
                    <a:pt x="3136" y="5599"/>
                    <a:pt x="3003" y="5566"/>
                    <a:pt x="2903" y="5566"/>
                  </a:cubicBezTo>
                  <a:cubicBezTo>
                    <a:pt x="2669" y="5299"/>
                    <a:pt x="2336" y="5132"/>
                    <a:pt x="2035" y="4932"/>
                  </a:cubicBezTo>
                  <a:cubicBezTo>
                    <a:pt x="1702" y="4732"/>
                    <a:pt x="1368" y="4465"/>
                    <a:pt x="1035" y="4265"/>
                  </a:cubicBezTo>
                  <a:lnTo>
                    <a:pt x="2035" y="4031"/>
                  </a:lnTo>
                  <a:cubicBezTo>
                    <a:pt x="2502" y="3898"/>
                    <a:pt x="3003" y="3798"/>
                    <a:pt x="3403" y="3564"/>
                  </a:cubicBezTo>
                  <a:cubicBezTo>
                    <a:pt x="3503" y="3464"/>
                    <a:pt x="3536" y="3398"/>
                    <a:pt x="3503" y="3298"/>
                  </a:cubicBezTo>
                  <a:cubicBezTo>
                    <a:pt x="3703" y="2897"/>
                    <a:pt x="3837" y="2430"/>
                    <a:pt x="3970" y="1963"/>
                  </a:cubicBezTo>
                  <a:cubicBezTo>
                    <a:pt x="4104" y="1596"/>
                    <a:pt x="4204" y="1196"/>
                    <a:pt x="4337" y="762"/>
                  </a:cubicBezTo>
                  <a:close/>
                  <a:moveTo>
                    <a:pt x="4185" y="0"/>
                  </a:moveTo>
                  <a:cubicBezTo>
                    <a:pt x="4070" y="0"/>
                    <a:pt x="3949" y="82"/>
                    <a:pt x="3903" y="195"/>
                  </a:cubicBezTo>
                  <a:cubicBezTo>
                    <a:pt x="3737" y="729"/>
                    <a:pt x="3603" y="1296"/>
                    <a:pt x="3403" y="1863"/>
                  </a:cubicBezTo>
                  <a:cubicBezTo>
                    <a:pt x="3303" y="2297"/>
                    <a:pt x="3136" y="2730"/>
                    <a:pt x="3069" y="3197"/>
                  </a:cubicBezTo>
                  <a:cubicBezTo>
                    <a:pt x="2669" y="3231"/>
                    <a:pt x="2302" y="3398"/>
                    <a:pt x="1869" y="3464"/>
                  </a:cubicBezTo>
                  <a:cubicBezTo>
                    <a:pt x="1335" y="3598"/>
                    <a:pt x="801" y="3765"/>
                    <a:pt x="301" y="3898"/>
                  </a:cubicBezTo>
                  <a:cubicBezTo>
                    <a:pt x="34" y="3965"/>
                    <a:pt x="1" y="4265"/>
                    <a:pt x="201" y="4398"/>
                  </a:cubicBezTo>
                  <a:lnTo>
                    <a:pt x="1702" y="5399"/>
                  </a:lnTo>
                  <a:cubicBezTo>
                    <a:pt x="2002" y="5599"/>
                    <a:pt x="2336" y="5866"/>
                    <a:pt x="2669" y="5966"/>
                  </a:cubicBezTo>
                  <a:cubicBezTo>
                    <a:pt x="2469" y="7067"/>
                    <a:pt x="2402" y="8201"/>
                    <a:pt x="2336" y="9268"/>
                  </a:cubicBezTo>
                  <a:cubicBezTo>
                    <a:pt x="2336" y="9395"/>
                    <a:pt x="2471" y="9503"/>
                    <a:pt x="2609" y="9503"/>
                  </a:cubicBezTo>
                  <a:cubicBezTo>
                    <a:pt x="2652" y="9503"/>
                    <a:pt x="2696" y="9493"/>
                    <a:pt x="2736" y="9469"/>
                  </a:cubicBezTo>
                  <a:cubicBezTo>
                    <a:pt x="3703" y="8902"/>
                    <a:pt x="4571" y="8234"/>
                    <a:pt x="5471" y="7534"/>
                  </a:cubicBezTo>
                  <a:cubicBezTo>
                    <a:pt x="6338" y="8034"/>
                    <a:pt x="7473" y="8234"/>
                    <a:pt x="8407" y="8435"/>
                  </a:cubicBezTo>
                  <a:cubicBezTo>
                    <a:pt x="8421" y="8437"/>
                    <a:pt x="8436" y="8439"/>
                    <a:pt x="8452" y="8439"/>
                  </a:cubicBezTo>
                  <a:cubicBezTo>
                    <a:pt x="8617" y="8439"/>
                    <a:pt x="8832" y="8284"/>
                    <a:pt x="8740" y="8101"/>
                  </a:cubicBezTo>
                  <a:cubicBezTo>
                    <a:pt x="8473" y="7134"/>
                    <a:pt x="8073" y="6200"/>
                    <a:pt x="7673" y="5266"/>
                  </a:cubicBezTo>
                  <a:cubicBezTo>
                    <a:pt x="7639" y="5232"/>
                    <a:pt x="7639" y="5199"/>
                    <a:pt x="7606" y="5199"/>
                  </a:cubicBezTo>
                  <a:cubicBezTo>
                    <a:pt x="8273" y="4532"/>
                    <a:pt x="8707" y="3631"/>
                    <a:pt x="9207" y="2864"/>
                  </a:cubicBezTo>
                  <a:cubicBezTo>
                    <a:pt x="9341" y="2730"/>
                    <a:pt x="9207" y="2464"/>
                    <a:pt x="9007" y="2464"/>
                  </a:cubicBezTo>
                  <a:cubicBezTo>
                    <a:pt x="8173" y="2564"/>
                    <a:pt x="7206" y="2530"/>
                    <a:pt x="6338" y="2730"/>
                  </a:cubicBezTo>
                  <a:cubicBezTo>
                    <a:pt x="6338" y="2697"/>
                    <a:pt x="6338" y="2697"/>
                    <a:pt x="6305" y="2630"/>
                  </a:cubicBezTo>
                  <a:cubicBezTo>
                    <a:pt x="5705" y="1763"/>
                    <a:pt x="5038" y="896"/>
                    <a:pt x="4337" y="62"/>
                  </a:cubicBezTo>
                  <a:cubicBezTo>
                    <a:pt x="4294" y="19"/>
                    <a:pt x="4240" y="0"/>
                    <a:pt x="41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2" name="Google Shape;1112;p44"/>
          <p:cNvGrpSpPr/>
          <p:nvPr/>
        </p:nvGrpSpPr>
        <p:grpSpPr>
          <a:xfrm rot="-1785688">
            <a:off x="1959713" y="4406895"/>
            <a:ext cx="393146" cy="403213"/>
            <a:chOff x="7390410" y="1714112"/>
            <a:chExt cx="339694" cy="348418"/>
          </a:xfrm>
        </p:grpSpPr>
        <p:sp>
          <p:nvSpPr>
            <p:cNvPr id="1113" name="Google Shape;1113;p44"/>
            <p:cNvSpPr/>
            <p:nvPr/>
          </p:nvSpPr>
          <p:spPr>
            <a:xfrm>
              <a:off x="7390410" y="1714112"/>
              <a:ext cx="339694" cy="348418"/>
            </a:xfrm>
            <a:custGeom>
              <a:avLst/>
              <a:gdLst/>
              <a:ahLst/>
              <a:cxnLst/>
              <a:rect l="l" t="t" r="r" b="b"/>
              <a:pathLst>
                <a:path w="10036" h="10293" extrusionOk="0">
                  <a:moveTo>
                    <a:pt x="4529" y="1"/>
                  </a:moveTo>
                  <a:cubicBezTo>
                    <a:pt x="4408" y="1"/>
                    <a:pt x="4280" y="88"/>
                    <a:pt x="4237" y="218"/>
                  </a:cubicBezTo>
                  <a:cubicBezTo>
                    <a:pt x="4070" y="852"/>
                    <a:pt x="3870" y="1419"/>
                    <a:pt x="3703" y="2053"/>
                  </a:cubicBezTo>
                  <a:cubicBezTo>
                    <a:pt x="3570" y="2520"/>
                    <a:pt x="3370" y="3020"/>
                    <a:pt x="3336" y="3487"/>
                  </a:cubicBezTo>
                  <a:cubicBezTo>
                    <a:pt x="2869" y="3521"/>
                    <a:pt x="2469" y="3687"/>
                    <a:pt x="2002" y="3754"/>
                  </a:cubicBezTo>
                  <a:cubicBezTo>
                    <a:pt x="1402" y="3921"/>
                    <a:pt x="868" y="4054"/>
                    <a:pt x="301" y="4221"/>
                  </a:cubicBezTo>
                  <a:cubicBezTo>
                    <a:pt x="34" y="4321"/>
                    <a:pt x="1" y="4655"/>
                    <a:pt x="201" y="4755"/>
                  </a:cubicBezTo>
                  <a:cubicBezTo>
                    <a:pt x="734" y="5155"/>
                    <a:pt x="1302" y="5489"/>
                    <a:pt x="1835" y="5856"/>
                  </a:cubicBezTo>
                  <a:cubicBezTo>
                    <a:pt x="2169" y="6056"/>
                    <a:pt x="2502" y="6356"/>
                    <a:pt x="2869" y="6489"/>
                  </a:cubicBezTo>
                  <a:cubicBezTo>
                    <a:pt x="2636" y="7590"/>
                    <a:pt x="2636" y="8858"/>
                    <a:pt x="2502" y="10025"/>
                  </a:cubicBezTo>
                  <a:cubicBezTo>
                    <a:pt x="2502" y="10179"/>
                    <a:pt x="2639" y="10293"/>
                    <a:pt x="2779" y="10293"/>
                  </a:cubicBezTo>
                  <a:cubicBezTo>
                    <a:pt x="2821" y="10293"/>
                    <a:pt x="2864" y="10282"/>
                    <a:pt x="2903" y="10259"/>
                  </a:cubicBezTo>
                  <a:cubicBezTo>
                    <a:pt x="3503" y="9925"/>
                    <a:pt x="4037" y="9558"/>
                    <a:pt x="4571" y="9158"/>
                  </a:cubicBezTo>
                  <a:cubicBezTo>
                    <a:pt x="5004" y="8824"/>
                    <a:pt x="5471" y="8524"/>
                    <a:pt x="5871" y="8157"/>
                  </a:cubicBezTo>
                  <a:cubicBezTo>
                    <a:pt x="6805" y="8658"/>
                    <a:pt x="7873" y="8891"/>
                    <a:pt x="8907" y="9091"/>
                  </a:cubicBezTo>
                  <a:cubicBezTo>
                    <a:pt x="8974" y="9091"/>
                    <a:pt x="9040" y="9158"/>
                    <a:pt x="9074" y="9158"/>
                  </a:cubicBezTo>
                  <a:cubicBezTo>
                    <a:pt x="9091" y="9161"/>
                    <a:pt x="9109" y="9163"/>
                    <a:pt x="9126" y="9163"/>
                  </a:cubicBezTo>
                  <a:cubicBezTo>
                    <a:pt x="9275" y="9163"/>
                    <a:pt x="9414" y="9044"/>
                    <a:pt x="9474" y="8924"/>
                  </a:cubicBezTo>
                  <a:lnTo>
                    <a:pt x="9474" y="8758"/>
                  </a:lnTo>
                  <a:cubicBezTo>
                    <a:pt x="9241" y="8191"/>
                    <a:pt x="9040" y="7590"/>
                    <a:pt x="8807" y="7023"/>
                  </a:cubicBezTo>
                  <a:cubicBezTo>
                    <a:pt x="8640" y="6556"/>
                    <a:pt x="8473" y="6156"/>
                    <a:pt x="8240" y="5722"/>
                  </a:cubicBezTo>
                  <a:cubicBezTo>
                    <a:pt x="8240" y="5689"/>
                    <a:pt x="8206" y="5689"/>
                    <a:pt x="8206" y="5689"/>
                  </a:cubicBezTo>
                  <a:lnTo>
                    <a:pt x="8173" y="5655"/>
                  </a:lnTo>
                  <a:cubicBezTo>
                    <a:pt x="8340" y="5489"/>
                    <a:pt x="8473" y="5355"/>
                    <a:pt x="8540" y="5188"/>
                  </a:cubicBezTo>
                  <a:cubicBezTo>
                    <a:pt x="9107" y="4555"/>
                    <a:pt x="9474" y="3754"/>
                    <a:pt x="9941" y="3087"/>
                  </a:cubicBezTo>
                  <a:cubicBezTo>
                    <a:pt x="10035" y="2930"/>
                    <a:pt x="9893" y="2684"/>
                    <a:pt x="9709" y="2684"/>
                  </a:cubicBezTo>
                  <a:cubicBezTo>
                    <a:pt x="9697" y="2684"/>
                    <a:pt x="9686" y="2685"/>
                    <a:pt x="9674" y="2687"/>
                  </a:cubicBezTo>
                  <a:cubicBezTo>
                    <a:pt x="9507" y="2687"/>
                    <a:pt x="9341" y="2720"/>
                    <a:pt x="9174" y="2720"/>
                  </a:cubicBezTo>
                  <a:cubicBezTo>
                    <a:pt x="8573" y="2753"/>
                    <a:pt x="7973" y="2820"/>
                    <a:pt x="7373" y="2887"/>
                  </a:cubicBezTo>
                  <a:lnTo>
                    <a:pt x="6872" y="3020"/>
                  </a:lnTo>
                  <a:cubicBezTo>
                    <a:pt x="6872" y="2987"/>
                    <a:pt x="6872" y="2920"/>
                    <a:pt x="6839" y="2920"/>
                  </a:cubicBezTo>
                  <a:cubicBezTo>
                    <a:pt x="6205" y="1919"/>
                    <a:pt x="5471" y="1019"/>
                    <a:pt x="4704" y="85"/>
                  </a:cubicBezTo>
                  <a:cubicBezTo>
                    <a:pt x="4657" y="26"/>
                    <a:pt x="4594" y="1"/>
                    <a:pt x="4529" y="1"/>
                  </a:cubicBezTo>
                  <a:close/>
                </a:path>
              </a:pathLst>
            </a:custGeom>
            <a:solidFill>
              <a:schemeClr val="accent3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44"/>
            <p:cNvSpPr/>
            <p:nvPr/>
          </p:nvSpPr>
          <p:spPr>
            <a:xfrm>
              <a:off x="7437188" y="1755616"/>
              <a:ext cx="251825" cy="268769"/>
            </a:xfrm>
            <a:custGeom>
              <a:avLst/>
              <a:gdLst/>
              <a:ahLst/>
              <a:cxnLst/>
              <a:rect l="l" t="t" r="r" b="b"/>
              <a:pathLst>
                <a:path w="7440" h="7940" extrusionOk="0">
                  <a:moveTo>
                    <a:pt x="3303" y="0"/>
                  </a:moveTo>
                  <a:cubicBezTo>
                    <a:pt x="3170" y="434"/>
                    <a:pt x="3036" y="801"/>
                    <a:pt x="2936" y="1234"/>
                  </a:cubicBezTo>
                  <a:cubicBezTo>
                    <a:pt x="2803" y="1668"/>
                    <a:pt x="2669" y="2135"/>
                    <a:pt x="2469" y="2569"/>
                  </a:cubicBezTo>
                  <a:cubicBezTo>
                    <a:pt x="2502" y="2635"/>
                    <a:pt x="2469" y="2769"/>
                    <a:pt x="2369" y="2802"/>
                  </a:cubicBezTo>
                  <a:cubicBezTo>
                    <a:pt x="1969" y="3069"/>
                    <a:pt x="1468" y="3136"/>
                    <a:pt x="1001" y="3269"/>
                  </a:cubicBezTo>
                  <a:lnTo>
                    <a:pt x="1" y="3503"/>
                  </a:lnTo>
                  <a:cubicBezTo>
                    <a:pt x="334" y="3736"/>
                    <a:pt x="668" y="3936"/>
                    <a:pt x="1001" y="4170"/>
                  </a:cubicBezTo>
                  <a:cubicBezTo>
                    <a:pt x="1302" y="4403"/>
                    <a:pt x="1635" y="4570"/>
                    <a:pt x="1869" y="4804"/>
                  </a:cubicBezTo>
                  <a:cubicBezTo>
                    <a:pt x="1892" y="4798"/>
                    <a:pt x="1914" y="4795"/>
                    <a:pt x="1937" y="4795"/>
                  </a:cubicBezTo>
                  <a:cubicBezTo>
                    <a:pt x="2044" y="4795"/>
                    <a:pt x="2136" y="4860"/>
                    <a:pt x="2136" y="4970"/>
                  </a:cubicBezTo>
                  <a:cubicBezTo>
                    <a:pt x="2202" y="5938"/>
                    <a:pt x="2035" y="6972"/>
                    <a:pt x="1969" y="7939"/>
                  </a:cubicBezTo>
                  <a:cubicBezTo>
                    <a:pt x="2769" y="7439"/>
                    <a:pt x="3503" y="6838"/>
                    <a:pt x="4204" y="6271"/>
                  </a:cubicBezTo>
                  <a:cubicBezTo>
                    <a:pt x="4252" y="6223"/>
                    <a:pt x="4304" y="6205"/>
                    <a:pt x="4356" y="6205"/>
                  </a:cubicBezTo>
                  <a:cubicBezTo>
                    <a:pt x="4448" y="6205"/>
                    <a:pt x="4540" y="6262"/>
                    <a:pt x="4604" y="6305"/>
                  </a:cubicBezTo>
                  <a:cubicBezTo>
                    <a:pt x="5438" y="6471"/>
                    <a:pt x="6205" y="6772"/>
                    <a:pt x="7039" y="6972"/>
                  </a:cubicBezTo>
                  <a:cubicBezTo>
                    <a:pt x="6772" y="6205"/>
                    <a:pt x="6505" y="5471"/>
                    <a:pt x="6172" y="4737"/>
                  </a:cubicBezTo>
                  <a:cubicBezTo>
                    <a:pt x="6138" y="4603"/>
                    <a:pt x="6172" y="4437"/>
                    <a:pt x="6272" y="4437"/>
                  </a:cubicBezTo>
                  <a:cubicBezTo>
                    <a:pt x="6505" y="3669"/>
                    <a:pt x="6972" y="2969"/>
                    <a:pt x="7439" y="2302"/>
                  </a:cubicBezTo>
                  <a:lnTo>
                    <a:pt x="7439" y="2302"/>
                  </a:lnTo>
                  <a:cubicBezTo>
                    <a:pt x="6872" y="2402"/>
                    <a:pt x="6305" y="2469"/>
                    <a:pt x="5771" y="2469"/>
                  </a:cubicBezTo>
                  <a:lnTo>
                    <a:pt x="5638" y="2469"/>
                  </a:lnTo>
                  <a:cubicBezTo>
                    <a:pt x="5438" y="2469"/>
                    <a:pt x="5304" y="2435"/>
                    <a:pt x="5104" y="2402"/>
                  </a:cubicBezTo>
                  <a:cubicBezTo>
                    <a:pt x="5038" y="2335"/>
                    <a:pt x="5004" y="2302"/>
                    <a:pt x="5004" y="2268"/>
                  </a:cubicBezTo>
                  <a:cubicBezTo>
                    <a:pt x="4971" y="2268"/>
                    <a:pt x="4938" y="2235"/>
                    <a:pt x="4871" y="2168"/>
                  </a:cubicBezTo>
                  <a:cubicBezTo>
                    <a:pt x="4437" y="1434"/>
                    <a:pt x="3903" y="734"/>
                    <a:pt x="3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44"/>
            <p:cNvSpPr/>
            <p:nvPr/>
          </p:nvSpPr>
          <p:spPr>
            <a:xfrm>
              <a:off x="7402189" y="1727554"/>
              <a:ext cx="316169" cy="321710"/>
            </a:xfrm>
            <a:custGeom>
              <a:avLst/>
              <a:gdLst/>
              <a:ahLst/>
              <a:cxnLst/>
              <a:rect l="l" t="t" r="r" b="b"/>
              <a:pathLst>
                <a:path w="9341" h="9504" extrusionOk="0">
                  <a:moveTo>
                    <a:pt x="4337" y="762"/>
                  </a:moveTo>
                  <a:cubicBezTo>
                    <a:pt x="4871" y="1463"/>
                    <a:pt x="5404" y="2197"/>
                    <a:pt x="5905" y="2931"/>
                  </a:cubicBezTo>
                  <a:cubicBezTo>
                    <a:pt x="5972" y="2964"/>
                    <a:pt x="6005" y="3031"/>
                    <a:pt x="6038" y="3031"/>
                  </a:cubicBezTo>
                  <a:cubicBezTo>
                    <a:pt x="6038" y="3064"/>
                    <a:pt x="6105" y="3131"/>
                    <a:pt x="6138" y="3131"/>
                  </a:cubicBezTo>
                  <a:cubicBezTo>
                    <a:pt x="6263" y="3206"/>
                    <a:pt x="6388" y="3243"/>
                    <a:pt x="6528" y="3243"/>
                  </a:cubicBezTo>
                  <a:cubicBezTo>
                    <a:pt x="6574" y="3243"/>
                    <a:pt x="6622" y="3239"/>
                    <a:pt x="6672" y="3231"/>
                  </a:cubicBezTo>
                  <a:lnTo>
                    <a:pt x="6805" y="3231"/>
                  </a:lnTo>
                  <a:cubicBezTo>
                    <a:pt x="7339" y="3231"/>
                    <a:pt x="7906" y="3131"/>
                    <a:pt x="8473" y="3064"/>
                  </a:cubicBezTo>
                  <a:lnTo>
                    <a:pt x="8473" y="3064"/>
                  </a:lnTo>
                  <a:cubicBezTo>
                    <a:pt x="8006" y="3731"/>
                    <a:pt x="7539" y="4432"/>
                    <a:pt x="7306" y="5199"/>
                  </a:cubicBezTo>
                  <a:cubicBezTo>
                    <a:pt x="7206" y="5266"/>
                    <a:pt x="7139" y="5432"/>
                    <a:pt x="7206" y="5566"/>
                  </a:cubicBezTo>
                  <a:cubicBezTo>
                    <a:pt x="7539" y="6300"/>
                    <a:pt x="7806" y="7067"/>
                    <a:pt x="8073" y="7801"/>
                  </a:cubicBezTo>
                  <a:cubicBezTo>
                    <a:pt x="7239" y="7567"/>
                    <a:pt x="6472" y="7267"/>
                    <a:pt x="5638" y="7067"/>
                  </a:cubicBezTo>
                  <a:cubicBezTo>
                    <a:pt x="5582" y="6992"/>
                    <a:pt x="5505" y="6949"/>
                    <a:pt x="5424" y="6949"/>
                  </a:cubicBezTo>
                  <a:cubicBezTo>
                    <a:pt x="5361" y="6949"/>
                    <a:pt x="5296" y="6975"/>
                    <a:pt x="5238" y="7034"/>
                  </a:cubicBezTo>
                  <a:cubicBezTo>
                    <a:pt x="4537" y="7634"/>
                    <a:pt x="3803" y="8201"/>
                    <a:pt x="3003" y="8701"/>
                  </a:cubicBezTo>
                  <a:cubicBezTo>
                    <a:pt x="3069" y="7734"/>
                    <a:pt x="3236" y="6700"/>
                    <a:pt x="3170" y="5733"/>
                  </a:cubicBezTo>
                  <a:cubicBezTo>
                    <a:pt x="3136" y="5599"/>
                    <a:pt x="3003" y="5566"/>
                    <a:pt x="2903" y="5566"/>
                  </a:cubicBezTo>
                  <a:cubicBezTo>
                    <a:pt x="2669" y="5299"/>
                    <a:pt x="2336" y="5132"/>
                    <a:pt x="2035" y="4932"/>
                  </a:cubicBezTo>
                  <a:cubicBezTo>
                    <a:pt x="1702" y="4732"/>
                    <a:pt x="1368" y="4465"/>
                    <a:pt x="1035" y="4265"/>
                  </a:cubicBezTo>
                  <a:lnTo>
                    <a:pt x="2035" y="4031"/>
                  </a:lnTo>
                  <a:cubicBezTo>
                    <a:pt x="2502" y="3898"/>
                    <a:pt x="3003" y="3798"/>
                    <a:pt x="3403" y="3564"/>
                  </a:cubicBezTo>
                  <a:cubicBezTo>
                    <a:pt x="3503" y="3464"/>
                    <a:pt x="3536" y="3398"/>
                    <a:pt x="3503" y="3298"/>
                  </a:cubicBezTo>
                  <a:cubicBezTo>
                    <a:pt x="3703" y="2897"/>
                    <a:pt x="3837" y="2430"/>
                    <a:pt x="3970" y="1963"/>
                  </a:cubicBezTo>
                  <a:cubicBezTo>
                    <a:pt x="4104" y="1596"/>
                    <a:pt x="4204" y="1196"/>
                    <a:pt x="4337" y="762"/>
                  </a:cubicBezTo>
                  <a:close/>
                  <a:moveTo>
                    <a:pt x="4185" y="0"/>
                  </a:moveTo>
                  <a:cubicBezTo>
                    <a:pt x="4070" y="0"/>
                    <a:pt x="3949" y="82"/>
                    <a:pt x="3903" y="195"/>
                  </a:cubicBezTo>
                  <a:cubicBezTo>
                    <a:pt x="3737" y="729"/>
                    <a:pt x="3603" y="1296"/>
                    <a:pt x="3403" y="1863"/>
                  </a:cubicBezTo>
                  <a:cubicBezTo>
                    <a:pt x="3303" y="2297"/>
                    <a:pt x="3136" y="2730"/>
                    <a:pt x="3069" y="3197"/>
                  </a:cubicBezTo>
                  <a:cubicBezTo>
                    <a:pt x="2669" y="3231"/>
                    <a:pt x="2302" y="3398"/>
                    <a:pt x="1869" y="3464"/>
                  </a:cubicBezTo>
                  <a:cubicBezTo>
                    <a:pt x="1335" y="3598"/>
                    <a:pt x="801" y="3765"/>
                    <a:pt x="301" y="3898"/>
                  </a:cubicBezTo>
                  <a:cubicBezTo>
                    <a:pt x="34" y="3965"/>
                    <a:pt x="1" y="4265"/>
                    <a:pt x="201" y="4398"/>
                  </a:cubicBezTo>
                  <a:lnTo>
                    <a:pt x="1702" y="5399"/>
                  </a:lnTo>
                  <a:cubicBezTo>
                    <a:pt x="2002" y="5599"/>
                    <a:pt x="2336" y="5866"/>
                    <a:pt x="2669" y="5966"/>
                  </a:cubicBezTo>
                  <a:cubicBezTo>
                    <a:pt x="2469" y="7067"/>
                    <a:pt x="2402" y="8201"/>
                    <a:pt x="2336" y="9268"/>
                  </a:cubicBezTo>
                  <a:cubicBezTo>
                    <a:pt x="2336" y="9395"/>
                    <a:pt x="2471" y="9503"/>
                    <a:pt x="2609" y="9503"/>
                  </a:cubicBezTo>
                  <a:cubicBezTo>
                    <a:pt x="2652" y="9503"/>
                    <a:pt x="2696" y="9493"/>
                    <a:pt x="2736" y="9469"/>
                  </a:cubicBezTo>
                  <a:cubicBezTo>
                    <a:pt x="3703" y="8902"/>
                    <a:pt x="4571" y="8234"/>
                    <a:pt x="5471" y="7534"/>
                  </a:cubicBezTo>
                  <a:cubicBezTo>
                    <a:pt x="6338" y="8034"/>
                    <a:pt x="7473" y="8234"/>
                    <a:pt x="8407" y="8435"/>
                  </a:cubicBezTo>
                  <a:cubicBezTo>
                    <a:pt x="8421" y="8437"/>
                    <a:pt x="8436" y="8439"/>
                    <a:pt x="8452" y="8439"/>
                  </a:cubicBezTo>
                  <a:cubicBezTo>
                    <a:pt x="8617" y="8439"/>
                    <a:pt x="8832" y="8284"/>
                    <a:pt x="8740" y="8101"/>
                  </a:cubicBezTo>
                  <a:cubicBezTo>
                    <a:pt x="8473" y="7134"/>
                    <a:pt x="8073" y="6200"/>
                    <a:pt x="7673" y="5266"/>
                  </a:cubicBezTo>
                  <a:cubicBezTo>
                    <a:pt x="7639" y="5232"/>
                    <a:pt x="7639" y="5199"/>
                    <a:pt x="7606" y="5199"/>
                  </a:cubicBezTo>
                  <a:cubicBezTo>
                    <a:pt x="8273" y="4532"/>
                    <a:pt x="8707" y="3631"/>
                    <a:pt x="9207" y="2864"/>
                  </a:cubicBezTo>
                  <a:cubicBezTo>
                    <a:pt x="9341" y="2730"/>
                    <a:pt x="9207" y="2464"/>
                    <a:pt x="9007" y="2464"/>
                  </a:cubicBezTo>
                  <a:cubicBezTo>
                    <a:pt x="8173" y="2564"/>
                    <a:pt x="7206" y="2530"/>
                    <a:pt x="6338" y="2730"/>
                  </a:cubicBezTo>
                  <a:cubicBezTo>
                    <a:pt x="6338" y="2697"/>
                    <a:pt x="6338" y="2697"/>
                    <a:pt x="6305" y="2630"/>
                  </a:cubicBezTo>
                  <a:cubicBezTo>
                    <a:pt x="5705" y="1763"/>
                    <a:pt x="5038" y="896"/>
                    <a:pt x="4337" y="62"/>
                  </a:cubicBezTo>
                  <a:cubicBezTo>
                    <a:pt x="4294" y="19"/>
                    <a:pt x="4240" y="0"/>
                    <a:pt x="41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6" name="Google Shape;1116;p44"/>
          <p:cNvGrpSpPr/>
          <p:nvPr/>
        </p:nvGrpSpPr>
        <p:grpSpPr>
          <a:xfrm rot="5066655">
            <a:off x="6939470" y="649734"/>
            <a:ext cx="1304543" cy="1555330"/>
            <a:chOff x="2736300" y="768300"/>
            <a:chExt cx="775312" cy="924359"/>
          </a:xfrm>
        </p:grpSpPr>
        <p:sp>
          <p:nvSpPr>
            <p:cNvPr id="1117" name="Google Shape;1117;p44"/>
            <p:cNvSpPr/>
            <p:nvPr/>
          </p:nvSpPr>
          <p:spPr>
            <a:xfrm>
              <a:off x="2736300" y="768300"/>
              <a:ext cx="775312" cy="924359"/>
            </a:xfrm>
            <a:custGeom>
              <a:avLst/>
              <a:gdLst/>
              <a:ahLst/>
              <a:cxnLst/>
              <a:rect l="l" t="t" r="r" b="b"/>
              <a:pathLst>
                <a:path w="25928" h="31935" extrusionOk="0">
                  <a:moveTo>
                    <a:pt x="6585" y="1"/>
                  </a:moveTo>
                  <a:cubicBezTo>
                    <a:pt x="6559" y="1"/>
                    <a:pt x="6531" y="9"/>
                    <a:pt x="6505" y="29"/>
                  </a:cubicBezTo>
                  <a:cubicBezTo>
                    <a:pt x="6474" y="29"/>
                    <a:pt x="6474" y="90"/>
                    <a:pt x="6444" y="120"/>
                  </a:cubicBezTo>
                  <a:cubicBezTo>
                    <a:pt x="6353" y="120"/>
                    <a:pt x="6231" y="181"/>
                    <a:pt x="6231" y="272"/>
                  </a:cubicBezTo>
                  <a:cubicBezTo>
                    <a:pt x="1915" y="4072"/>
                    <a:pt x="0" y="10029"/>
                    <a:pt x="243" y="15652"/>
                  </a:cubicBezTo>
                  <a:cubicBezTo>
                    <a:pt x="426" y="21275"/>
                    <a:pt x="2675" y="27628"/>
                    <a:pt x="7903" y="30425"/>
                  </a:cubicBezTo>
                  <a:cubicBezTo>
                    <a:pt x="9782" y="31441"/>
                    <a:pt x="11833" y="31934"/>
                    <a:pt x="13861" y="31934"/>
                  </a:cubicBezTo>
                  <a:cubicBezTo>
                    <a:pt x="16261" y="31934"/>
                    <a:pt x="18629" y="31242"/>
                    <a:pt x="20639" y="29908"/>
                  </a:cubicBezTo>
                  <a:cubicBezTo>
                    <a:pt x="20669" y="29908"/>
                    <a:pt x="20669" y="29877"/>
                    <a:pt x="20730" y="29877"/>
                  </a:cubicBezTo>
                  <a:cubicBezTo>
                    <a:pt x="20882" y="29756"/>
                    <a:pt x="21064" y="29634"/>
                    <a:pt x="21216" y="29513"/>
                  </a:cubicBezTo>
                  <a:cubicBezTo>
                    <a:pt x="21216" y="29513"/>
                    <a:pt x="21247" y="29513"/>
                    <a:pt x="21247" y="29482"/>
                  </a:cubicBezTo>
                  <a:cubicBezTo>
                    <a:pt x="21429" y="29330"/>
                    <a:pt x="21581" y="29209"/>
                    <a:pt x="21794" y="29057"/>
                  </a:cubicBezTo>
                  <a:lnTo>
                    <a:pt x="21824" y="29026"/>
                  </a:lnTo>
                  <a:cubicBezTo>
                    <a:pt x="21976" y="28905"/>
                    <a:pt x="22128" y="28753"/>
                    <a:pt x="22250" y="28662"/>
                  </a:cubicBezTo>
                  <a:lnTo>
                    <a:pt x="22341" y="28540"/>
                  </a:lnTo>
                  <a:lnTo>
                    <a:pt x="22706" y="28206"/>
                  </a:lnTo>
                  <a:lnTo>
                    <a:pt x="22797" y="28084"/>
                  </a:lnTo>
                  <a:cubicBezTo>
                    <a:pt x="22949" y="27932"/>
                    <a:pt x="23101" y="27780"/>
                    <a:pt x="23222" y="27567"/>
                  </a:cubicBezTo>
                  <a:cubicBezTo>
                    <a:pt x="24773" y="25683"/>
                    <a:pt x="25928" y="23221"/>
                    <a:pt x="25928" y="20728"/>
                  </a:cubicBezTo>
                  <a:cubicBezTo>
                    <a:pt x="25928" y="20394"/>
                    <a:pt x="25897" y="20029"/>
                    <a:pt x="25836" y="19665"/>
                  </a:cubicBezTo>
                  <a:cubicBezTo>
                    <a:pt x="25806" y="19513"/>
                    <a:pt x="25806" y="19330"/>
                    <a:pt x="25776" y="19178"/>
                  </a:cubicBezTo>
                  <a:cubicBezTo>
                    <a:pt x="25684" y="18844"/>
                    <a:pt x="25624" y="18540"/>
                    <a:pt x="25502" y="18206"/>
                  </a:cubicBezTo>
                  <a:cubicBezTo>
                    <a:pt x="25472" y="18054"/>
                    <a:pt x="25380" y="17902"/>
                    <a:pt x="25320" y="17689"/>
                  </a:cubicBezTo>
                  <a:cubicBezTo>
                    <a:pt x="24560" y="15804"/>
                    <a:pt x="23192" y="14102"/>
                    <a:pt x="21763" y="12674"/>
                  </a:cubicBezTo>
                  <a:cubicBezTo>
                    <a:pt x="21520" y="12430"/>
                    <a:pt x="21216" y="12157"/>
                    <a:pt x="20912" y="11883"/>
                  </a:cubicBezTo>
                  <a:cubicBezTo>
                    <a:pt x="20791" y="11822"/>
                    <a:pt x="20700" y="11701"/>
                    <a:pt x="20608" y="11610"/>
                  </a:cubicBezTo>
                  <a:cubicBezTo>
                    <a:pt x="20426" y="11427"/>
                    <a:pt x="20183" y="11275"/>
                    <a:pt x="20000" y="11093"/>
                  </a:cubicBezTo>
                  <a:cubicBezTo>
                    <a:pt x="19879" y="10971"/>
                    <a:pt x="19757" y="10911"/>
                    <a:pt x="19666" y="10819"/>
                  </a:cubicBezTo>
                  <a:lnTo>
                    <a:pt x="19089" y="10363"/>
                  </a:lnTo>
                  <a:cubicBezTo>
                    <a:pt x="18967" y="10303"/>
                    <a:pt x="18845" y="10181"/>
                    <a:pt x="18693" y="10120"/>
                  </a:cubicBezTo>
                  <a:cubicBezTo>
                    <a:pt x="18511" y="9938"/>
                    <a:pt x="18298" y="9786"/>
                    <a:pt x="18086" y="9664"/>
                  </a:cubicBezTo>
                  <a:cubicBezTo>
                    <a:pt x="17994" y="9573"/>
                    <a:pt x="17873" y="9512"/>
                    <a:pt x="17751" y="9391"/>
                  </a:cubicBezTo>
                  <a:lnTo>
                    <a:pt x="17082" y="8935"/>
                  </a:lnTo>
                  <a:cubicBezTo>
                    <a:pt x="16991" y="8844"/>
                    <a:pt x="16870" y="8813"/>
                    <a:pt x="16809" y="8753"/>
                  </a:cubicBezTo>
                  <a:lnTo>
                    <a:pt x="13617" y="6564"/>
                  </a:lnTo>
                  <a:cubicBezTo>
                    <a:pt x="13587" y="6534"/>
                    <a:pt x="13526" y="6503"/>
                    <a:pt x="13496" y="6503"/>
                  </a:cubicBezTo>
                  <a:lnTo>
                    <a:pt x="12705" y="5926"/>
                  </a:lnTo>
                  <a:cubicBezTo>
                    <a:pt x="12614" y="5895"/>
                    <a:pt x="12584" y="5865"/>
                    <a:pt x="12523" y="5804"/>
                  </a:cubicBezTo>
                  <a:cubicBezTo>
                    <a:pt x="12250" y="5622"/>
                    <a:pt x="12006" y="5439"/>
                    <a:pt x="11763" y="5257"/>
                  </a:cubicBezTo>
                  <a:cubicBezTo>
                    <a:pt x="11702" y="5196"/>
                    <a:pt x="11642" y="5166"/>
                    <a:pt x="11611" y="5135"/>
                  </a:cubicBezTo>
                  <a:cubicBezTo>
                    <a:pt x="10487" y="4284"/>
                    <a:pt x="9484" y="3433"/>
                    <a:pt x="8511" y="2461"/>
                  </a:cubicBezTo>
                  <a:lnTo>
                    <a:pt x="8298" y="2248"/>
                  </a:lnTo>
                  <a:cubicBezTo>
                    <a:pt x="8146" y="2065"/>
                    <a:pt x="7964" y="1914"/>
                    <a:pt x="7812" y="1701"/>
                  </a:cubicBezTo>
                  <a:cubicBezTo>
                    <a:pt x="7386" y="1245"/>
                    <a:pt x="6991" y="758"/>
                    <a:pt x="6626" y="242"/>
                  </a:cubicBezTo>
                  <a:lnTo>
                    <a:pt x="6657" y="181"/>
                  </a:lnTo>
                  <a:cubicBezTo>
                    <a:pt x="6752" y="110"/>
                    <a:pt x="6679" y="1"/>
                    <a:pt x="65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18" name="Google Shape;1118;p44"/>
            <p:cNvGrpSpPr/>
            <p:nvPr/>
          </p:nvGrpSpPr>
          <p:grpSpPr>
            <a:xfrm>
              <a:off x="2795275" y="846575"/>
              <a:ext cx="657350" cy="798375"/>
              <a:chOff x="2795275" y="846575"/>
              <a:chExt cx="657350" cy="798375"/>
            </a:xfrm>
          </p:grpSpPr>
          <p:sp>
            <p:nvSpPr>
              <p:cNvPr id="1119" name="Google Shape;1119;p44"/>
              <p:cNvSpPr/>
              <p:nvPr/>
            </p:nvSpPr>
            <p:spPr>
              <a:xfrm>
                <a:off x="2795275" y="858600"/>
                <a:ext cx="653550" cy="778775"/>
              </a:xfrm>
              <a:custGeom>
                <a:avLst/>
                <a:gdLst/>
                <a:ahLst/>
                <a:cxnLst/>
                <a:rect l="l" t="t" r="r" b="b"/>
                <a:pathLst>
                  <a:path w="26142" h="31151" extrusionOk="0">
                    <a:moveTo>
                      <a:pt x="6384" y="0"/>
                    </a:moveTo>
                    <a:cubicBezTo>
                      <a:pt x="1916" y="4408"/>
                      <a:pt x="1" y="10791"/>
                      <a:pt x="761" y="17083"/>
                    </a:cubicBezTo>
                    <a:cubicBezTo>
                      <a:pt x="1490" y="22919"/>
                      <a:pt x="4530" y="28876"/>
                      <a:pt x="10518" y="30669"/>
                    </a:cubicBezTo>
                    <a:cubicBezTo>
                      <a:pt x="11615" y="30995"/>
                      <a:pt x="12733" y="31150"/>
                      <a:pt x="13841" y="31150"/>
                    </a:cubicBezTo>
                    <a:cubicBezTo>
                      <a:pt x="18530" y="31150"/>
                      <a:pt x="23020" y="28361"/>
                      <a:pt x="24865" y="23861"/>
                    </a:cubicBezTo>
                    <a:cubicBezTo>
                      <a:pt x="26141" y="20669"/>
                      <a:pt x="25564" y="17569"/>
                      <a:pt x="23588" y="14803"/>
                    </a:cubicBezTo>
                    <a:cubicBezTo>
                      <a:pt x="22007" y="12584"/>
                      <a:pt x="19880" y="10882"/>
                      <a:pt x="17722" y="9332"/>
                    </a:cubicBezTo>
                    <a:cubicBezTo>
                      <a:pt x="13709" y="6505"/>
                      <a:pt x="9272" y="4073"/>
                      <a:pt x="63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0" name="Google Shape;1120;p44"/>
              <p:cNvSpPr/>
              <p:nvPr/>
            </p:nvSpPr>
            <p:spPr>
              <a:xfrm>
                <a:off x="2843925" y="1316375"/>
                <a:ext cx="161125" cy="232225"/>
              </a:xfrm>
              <a:custGeom>
                <a:avLst/>
                <a:gdLst/>
                <a:ahLst/>
                <a:cxnLst/>
                <a:rect l="l" t="t" r="r" b="b"/>
                <a:pathLst>
                  <a:path w="6445" h="9289" extrusionOk="0">
                    <a:moveTo>
                      <a:pt x="622" y="1"/>
                    </a:moveTo>
                    <a:cubicBezTo>
                      <a:pt x="431" y="1"/>
                      <a:pt x="249" y="105"/>
                      <a:pt x="183" y="352"/>
                    </a:cubicBezTo>
                    <a:cubicBezTo>
                      <a:pt x="0" y="1264"/>
                      <a:pt x="487" y="2206"/>
                      <a:pt x="882" y="3027"/>
                    </a:cubicBezTo>
                    <a:cubicBezTo>
                      <a:pt x="1368" y="4030"/>
                      <a:pt x="1976" y="5003"/>
                      <a:pt x="2614" y="5945"/>
                    </a:cubicBezTo>
                    <a:cubicBezTo>
                      <a:pt x="3557" y="7313"/>
                      <a:pt x="4529" y="9045"/>
                      <a:pt x="6353" y="9289"/>
                    </a:cubicBezTo>
                    <a:cubicBezTo>
                      <a:pt x="6444" y="9289"/>
                      <a:pt x="6444" y="9137"/>
                      <a:pt x="6383" y="9106"/>
                    </a:cubicBezTo>
                    <a:cubicBezTo>
                      <a:pt x="4712" y="8559"/>
                      <a:pt x="3769" y="6401"/>
                      <a:pt x="2949" y="4912"/>
                    </a:cubicBezTo>
                    <a:cubicBezTo>
                      <a:pt x="2554" y="4152"/>
                      <a:pt x="2158" y="3392"/>
                      <a:pt x="1854" y="2571"/>
                    </a:cubicBezTo>
                    <a:cubicBezTo>
                      <a:pt x="1581" y="1811"/>
                      <a:pt x="1520" y="839"/>
                      <a:pt x="1064" y="200"/>
                    </a:cubicBezTo>
                    <a:cubicBezTo>
                      <a:pt x="953" y="75"/>
                      <a:pt x="784" y="1"/>
                      <a:pt x="62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1" name="Google Shape;1121;p44"/>
              <p:cNvSpPr/>
              <p:nvPr/>
            </p:nvSpPr>
            <p:spPr>
              <a:xfrm>
                <a:off x="2795275" y="846575"/>
                <a:ext cx="657350" cy="798375"/>
              </a:xfrm>
              <a:custGeom>
                <a:avLst/>
                <a:gdLst/>
                <a:ahLst/>
                <a:cxnLst/>
                <a:rect l="l" t="t" r="r" b="b"/>
                <a:pathLst>
                  <a:path w="26294" h="31935" extrusionOk="0">
                    <a:moveTo>
                      <a:pt x="6384" y="481"/>
                    </a:moveTo>
                    <a:cubicBezTo>
                      <a:pt x="9302" y="4524"/>
                      <a:pt x="13709" y="6956"/>
                      <a:pt x="17691" y="9813"/>
                    </a:cubicBezTo>
                    <a:cubicBezTo>
                      <a:pt x="19880" y="11363"/>
                      <a:pt x="22007" y="13065"/>
                      <a:pt x="23588" y="15254"/>
                    </a:cubicBezTo>
                    <a:cubicBezTo>
                      <a:pt x="25594" y="18050"/>
                      <a:pt x="26172" y="21150"/>
                      <a:pt x="24834" y="24342"/>
                    </a:cubicBezTo>
                    <a:cubicBezTo>
                      <a:pt x="22965" y="28842"/>
                      <a:pt x="18510" y="31631"/>
                      <a:pt x="13835" y="31631"/>
                    </a:cubicBezTo>
                    <a:cubicBezTo>
                      <a:pt x="12731" y="31631"/>
                      <a:pt x="11615" y="31476"/>
                      <a:pt x="10518" y="31150"/>
                    </a:cubicBezTo>
                    <a:cubicBezTo>
                      <a:pt x="4530" y="29357"/>
                      <a:pt x="1430" y="23400"/>
                      <a:pt x="761" y="17564"/>
                    </a:cubicBezTo>
                    <a:cubicBezTo>
                      <a:pt x="1" y="11333"/>
                      <a:pt x="1855" y="4950"/>
                      <a:pt x="6384" y="481"/>
                    </a:cubicBezTo>
                    <a:close/>
                    <a:moveTo>
                      <a:pt x="6608" y="0"/>
                    </a:moveTo>
                    <a:cubicBezTo>
                      <a:pt x="6584" y="0"/>
                      <a:pt x="6560" y="8"/>
                      <a:pt x="6536" y="25"/>
                    </a:cubicBezTo>
                    <a:cubicBezTo>
                      <a:pt x="6506" y="25"/>
                      <a:pt x="6475" y="86"/>
                      <a:pt x="6475" y="86"/>
                    </a:cubicBezTo>
                    <a:cubicBezTo>
                      <a:pt x="6354" y="86"/>
                      <a:pt x="6262" y="147"/>
                      <a:pt x="6262" y="238"/>
                    </a:cubicBezTo>
                    <a:cubicBezTo>
                      <a:pt x="1977" y="4038"/>
                      <a:pt x="92" y="9995"/>
                      <a:pt x="275" y="15618"/>
                    </a:cubicBezTo>
                    <a:cubicBezTo>
                      <a:pt x="457" y="21242"/>
                      <a:pt x="2737" y="27625"/>
                      <a:pt x="7934" y="30421"/>
                    </a:cubicBezTo>
                    <a:cubicBezTo>
                      <a:pt x="9818" y="31441"/>
                      <a:pt x="11872" y="31935"/>
                      <a:pt x="13902" y="31935"/>
                    </a:cubicBezTo>
                    <a:cubicBezTo>
                      <a:pt x="17441" y="31935"/>
                      <a:pt x="20908" y="30433"/>
                      <a:pt x="23284" y="27594"/>
                    </a:cubicBezTo>
                    <a:cubicBezTo>
                      <a:pt x="25077" y="25467"/>
                      <a:pt x="26293" y="22518"/>
                      <a:pt x="25898" y="19691"/>
                    </a:cubicBezTo>
                    <a:cubicBezTo>
                      <a:pt x="25564" y="16986"/>
                      <a:pt x="23740" y="14585"/>
                      <a:pt x="21855" y="12731"/>
                    </a:cubicBezTo>
                    <a:cubicBezTo>
                      <a:pt x="17144" y="8080"/>
                      <a:pt x="10518" y="5709"/>
                      <a:pt x="6658" y="238"/>
                    </a:cubicBezTo>
                    <a:lnTo>
                      <a:pt x="6688" y="177"/>
                    </a:lnTo>
                    <a:cubicBezTo>
                      <a:pt x="6786" y="128"/>
                      <a:pt x="6706" y="0"/>
                      <a:pt x="66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2" name="Google Shape;1122;p44"/>
              <p:cNvSpPr/>
              <p:nvPr/>
            </p:nvSpPr>
            <p:spPr>
              <a:xfrm>
                <a:off x="3185300" y="1212500"/>
                <a:ext cx="69450" cy="97275"/>
              </a:xfrm>
              <a:custGeom>
                <a:avLst/>
                <a:gdLst/>
                <a:ahLst/>
                <a:cxnLst/>
                <a:rect l="l" t="t" r="r" b="b"/>
                <a:pathLst>
                  <a:path w="2778" h="3891" extrusionOk="0">
                    <a:moveTo>
                      <a:pt x="321" y="0"/>
                    </a:moveTo>
                    <a:cubicBezTo>
                      <a:pt x="218" y="0"/>
                      <a:pt x="110" y="80"/>
                      <a:pt x="145" y="221"/>
                    </a:cubicBezTo>
                    <a:cubicBezTo>
                      <a:pt x="358" y="1346"/>
                      <a:pt x="327" y="2501"/>
                      <a:pt x="23" y="3626"/>
                    </a:cubicBezTo>
                    <a:cubicBezTo>
                      <a:pt x="0" y="3741"/>
                      <a:pt x="117" y="3891"/>
                      <a:pt x="227" y="3891"/>
                    </a:cubicBezTo>
                    <a:cubicBezTo>
                      <a:pt x="263" y="3891"/>
                      <a:pt x="298" y="3875"/>
                      <a:pt x="327" y="3839"/>
                    </a:cubicBezTo>
                    <a:cubicBezTo>
                      <a:pt x="1118" y="2957"/>
                      <a:pt x="1999" y="2106"/>
                      <a:pt x="2729" y="1164"/>
                    </a:cubicBezTo>
                    <a:cubicBezTo>
                      <a:pt x="2778" y="1115"/>
                      <a:pt x="2688" y="1026"/>
                      <a:pt x="2619" y="1026"/>
                    </a:cubicBezTo>
                    <a:cubicBezTo>
                      <a:pt x="2603" y="1026"/>
                      <a:pt x="2588" y="1031"/>
                      <a:pt x="2577" y="1042"/>
                    </a:cubicBezTo>
                    <a:cubicBezTo>
                      <a:pt x="1847" y="1711"/>
                      <a:pt x="1209" y="2410"/>
                      <a:pt x="510" y="3109"/>
                    </a:cubicBezTo>
                    <a:cubicBezTo>
                      <a:pt x="692" y="2106"/>
                      <a:pt x="692" y="1133"/>
                      <a:pt x="479" y="130"/>
                    </a:cubicBezTo>
                    <a:cubicBezTo>
                      <a:pt x="467" y="41"/>
                      <a:pt x="395" y="0"/>
                      <a:pt x="3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3" name="Google Shape;1123;p44"/>
              <p:cNvSpPr/>
              <p:nvPr/>
            </p:nvSpPr>
            <p:spPr>
              <a:xfrm>
                <a:off x="2993400" y="1395450"/>
                <a:ext cx="100325" cy="67225"/>
              </a:xfrm>
              <a:custGeom>
                <a:avLst/>
                <a:gdLst/>
                <a:ahLst/>
                <a:cxnLst/>
                <a:rect l="l" t="t" r="r" b="b"/>
                <a:pathLst>
                  <a:path w="4013" h="2689" extrusionOk="0">
                    <a:moveTo>
                      <a:pt x="213" y="0"/>
                    </a:moveTo>
                    <a:cubicBezTo>
                      <a:pt x="52" y="0"/>
                      <a:pt x="0" y="270"/>
                      <a:pt x="161" y="350"/>
                    </a:cubicBezTo>
                    <a:cubicBezTo>
                      <a:pt x="865" y="521"/>
                      <a:pt x="1554" y="617"/>
                      <a:pt x="2248" y="617"/>
                    </a:cubicBezTo>
                    <a:cubicBezTo>
                      <a:pt x="2544" y="617"/>
                      <a:pt x="2841" y="599"/>
                      <a:pt x="3140" y="563"/>
                    </a:cubicBezTo>
                    <a:lnTo>
                      <a:pt x="3140" y="563"/>
                    </a:lnTo>
                    <a:cubicBezTo>
                      <a:pt x="2350" y="1232"/>
                      <a:pt x="1590" y="1840"/>
                      <a:pt x="921" y="2508"/>
                    </a:cubicBezTo>
                    <a:cubicBezTo>
                      <a:pt x="874" y="2580"/>
                      <a:pt x="938" y="2689"/>
                      <a:pt x="997" y="2689"/>
                    </a:cubicBezTo>
                    <a:cubicBezTo>
                      <a:pt x="1013" y="2689"/>
                      <a:pt x="1030" y="2680"/>
                      <a:pt x="1043" y="2660"/>
                    </a:cubicBezTo>
                    <a:cubicBezTo>
                      <a:pt x="2046" y="1992"/>
                      <a:pt x="2897" y="1171"/>
                      <a:pt x="3869" y="411"/>
                    </a:cubicBezTo>
                    <a:cubicBezTo>
                      <a:pt x="4013" y="325"/>
                      <a:pt x="3886" y="105"/>
                      <a:pt x="3744" y="105"/>
                    </a:cubicBezTo>
                    <a:cubicBezTo>
                      <a:pt x="3735" y="105"/>
                      <a:pt x="3726" y="105"/>
                      <a:pt x="3718" y="107"/>
                    </a:cubicBezTo>
                    <a:cubicBezTo>
                      <a:pt x="3204" y="215"/>
                      <a:pt x="2697" y="269"/>
                      <a:pt x="2190" y="269"/>
                    </a:cubicBezTo>
                    <a:cubicBezTo>
                      <a:pt x="1557" y="269"/>
                      <a:pt x="924" y="185"/>
                      <a:pt x="283" y="16"/>
                    </a:cubicBezTo>
                    <a:cubicBezTo>
                      <a:pt x="258" y="5"/>
                      <a:pt x="234" y="0"/>
                      <a:pt x="2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4" name="Google Shape;1124;p44"/>
              <p:cNvSpPr/>
              <p:nvPr/>
            </p:nvSpPr>
            <p:spPr>
              <a:xfrm>
                <a:off x="3145050" y="1361575"/>
                <a:ext cx="85675" cy="81100"/>
              </a:xfrm>
              <a:custGeom>
                <a:avLst/>
                <a:gdLst/>
                <a:ahLst/>
                <a:cxnLst/>
                <a:rect l="l" t="t" r="r" b="b"/>
                <a:pathLst>
                  <a:path w="3427" h="3244" extrusionOk="0">
                    <a:moveTo>
                      <a:pt x="2349" y="0"/>
                    </a:moveTo>
                    <a:cubicBezTo>
                      <a:pt x="2244" y="0"/>
                      <a:pt x="2149" y="173"/>
                      <a:pt x="2272" y="246"/>
                    </a:cubicBezTo>
                    <a:cubicBezTo>
                      <a:pt x="2910" y="794"/>
                      <a:pt x="3092" y="1766"/>
                      <a:pt x="2576" y="2465"/>
                    </a:cubicBezTo>
                    <a:cubicBezTo>
                      <a:pt x="2291" y="2835"/>
                      <a:pt x="1874" y="2992"/>
                      <a:pt x="1445" y="2992"/>
                    </a:cubicBezTo>
                    <a:cubicBezTo>
                      <a:pt x="957" y="2992"/>
                      <a:pt x="453" y="2789"/>
                      <a:pt x="114" y="2465"/>
                    </a:cubicBezTo>
                    <a:cubicBezTo>
                      <a:pt x="105" y="2457"/>
                      <a:pt x="93" y="2453"/>
                      <a:pt x="80" y="2453"/>
                    </a:cubicBezTo>
                    <a:cubicBezTo>
                      <a:pt x="43" y="2453"/>
                      <a:pt x="0" y="2482"/>
                      <a:pt x="22" y="2526"/>
                    </a:cubicBezTo>
                    <a:cubicBezTo>
                      <a:pt x="341" y="2996"/>
                      <a:pt x="900" y="3243"/>
                      <a:pt x="1460" y="3243"/>
                    </a:cubicBezTo>
                    <a:cubicBezTo>
                      <a:pt x="1915" y="3243"/>
                      <a:pt x="2370" y="3080"/>
                      <a:pt x="2697" y="2739"/>
                    </a:cubicBezTo>
                    <a:cubicBezTo>
                      <a:pt x="3427" y="1979"/>
                      <a:pt x="3214" y="672"/>
                      <a:pt x="2424" y="34"/>
                    </a:cubicBezTo>
                    <a:cubicBezTo>
                      <a:pt x="2400" y="10"/>
                      <a:pt x="2374" y="0"/>
                      <a:pt x="23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5" name="Google Shape;1125;p44"/>
              <p:cNvSpPr/>
              <p:nvPr/>
            </p:nvSpPr>
            <p:spPr>
              <a:xfrm>
                <a:off x="3026300" y="1463425"/>
                <a:ext cx="83600" cy="70925"/>
              </a:xfrm>
              <a:custGeom>
                <a:avLst/>
                <a:gdLst/>
                <a:ahLst/>
                <a:cxnLst/>
                <a:rect l="l" t="t" r="r" b="b"/>
                <a:pathLst>
                  <a:path w="3344" h="2837" extrusionOk="0">
                    <a:moveTo>
                      <a:pt x="2626" y="0"/>
                    </a:moveTo>
                    <a:cubicBezTo>
                      <a:pt x="2152" y="0"/>
                      <a:pt x="1449" y="343"/>
                      <a:pt x="912" y="944"/>
                    </a:cubicBezTo>
                    <a:cubicBezTo>
                      <a:pt x="61" y="1856"/>
                      <a:pt x="0" y="2464"/>
                      <a:pt x="304" y="2707"/>
                    </a:cubicBezTo>
                    <a:cubicBezTo>
                      <a:pt x="391" y="2794"/>
                      <a:pt x="519" y="2836"/>
                      <a:pt x="675" y="2836"/>
                    </a:cubicBezTo>
                    <a:cubicBezTo>
                      <a:pt x="1068" y="2836"/>
                      <a:pt x="1636" y="2569"/>
                      <a:pt x="2158" y="2069"/>
                    </a:cubicBezTo>
                    <a:cubicBezTo>
                      <a:pt x="2827" y="1431"/>
                      <a:pt x="3344" y="519"/>
                      <a:pt x="3070" y="185"/>
                    </a:cubicBezTo>
                    <a:cubicBezTo>
                      <a:pt x="2981" y="60"/>
                      <a:pt x="2823" y="0"/>
                      <a:pt x="26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6" name="Google Shape;1126;p44"/>
              <p:cNvSpPr/>
              <p:nvPr/>
            </p:nvSpPr>
            <p:spPr>
              <a:xfrm>
                <a:off x="3245900" y="1266875"/>
                <a:ext cx="83625" cy="70650"/>
              </a:xfrm>
              <a:custGeom>
                <a:avLst/>
                <a:gdLst/>
                <a:ahLst/>
                <a:cxnLst/>
                <a:rect l="l" t="t" r="r" b="b"/>
                <a:pathLst>
                  <a:path w="3345" h="2826" extrusionOk="0">
                    <a:moveTo>
                      <a:pt x="2655" y="0"/>
                    </a:moveTo>
                    <a:cubicBezTo>
                      <a:pt x="2181" y="0"/>
                      <a:pt x="1460" y="365"/>
                      <a:pt x="912" y="934"/>
                    </a:cubicBezTo>
                    <a:cubicBezTo>
                      <a:pt x="61" y="1846"/>
                      <a:pt x="1" y="2454"/>
                      <a:pt x="305" y="2697"/>
                    </a:cubicBezTo>
                    <a:cubicBezTo>
                      <a:pt x="391" y="2783"/>
                      <a:pt x="519" y="2826"/>
                      <a:pt x="676" y="2826"/>
                    </a:cubicBezTo>
                    <a:cubicBezTo>
                      <a:pt x="1068" y="2826"/>
                      <a:pt x="1637" y="2559"/>
                      <a:pt x="2159" y="2059"/>
                    </a:cubicBezTo>
                    <a:cubicBezTo>
                      <a:pt x="2827" y="1420"/>
                      <a:pt x="3344" y="509"/>
                      <a:pt x="3071" y="174"/>
                    </a:cubicBezTo>
                    <a:cubicBezTo>
                      <a:pt x="2986" y="55"/>
                      <a:pt x="2839" y="0"/>
                      <a:pt x="265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27" name="Google Shape;1127;p44"/>
          <p:cNvGrpSpPr/>
          <p:nvPr/>
        </p:nvGrpSpPr>
        <p:grpSpPr>
          <a:xfrm>
            <a:off x="5569663" y="1786380"/>
            <a:ext cx="1273894" cy="545159"/>
            <a:chOff x="6171870" y="474396"/>
            <a:chExt cx="903856" cy="386829"/>
          </a:xfrm>
        </p:grpSpPr>
        <p:sp>
          <p:nvSpPr>
            <p:cNvPr id="1128" name="Google Shape;1128;p44"/>
            <p:cNvSpPr/>
            <p:nvPr/>
          </p:nvSpPr>
          <p:spPr>
            <a:xfrm>
              <a:off x="6171870" y="474396"/>
              <a:ext cx="903856" cy="386829"/>
            </a:xfrm>
            <a:custGeom>
              <a:avLst/>
              <a:gdLst/>
              <a:ahLst/>
              <a:cxnLst/>
              <a:rect l="l" t="t" r="r" b="b"/>
              <a:pathLst>
                <a:path w="26688" h="10491" extrusionOk="0">
                  <a:moveTo>
                    <a:pt x="17705" y="0"/>
                  </a:moveTo>
                  <a:cubicBezTo>
                    <a:pt x="15982" y="0"/>
                    <a:pt x="14535" y="655"/>
                    <a:pt x="13283" y="1645"/>
                  </a:cubicBezTo>
                  <a:cubicBezTo>
                    <a:pt x="11885" y="2770"/>
                    <a:pt x="10760" y="4381"/>
                    <a:pt x="10000" y="6053"/>
                  </a:cubicBezTo>
                  <a:cubicBezTo>
                    <a:pt x="9909" y="6266"/>
                    <a:pt x="9818" y="6448"/>
                    <a:pt x="9757" y="6691"/>
                  </a:cubicBezTo>
                  <a:cubicBezTo>
                    <a:pt x="9453" y="5931"/>
                    <a:pt x="8845" y="5354"/>
                    <a:pt x="8116" y="5080"/>
                  </a:cubicBezTo>
                  <a:cubicBezTo>
                    <a:pt x="7812" y="4989"/>
                    <a:pt x="7508" y="4898"/>
                    <a:pt x="7174" y="4898"/>
                  </a:cubicBezTo>
                  <a:cubicBezTo>
                    <a:pt x="7022" y="4898"/>
                    <a:pt x="6809" y="4898"/>
                    <a:pt x="6687" y="4928"/>
                  </a:cubicBezTo>
                  <a:cubicBezTo>
                    <a:pt x="5806" y="5080"/>
                    <a:pt x="5107" y="5597"/>
                    <a:pt x="4651" y="6266"/>
                  </a:cubicBezTo>
                  <a:cubicBezTo>
                    <a:pt x="4620" y="6357"/>
                    <a:pt x="4560" y="6448"/>
                    <a:pt x="4499" y="6539"/>
                  </a:cubicBezTo>
                  <a:cubicBezTo>
                    <a:pt x="4164" y="7177"/>
                    <a:pt x="4013" y="7907"/>
                    <a:pt x="4013" y="8636"/>
                  </a:cubicBezTo>
                  <a:cubicBezTo>
                    <a:pt x="3590" y="8338"/>
                    <a:pt x="3088" y="8196"/>
                    <a:pt x="2588" y="8196"/>
                  </a:cubicBezTo>
                  <a:cubicBezTo>
                    <a:pt x="1612" y="8196"/>
                    <a:pt x="646" y="8736"/>
                    <a:pt x="304" y="9700"/>
                  </a:cubicBezTo>
                  <a:cubicBezTo>
                    <a:pt x="243" y="9791"/>
                    <a:pt x="213" y="9883"/>
                    <a:pt x="213" y="10004"/>
                  </a:cubicBezTo>
                  <a:lnTo>
                    <a:pt x="213" y="10065"/>
                  </a:lnTo>
                  <a:cubicBezTo>
                    <a:pt x="213" y="10095"/>
                    <a:pt x="243" y="10156"/>
                    <a:pt x="304" y="10156"/>
                  </a:cubicBezTo>
                  <a:lnTo>
                    <a:pt x="365" y="10156"/>
                  </a:lnTo>
                  <a:cubicBezTo>
                    <a:pt x="243" y="10156"/>
                    <a:pt x="183" y="10187"/>
                    <a:pt x="61" y="10187"/>
                  </a:cubicBezTo>
                  <a:cubicBezTo>
                    <a:pt x="0" y="10187"/>
                    <a:pt x="0" y="10308"/>
                    <a:pt x="61" y="10308"/>
                  </a:cubicBezTo>
                  <a:cubicBezTo>
                    <a:pt x="1068" y="10407"/>
                    <a:pt x="2095" y="10434"/>
                    <a:pt x="3130" y="10434"/>
                  </a:cubicBezTo>
                  <a:cubicBezTo>
                    <a:pt x="4312" y="10434"/>
                    <a:pt x="5504" y="10399"/>
                    <a:pt x="6687" y="10399"/>
                  </a:cubicBezTo>
                  <a:lnTo>
                    <a:pt x="13010" y="10399"/>
                  </a:lnTo>
                  <a:cubicBezTo>
                    <a:pt x="15239" y="10399"/>
                    <a:pt x="17454" y="10426"/>
                    <a:pt x="19674" y="10426"/>
                  </a:cubicBezTo>
                  <a:cubicBezTo>
                    <a:pt x="20784" y="10426"/>
                    <a:pt x="21895" y="10420"/>
                    <a:pt x="23010" y="10399"/>
                  </a:cubicBezTo>
                  <a:cubicBezTo>
                    <a:pt x="23952" y="10399"/>
                    <a:pt x="24955" y="10399"/>
                    <a:pt x="25897" y="10369"/>
                  </a:cubicBezTo>
                  <a:lnTo>
                    <a:pt x="25989" y="10369"/>
                  </a:lnTo>
                  <a:cubicBezTo>
                    <a:pt x="26019" y="10445"/>
                    <a:pt x="26103" y="10491"/>
                    <a:pt x="26182" y="10491"/>
                  </a:cubicBezTo>
                  <a:cubicBezTo>
                    <a:pt x="26262" y="10491"/>
                    <a:pt x="26338" y="10445"/>
                    <a:pt x="26353" y="10339"/>
                  </a:cubicBezTo>
                  <a:cubicBezTo>
                    <a:pt x="26384" y="10217"/>
                    <a:pt x="26384" y="10095"/>
                    <a:pt x="26445" y="10004"/>
                  </a:cubicBezTo>
                  <a:cubicBezTo>
                    <a:pt x="26688" y="8819"/>
                    <a:pt x="25745" y="7816"/>
                    <a:pt x="24621" y="7816"/>
                  </a:cubicBezTo>
                  <a:lnTo>
                    <a:pt x="24317" y="7816"/>
                  </a:lnTo>
                  <a:cubicBezTo>
                    <a:pt x="24104" y="7876"/>
                    <a:pt x="23922" y="7907"/>
                    <a:pt x="23709" y="7968"/>
                  </a:cubicBezTo>
                  <a:cubicBezTo>
                    <a:pt x="23739" y="7481"/>
                    <a:pt x="23739" y="6965"/>
                    <a:pt x="23739" y="6448"/>
                  </a:cubicBezTo>
                  <a:cubicBezTo>
                    <a:pt x="23739" y="5688"/>
                    <a:pt x="23648" y="4928"/>
                    <a:pt x="23466" y="4168"/>
                  </a:cubicBezTo>
                  <a:cubicBezTo>
                    <a:pt x="23283" y="3469"/>
                    <a:pt x="22979" y="2740"/>
                    <a:pt x="22523" y="2132"/>
                  </a:cubicBezTo>
                  <a:cubicBezTo>
                    <a:pt x="21824" y="1250"/>
                    <a:pt x="20882" y="642"/>
                    <a:pt x="19849" y="308"/>
                  </a:cubicBezTo>
                  <a:cubicBezTo>
                    <a:pt x="19241" y="126"/>
                    <a:pt x="18572" y="4"/>
                    <a:pt x="17934" y="4"/>
                  </a:cubicBezTo>
                  <a:cubicBezTo>
                    <a:pt x="17857" y="1"/>
                    <a:pt x="17781" y="0"/>
                    <a:pt x="17705" y="0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29" name="Google Shape;1129;p44"/>
            <p:cNvGrpSpPr/>
            <p:nvPr/>
          </p:nvGrpSpPr>
          <p:grpSpPr>
            <a:xfrm>
              <a:off x="6209624" y="503166"/>
              <a:ext cx="828343" cy="332060"/>
              <a:chOff x="2966818" y="655761"/>
              <a:chExt cx="642176" cy="257451"/>
            </a:xfrm>
          </p:grpSpPr>
          <p:sp>
            <p:nvSpPr>
              <p:cNvPr id="1130" name="Google Shape;1130;p44"/>
              <p:cNvSpPr/>
              <p:nvPr/>
            </p:nvSpPr>
            <p:spPr>
              <a:xfrm>
                <a:off x="2974268" y="671569"/>
                <a:ext cx="619827" cy="235207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6725" extrusionOk="0">
                    <a:moveTo>
                      <a:pt x="12044" y="1"/>
                    </a:moveTo>
                    <a:cubicBezTo>
                      <a:pt x="11971" y="1"/>
                      <a:pt x="11897" y="3"/>
                      <a:pt x="11825" y="7"/>
                    </a:cubicBezTo>
                    <a:cubicBezTo>
                      <a:pt x="9119" y="68"/>
                      <a:pt x="7417" y="2499"/>
                      <a:pt x="6566" y="4809"/>
                    </a:cubicBezTo>
                    <a:cubicBezTo>
                      <a:pt x="6552" y="4878"/>
                      <a:pt x="6502" y="4909"/>
                      <a:pt x="6450" y="4909"/>
                    </a:cubicBezTo>
                    <a:cubicBezTo>
                      <a:pt x="6387" y="4909"/>
                      <a:pt x="6323" y="4862"/>
                      <a:pt x="6323" y="4779"/>
                    </a:cubicBezTo>
                    <a:cubicBezTo>
                      <a:pt x="6233" y="3903"/>
                      <a:pt x="5463" y="3342"/>
                      <a:pt x="4662" y="3342"/>
                    </a:cubicBezTo>
                    <a:cubicBezTo>
                      <a:pt x="4379" y="3342"/>
                      <a:pt x="4092" y="3412"/>
                      <a:pt x="3831" y="3563"/>
                    </a:cubicBezTo>
                    <a:cubicBezTo>
                      <a:pt x="3010" y="4019"/>
                      <a:pt x="2706" y="5022"/>
                      <a:pt x="2827" y="5934"/>
                    </a:cubicBezTo>
                    <a:cubicBezTo>
                      <a:pt x="2827" y="5993"/>
                      <a:pt x="2763" y="6040"/>
                      <a:pt x="2693" y="6040"/>
                    </a:cubicBezTo>
                    <a:cubicBezTo>
                      <a:pt x="2655" y="6040"/>
                      <a:pt x="2616" y="6027"/>
                      <a:pt x="2584" y="5995"/>
                    </a:cubicBezTo>
                    <a:cubicBezTo>
                      <a:pt x="2298" y="5709"/>
                      <a:pt x="1933" y="5578"/>
                      <a:pt x="1568" y="5578"/>
                    </a:cubicBezTo>
                    <a:cubicBezTo>
                      <a:pt x="925" y="5578"/>
                      <a:pt x="286" y="5985"/>
                      <a:pt x="92" y="6663"/>
                    </a:cubicBezTo>
                    <a:cubicBezTo>
                      <a:pt x="92" y="6688"/>
                      <a:pt x="72" y="6712"/>
                      <a:pt x="33" y="6721"/>
                    </a:cubicBezTo>
                    <a:lnTo>
                      <a:pt x="33" y="6721"/>
                    </a:lnTo>
                    <a:cubicBezTo>
                      <a:pt x="685" y="6655"/>
                      <a:pt x="1332" y="6636"/>
                      <a:pt x="1977" y="6636"/>
                    </a:cubicBezTo>
                    <a:cubicBezTo>
                      <a:pt x="2765" y="6636"/>
                      <a:pt x="3551" y="6663"/>
                      <a:pt x="4347" y="6663"/>
                    </a:cubicBezTo>
                    <a:cubicBezTo>
                      <a:pt x="5776" y="6603"/>
                      <a:pt x="7265" y="6603"/>
                      <a:pt x="8724" y="6603"/>
                    </a:cubicBezTo>
                    <a:cubicBezTo>
                      <a:pt x="10809" y="6581"/>
                      <a:pt x="12894" y="6560"/>
                      <a:pt x="14989" y="6560"/>
                    </a:cubicBezTo>
                    <a:cubicBezTo>
                      <a:pt x="15857" y="6560"/>
                      <a:pt x="16727" y="6563"/>
                      <a:pt x="17600" y="6572"/>
                    </a:cubicBezTo>
                    <a:lnTo>
                      <a:pt x="17630" y="6572"/>
                    </a:lnTo>
                    <a:cubicBezTo>
                      <a:pt x="17722" y="5886"/>
                      <a:pt x="17193" y="5354"/>
                      <a:pt x="16562" y="5354"/>
                    </a:cubicBezTo>
                    <a:cubicBezTo>
                      <a:pt x="16356" y="5354"/>
                      <a:pt x="16138" y="5411"/>
                      <a:pt x="15928" y="5539"/>
                    </a:cubicBezTo>
                    <a:cubicBezTo>
                      <a:pt x="15891" y="5567"/>
                      <a:pt x="15851" y="5577"/>
                      <a:pt x="15815" y="5577"/>
                    </a:cubicBezTo>
                    <a:cubicBezTo>
                      <a:pt x="15731" y="5577"/>
                      <a:pt x="15664" y="5520"/>
                      <a:pt x="15685" y="5478"/>
                    </a:cubicBezTo>
                    <a:cubicBezTo>
                      <a:pt x="15806" y="4019"/>
                      <a:pt x="15837" y="2378"/>
                      <a:pt x="14864" y="1223"/>
                    </a:cubicBezTo>
                    <a:cubicBezTo>
                      <a:pt x="14155" y="400"/>
                      <a:pt x="13075" y="1"/>
                      <a:pt x="12044" y="1"/>
                    </a:cubicBezTo>
                    <a:close/>
                    <a:moveTo>
                      <a:pt x="33" y="6721"/>
                    </a:moveTo>
                    <a:cubicBezTo>
                      <a:pt x="22" y="6722"/>
                      <a:pt x="12" y="6723"/>
                      <a:pt x="1" y="6724"/>
                    </a:cubicBezTo>
                    <a:cubicBezTo>
                      <a:pt x="13" y="6724"/>
                      <a:pt x="24" y="6723"/>
                      <a:pt x="33" y="672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1" name="Google Shape;1131;p44"/>
              <p:cNvSpPr/>
              <p:nvPr/>
            </p:nvSpPr>
            <p:spPr>
              <a:xfrm>
                <a:off x="2974268" y="865291"/>
                <a:ext cx="85094" cy="40396"/>
              </a:xfrm>
              <a:custGeom>
                <a:avLst/>
                <a:gdLst/>
                <a:ahLst/>
                <a:cxnLst/>
                <a:rect l="l" t="t" r="r" b="b"/>
                <a:pathLst>
                  <a:path w="2433" h="1155" extrusionOk="0">
                    <a:moveTo>
                      <a:pt x="1563" y="1"/>
                    </a:moveTo>
                    <a:cubicBezTo>
                      <a:pt x="930" y="1"/>
                      <a:pt x="297" y="408"/>
                      <a:pt x="92" y="1064"/>
                    </a:cubicBezTo>
                    <a:cubicBezTo>
                      <a:pt x="92" y="1116"/>
                      <a:pt x="69" y="1146"/>
                      <a:pt x="24" y="1153"/>
                    </a:cubicBezTo>
                    <a:lnTo>
                      <a:pt x="24" y="1153"/>
                    </a:lnTo>
                    <a:cubicBezTo>
                      <a:pt x="42" y="1151"/>
                      <a:pt x="70" y="1146"/>
                      <a:pt x="100" y="1134"/>
                    </a:cubicBezTo>
                    <a:lnTo>
                      <a:pt x="100" y="1134"/>
                    </a:lnTo>
                    <a:cubicBezTo>
                      <a:pt x="99" y="1136"/>
                      <a:pt x="100" y="1138"/>
                      <a:pt x="102" y="1138"/>
                    </a:cubicBezTo>
                    <a:cubicBezTo>
                      <a:pt x="105" y="1138"/>
                      <a:pt x="112" y="1135"/>
                      <a:pt x="122" y="1124"/>
                    </a:cubicBezTo>
                    <a:lnTo>
                      <a:pt x="122" y="1124"/>
                    </a:lnTo>
                    <a:cubicBezTo>
                      <a:pt x="115" y="1128"/>
                      <a:pt x="107" y="1132"/>
                      <a:pt x="100" y="1134"/>
                    </a:cubicBezTo>
                    <a:lnTo>
                      <a:pt x="100" y="1134"/>
                    </a:lnTo>
                    <a:cubicBezTo>
                      <a:pt x="101" y="1130"/>
                      <a:pt x="109" y="1124"/>
                      <a:pt x="122" y="1124"/>
                    </a:cubicBezTo>
                    <a:cubicBezTo>
                      <a:pt x="544" y="586"/>
                      <a:pt x="1199" y="192"/>
                      <a:pt x="1854" y="192"/>
                    </a:cubicBezTo>
                    <a:cubicBezTo>
                      <a:pt x="2049" y="192"/>
                      <a:pt x="2244" y="227"/>
                      <a:pt x="2432" y="304"/>
                    </a:cubicBezTo>
                    <a:cubicBezTo>
                      <a:pt x="2175" y="96"/>
                      <a:pt x="1869" y="1"/>
                      <a:pt x="1563" y="1"/>
                    </a:cubicBezTo>
                    <a:close/>
                    <a:moveTo>
                      <a:pt x="24" y="1153"/>
                    </a:moveTo>
                    <a:cubicBezTo>
                      <a:pt x="9" y="1155"/>
                      <a:pt x="1" y="1155"/>
                      <a:pt x="1" y="1155"/>
                    </a:cubicBezTo>
                    <a:cubicBezTo>
                      <a:pt x="9" y="1155"/>
                      <a:pt x="17" y="1154"/>
                      <a:pt x="24" y="1153"/>
                    </a:cubicBezTo>
                    <a:close/>
                  </a:path>
                </a:pathLst>
              </a:custGeom>
              <a:solidFill>
                <a:srgbClr val="D8F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2" name="Google Shape;1132;p44"/>
              <p:cNvSpPr/>
              <p:nvPr/>
            </p:nvSpPr>
            <p:spPr>
              <a:xfrm>
                <a:off x="3202822" y="668527"/>
                <a:ext cx="390461" cy="231849"/>
              </a:xfrm>
              <a:custGeom>
                <a:avLst/>
                <a:gdLst/>
                <a:ahLst/>
                <a:cxnLst/>
                <a:rect l="l" t="t" r="r" b="b"/>
                <a:pathLst>
                  <a:path w="11164" h="6629" extrusionOk="0">
                    <a:moveTo>
                      <a:pt x="5415" y="1"/>
                    </a:moveTo>
                    <a:cubicBezTo>
                      <a:pt x="5373" y="1"/>
                      <a:pt x="5331" y="1"/>
                      <a:pt x="5290" y="3"/>
                    </a:cubicBezTo>
                    <a:cubicBezTo>
                      <a:pt x="2584" y="94"/>
                      <a:pt x="852" y="2465"/>
                      <a:pt x="62" y="4836"/>
                    </a:cubicBezTo>
                    <a:cubicBezTo>
                      <a:pt x="62" y="4836"/>
                      <a:pt x="62" y="4866"/>
                      <a:pt x="1" y="4866"/>
                    </a:cubicBezTo>
                    <a:cubicBezTo>
                      <a:pt x="366" y="5170"/>
                      <a:pt x="548" y="5626"/>
                      <a:pt x="578" y="6112"/>
                    </a:cubicBezTo>
                    <a:lnTo>
                      <a:pt x="578" y="6173"/>
                    </a:lnTo>
                    <a:cubicBezTo>
                      <a:pt x="1140" y="4066"/>
                      <a:pt x="3027" y="2556"/>
                      <a:pt x="5254" y="2556"/>
                    </a:cubicBezTo>
                    <a:cubicBezTo>
                      <a:pt x="5436" y="2556"/>
                      <a:pt x="5620" y="2566"/>
                      <a:pt x="5806" y="2586"/>
                    </a:cubicBezTo>
                    <a:cubicBezTo>
                      <a:pt x="8086" y="2829"/>
                      <a:pt x="9484" y="4562"/>
                      <a:pt x="9089" y="6629"/>
                    </a:cubicBezTo>
                    <a:lnTo>
                      <a:pt x="11095" y="6629"/>
                    </a:lnTo>
                    <a:cubicBezTo>
                      <a:pt x="11164" y="5966"/>
                      <a:pt x="10648" y="5441"/>
                      <a:pt x="10026" y="5441"/>
                    </a:cubicBezTo>
                    <a:cubicBezTo>
                      <a:pt x="9821" y="5441"/>
                      <a:pt x="9604" y="5498"/>
                      <a:pt x="9393" y="5626"/>
                    </a:cubicBezTo>
                    <a:cubicBezTo>
                      <a:pt x="9360" y="5651"/>
                      <a:pt x="9328" y="5662"/>
                      <a:pt x="9301" y="5662"/>
                    </a:cubicBezTo>
                    <a:cubicBezTo>
                      <a:pt x="9228" y="5662"/>
                      <a:pt x="9180" y="5584"/>
                      <a:pt x="9180" y="5474"/>
                    </a:cubicBezTo>
                    <a:cubicBezTo>
                      <a:pt x="9271" y="4045"/>
                      <a:pt x="9302" y="2404"/>
                      <a:pt x="8329" y="1218"/>
                    </a:cubicBezTo>
                    <a:cubicBezTo>
                      <a:pt x="7598" y="371"/>
                      <a:pt x="6474" y="1"/>
                      <a:pt x="54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3" name="Google Shape;1133;p44"/>
              <p:cNvSpPr/>
              <p:nvPr/>
            </p:nvSpPr>
            <p:spPr>
              <a:xfrm>
                <a:off x="3067823" y="786530"/>
                <a:ext cx="124406" cy="108527"/>
              </a:xfrm>
              <a:custGeom>
                <a:avLst/>
                <a:gdLst/>
                <a:ahLst/>
                <a:cxnLst/>
                <a:rect l="l" t="t" r="r" b="b"/>
                <a:pathLst>
                  <a:path w="3557" h="3103" extrusionOk="0">
                    <a:moveTo>
                      <a:pt x="1944" y="0"/>
                    </a:moveTo>
                    <a:cubicBezTo>
                      <a:pt x="1668" y="0"/>
                      <a:pt x="1387" y="68"/>
                      <a:pt x="1125" y="215"/>
                    </a:cubicBezTo>
                    <a:cubicBezTo>
                      <a:pt x="304" y="671"/>
                      <a:pt x="1" y="1705"/>
                      <a:pt x="122" y="2556"/>
                    </a:cubicBezTo>
                    <a:cubicBezTo>
                      <a:pt x="122" y="2617"/>
                      <a:pt x="61" y="2647"/>
                      <a:pt x="31" y="2677"/>
                    </a:cubicBezTo>
                    <a:cubicBezTo>
                      <a:pt x="213" y="2799"/>
                      <a:pt x="365" y="2951"/>
                      <a:pt x="517" y="3103"/>
                    </a:cubicBezTo>
                    <a:cubicBezTo>
                      <a:pt x="487" y="2617"/>
                      <a:pt x="669" y="2039"/>
                      <a:pt x="943" y="1522"/>
                    </a:cubicBezTo>
                    <a:cubicBezTo>
                      <a:pt x="1216" y="1075"/>
                      <a:pt x="1714" y="851"/>
                      <a:pt x="2235" y="851"/>
                    </a:cubicBezTo>
                    <a:cubicBezTo>
                      <a:pt x="2351" y="851"/>
                      <a:pt x="2468" y="862"/>
                      <a:pt x="2584" y="884"/>
                    </a:cubicBezTo>
                    <a:cubicBezTo>
                      <a:pt x="2949" y="975"/>
                      <a:pt x="3314" y="1066"/>
                      <a:pt x="3557" y="1279"/>
                    </a:cubicBezTo>
                    <a:cubicBezTo>
                      <a:pt x="3401" y="502"/>
                      <a:pt x="2694" y="0"/>
                      <a:pt x="1944" y="0"/>
                    </a:cubicBezTo>
                    <a:close/>
                  </a:path>
                </a:pathLst>
              </a:custGeom>
              <a:solidFill>
                <a:srgbClr val="D8F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4" name="Google Shape;1134;p44"/>
              <p:cNvSpPr/>
              <p:nvPr/>
            </p:nvSpPr>
            <p:spPr>
              <a:xfrm>
                <a:off x="2966818" y="655761"/>
                <a:ext cx="642176" cy="257451"/>
              </a:xfrm>
              <a:custGeom>
                <a:avLst/>
                <a:gdLst/>
                <a:ahLst/>
                <a:cxnLst/>
                <a:rect l="l" t="t" r="r" b="b"/>
                <a:pathLst>
                  <a:path w="18361" h="7361" extrusionOk="0">
                    <a:moveTo>
                      <a:pt x="12119" y="0"/>
                    </a:moveTo>
                    <a:cubicBezTo>
                      <a:pt x="9412" y="0"/>
                      <a:pt x="7582" y="2238"/>
                      <a:pt x="6658" y="4593"/>
                    </a:cubicBezTo>
                    <a:cubicBezTo>
                      <a:pt x="6388" y="3864"/>
                      <a:pt x="5663" y="3351"/>
                      <a:pt x="4866" y="3351"/>
                    </a:cubicBezTo>
                    <a:cubicBezTo>
                      <a:pt x="4765" y="3351"/>
                      <a:pt x="4663" y="3360"/>
                      <a:pt x="4560" y="3377"/>
                    </a:cubicBezTo>
                    <a:cubicBezTo>
                      <a:pt x="3344" y="3559"/>
                      <a:pt x="2706" y="4775"/>
                      <a:pt x="2737" y="5930"/>
                    </a:cubicBezTo>
                    <a:cubicBezTo>
                      <a:pt x="2453" y="5732"/>
                      <a:pt x="2118" y="5639"/>
                      <a:pt x="1782" y="5639"/>
                    </a:cubicBezTo>
                    <a:cubicBezTo>
                      <a:pt x="1036" y="5639"/>
                      <a:pt x="290" y="6097"/>
                      <a:pt x="122" y="6872"/>
                    </a:cubicBezTo>
                    <a:cubicBezTo>
                      <a:pt x="122" y="6963"/>
                      <a:pt x="153" y="6994"/>
                      <a:pt x="214" y="6994"/>
                    </a:cubicBezTo>
                    <a:cubicBezTo>
                      <a:pt x="274" y="6994"/>
                      <a:pt x="305" y="6963"/>
                      <a:pt x="305" y="6903"/>
                    </a:cubicBezTo>
                    <a:cubicBezTo>
                      <a:pt x="516" y="6231"/>
                      <a:pt x="1150" y="5838"/>
                      <a:pt x="1781" y="5838"/>
                    </a:cubicBezTo>
                    <a:cubicBezTo>
                      <a:pt x="2150" y="5838"/>
                      <a:pt x="2517" y="5973"/>
                      <a:pt x="2797" y="6264"/>
                    </a:cubicBezTo>
                    <a:cubicBezTo>
                      <a:pt x="2829" y="6296"/>
                      <a:pt x="2868" y="6310"/>
                      <a:pt x="2906" y="6310"/>
                    </a:cubicBezTo>
                    <a:cubicBezTo>
                      <a:pt x="2976" y="6310"/>
                      <a:pt x="3040" y="6263"/>
                      <a:pt x="3040" y="6204"/>
                    </a:cubicBezTo>
                    <a:cubicBezTo>
                      <a:pt x="2919" y="5322"/>
                      <a:pt x="3223" y="4289"/>
                      <a:pt x="4074" y="3833"/>
                    </a:cubicBezTo>
                    <a:cubicBezTo>
                      <a:pt x="4313" y="3706"/>
                      <a:pt x="4577" y="3647"/>
                      <a:pt x="4839" y="3647"/>
                    </a:cubicBezTo>
                    <a:cubicBezTo>
                      <a:pt x="5644" y="3647"/>
                      <a:pt x="6444" y="4201"/>
                      <a:pt x="6536" y="5049"/>
                    </a:cubicBezTo>
                    <a:cubicBezTo>
                      <a:pt x="6536" y="5132"/>
                      <a:pt x="6600" y="5179"/>
                      <a:pt x="6668" y="5179"/>
                    </a:cubicBezTo>
                    <a:cubicBezTo>
                      <a:pt x="6724" y="5179"/>
                      <a:pt x="6782" y="5147"/>
                      <a:pt x="6810" y="5079"/>
                    </a:cubicBezTo>
                    <a:cubicBezTo>
                      <a:pt x="7600" y="2739"/>
                      <a:pt x="9332" y="337"/>
                      <a:pt x="12038" y="276"/>
                    </a:cubicBezTo>
                    <a:cubicBezTo>
                      <a:pt x="12110" y="272"/>
                      <a:pt x="12184" y="270"/>
                      <a:pt x="12257" y="270"/>
                    </a:cubicBezTo>
                    <a:cubicBezTo>
                      <a:pt x="13288" y="270"/>
                      <a:pt x="14368" y="669"/>
                      <a:pt x="15077" y="1492"/>
                    </a:cubicBezTo>
                    <a:cubicBezTo>
                      <a:pt x="16050" y="2647"/>
                      <a:pt x="16019" y="4289"/>
                      <a:pt x="15928" y="5748"/>
                    </a:cubicBezTo>
                    <a:cubicBezTo>
                      <a:pt x="15928" y="5860"/>
                      <a:pt x="15978" y="5923"/>
                      <a:pt x="16054" y="5923"/>
                    </a:cubicBezTo>
                    <a:cubicBezTo>
                      <a:pt x="16080" y="5923"/>
                      <a:pt x="16110" y="5915"/>
                      <a:pt x="16141" y="5900"/>
                    </a:cubicBezTo>
                    <a:cubicBezTo>
                      <a:pt x="16365" y="5747"/>
                      <a:pt x="16598" y="5680"/>
                      <a:pt x="16817" y="5680"/>
                    </a:cubicBezTo>
                    <a:cubicBezTo>
                      <a:pt x="17429" y="5680"/>
                      <a:pt x="17933" y="6209"/>
                      <a:pt x="17843" y="6903"/>
                    </a:cubicBezTo>
                    <a:lnTo>
                      <a:pt x="17813" y="6903"/>
                    </a:lnTo>
                    <a:cubicBezTo>
                      <a:pt x="17392" y="6898"/>
                      <a:pt x="16970" y="6897"/>
                      <a:pt x="16548" y="6897"/>
                    </a:cubicBezTo>
                    <a:cubicBezTo>
                      <a:pt x="14014" y="6897"/>
                      <a:pt x="11464" y="6963"/>
                      <a:pt x="8937" y="6963"/>
                    </a:cubicBezTo>
                    <a:cubicBezTo>
                      <a:pt x="7478" y="6994"/>
                      <a:pt x="5989" y="6994"/>
                      <a:pt x="4560" y="6994"/>
                    </a:cubicBezTo>
                    <a:cubicBezTo>
                      <a:pt x="3764" y="6994"/>
                      <a:pt x="2978" y="6967"/>
                      <a:pt x="2190" y="6967"/>
                    </a:cubicBezTo>
                    <a:cubicBezTo>
                      <a:pt x="1534" y="6967"/>
                      <a:pt x="877" y="6986"/>
                      <a:pt x="214" y="7055"/>
                    </a:cubicBezTo>
                    <a:cubicBezTo>
                      <a:pt x="183" y="7115"/>
                      <a:pt x="122" y="7115"/>
                      <a:pt x="31" y="7115"/>
                    </a:cubicBezTo>
                    <a:cubicBezTo>
                      <a:pt x="1" y="7115"/>
                      <a:pt x="1" y="7176"/>
                      <a:pt x="31" y="7176"/>
                    </a:cubicBezTo>
                    <a:cubicBezTo>
                      <a:pt x="859" y="7261"/>
                      <a:pt x="1696" y="7279"/>
                      <a:pt x="2537" y="7279"/>
                    </a:cubicBezTo>
                    <a:cubicBezTo>
                      <a:pt x="3209" y="7279"/>
                      <a:pt x="3885" y="7267"/>
                      <a:pt x="4560" y="7267"/>
                    </a:cubicBezTo>
                    <a:lnTo>
                      <a:pt x="8937" y="7267"/>
                    </a:lnTo>
                    <a:cubicBezTo>
                      <a:pt x="10903" y="7267"/>
                      <a:pt x="12868" y="7281"/>
                      <a:pt x="14843" y="7281"/>
                    </a:cubicBezTo>
                    <a:cubicBezTo>
                      <a:pt x="15830" y="7281"/>
                      <a:pt x="16820" y="7278"/>
                      <a:pt x="17813" y="7267"/>
                    </a:cubicBezTo>
                    <a:cubicBezTo>
                      <a:pt x="17830" y="7319"/>
                      <a:pt x="17894" y="7360"/>
                      <a:pt x="17959" y="7360"/>
                    </a:cubicBezTo>
                    <a:cubicBezTo>
                      <a:pt x="18009" y="7360"/>
                      <a:pt x="18060" y="7334"/>
                      <a:pt x="18086" y="7267"/>
                    </a:cubicBezTo>
                    <a:cubicBezTo>
                      <a:pt x="18361" y="6269"/>
                      <a:pt x="17652" y="5476"/>
                      <a:pt x="16801" y="5476"/>
                    </a:cubicBezTo>
                    <a:cubicBezTo>
                      <a:pt x="16615" y="5476"/>
                      <a:pt x="16423" y="5514"/>
                      <a:pt x="16232" y="5596"/>
                    </a:cubicBezTo>
                    <a:cubicBezTo>
                      <a:pt x="16293" y="4228"/>
                      <a:pt x="16293" y="2739"/>
                      <a:pt x="15412" y="1492"/>
                    </a:cubicBezTo>
                    <a:cubicBezTo>
                      <a:pt x="14712" y="489"/>
                      <a:pt x="13436" y="33"/>
                      <a:pt x="12281" y="3"/>
                    </a:cubicBezTo>
                    <a:cubicBezTo>
                      <a:pt x="12226" y="1"/>
                      <a:pt x="12173" y="0"/>
                      <a:pt x="121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35" name="Google Shape;1135;p44"/>
          <p:cNvGrpSpPr/>
          <p:nvPr/>
        </p:nvGrpSpPr>
        <p:grpSpPr>
          <a:xfrm>
            <a:off x="7460974" y="2466214"/>
            <a:ext cx="554918" cy="355163"/>
            <a:chOff x="7076749" y="3491364"/>
            <a:chExt cx="554918" cy="355163"/>
          </a:xfrm>
        </p:grpSpPr>
        <p:sp>
          <p:nvSpPr>
            <p:cNvPr id="1136" name="Google Shape;1136;p44"/>
            <p:cNvSpPr/>
            <p:nvPr/>
          </p:nvSpPr>
          <p:spPr>
            <a:xfrm>
              <a:off x="7077570" y="3491375"/>
              <a:ext cx="553281" cy="355151"/>
            </a:xfrm>
            <a:custGeom>
              <a:avLst/>
              <a:gdLst/>
              <a:ahLst/>
              <a:cxnLst/>
              <a:rect l="l" t="t" r="r" b="b"/>
              <a:pathLst>
                <a:path w="26353" h="16916" extrusionOk="0">
                  <a:moveTo>
                    <a:pt x="12988" y="0"/>
                  </a:moveTo>
                  <a:cubicBezTo>
                    <a:pt x="12719" y="0"/>
                    <a:pt x="12448" y="20"/>
                    <a:pt x="12176" y="61"/>
                  </a:cubicBezTo>
                  <a:cubicBezTo>
                    <a:pt x="8907" y="495"/>
                    <a:pt x="6539" y="4231"/>
                    <a:pt x="7873" y="7133"/>
                  </a:cubicBezTo>
                  <a:cubicBezTo>
                    <a:pt x="7114" y="6439"/>
                    <a:pt x="6215" y="5887"/>
                    <a:pt x="5266" y="5887"/>
                  </a:cubicBezTo>
                  <a:cubicBezTo>
                    <a:pt x="4755" y="5887"/>
                    <a:pt x="4229" y="6047"/>
                    <a:pt x="3703" y="6432"/>
                  </a:cubicBezTo>
                  <a:cubicBezTo>
                    <a:pt x="1969" y="7733"/>
                    <a:pt x="2169" y="10068"/>
                    <a:pt x="3236" y="11670"/>
                  </a:cubicBezTo>
                  <a:cubicBezTo>
                    <a:pt x="3083" y="11637"/>
                    <a:pt x="2926" y="11621"/>
                    <a:pt x="2769" y="11621"/>
                  </a:cubicBezTo>
                  <a:cubicBezTo>
                    <a:pt x="1797" y="11621"/>
                    <a:pt x="798" y="12219"/>
                    <a:pt x="368" y="13137"/>
                  </a:cubicBezTo>
                  <a:cubicBezTo>
                    <a:pt x="1" y="13971"/>
                    <a:pt x="134" y="15005"/>
                    <a:pt x="635" y="15806"/>
                  </a:cubicBezTo>
                  <a:cubicBezTo>
                    <a:pt x="701" y="16173"/>
                    <a:pt x="1001" y="16440"/>
                    <a:pt x="1468" y="16606"/>
                  </a:cubicBezTo>
                  <a:cubicBezTo>
                    <a:pt x="1569" y="16673"/>
                    <a:pt x="1702" y="16740"/>
                    <a:pt x="1835" y="16773"/>
                  </a:cubicBezTo>
                  <a:cubicBezTo>
                    <a:pt x="1858" y="16784"/>
                    <a:pt x="1880" y="16788"/>
                    <a:pt x="1902" y="16788"/>
                  </a:cubicBezTo>
                  <a:cubicBezTo>
                    <a:pt x="1947" y="16788"/>
                    <a:pt x="1991" y="16773"/>
                    <a:pt x="2036" y="16773"/>
                  </a:cubicBezTo>
                  <a:cubicBezTo>
                    <a:pt x="2554" y="16877"/>
                    <a:pt x="3170" y="16916"/>
                    <a:pt x="3812" y="16916"/>
                  </a:cubicBezTo>
                  <a:cubicBezTo>
                    <a:pt x="5650" y="16916"/>
                    <a:pt x="7696" y="16598"/>
                    <a:pt x="8240" y="16573"/>
                  </a:cubicBezTo>
                  <a:cubicBezTo>
                    <a:pt x="11009" y="16440"/>
                    <a:pt x="13711" y="16340"/>
                    <a:pt x="16479" y="16239"/>
                  </a:cubicBezTo>
                  <a:cubicBezTo>
                    <a:pt x="18481" y="16139"/>
                    <a:pt x="20682" y="16306"/>
                    <a:pt x="22650" y="15739"/>
                  </a:cubicBezTo>
                  <a:cubicBezTo>
                    <a:pt x="25152" y="14838"/>
                    <a:pt x="26353" y="12103"/>
                    <a:pt x="25219" y="9635"/>
                  </a:cubicBezTo>
                  <a:cubicBezTo>
                    <a:pt x="24429" y="7858"/>
                    <a:pt x="22636" y="7031"/>
                    <a:pt x="20811" y="7031"/>
                  </a:cubicBezTo>
                  <a:cubicBezTo>
                    <a:pt x="20169" y="7031"/>
                    <a:pt x="19522" y="7133"/>
                    <a:pt x="18914" y="7333"/>
                  </a:cubicBezTo>
                  <a:cubicBezTo>
                    <a:pt x="19846" y="3667"/>
                    <a:pt x="16640" y="0"/>
                    <a:pt x="12988" y="0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37" name="Google Shape;1137;p44"/>
            <p:cNvGrpSpPr/>
            <p:nvPr/>
          </p:nvGrpSpPr>
          <p:grpSpPr>
            <a:xfrm>
              <a:off x="7076749" y="3491364"/>
              <a:ext cx="554918" cy="355149"/>
              <a:chOff x="5243075" y="647025"/>
              <a:chExt cx="661325" cy="423250"/>
            </a:xfrm>
          </p:grpSpPr>
          <p:sp>
            <p:nvSpPr>
              <p:cNvPr id="1138" name="Google Shape;1138;p44"/>
              <p:cNvSpPr/>
              <p:nvPr/>
            </p:nvSpPr>
            <p:spPr>
              <a:xfrm>
                <a:off x="5258925" y="663425"/>
                <a:ext cx="612600" cy="386825"/>
              </a:xfrm>
              <a:custGeom>
                <a:avLst/>
                <a:gdLst/>
                <a:ahLst/>
                <a:cxnLst/>
                <a:rect l="l" t="t" r="r" b="b"/>
                <a:pathLst>
                  <a:path w="24504" h="15473" extrusionOk="0">
                    <a:moveTo>
                      <a:pt x="12509" y="0"/>
                    </a:moveTo>
                    <a:cubicBezTo>
                      <a:pt x="8240" y="0"/>
                      <a:pt x="6705" y="4203"/>
                      <a:pt x="8373" y="7606"/>
                    </a:cubicBezTo>
                    <a:lnTo>
                      <a:pt x="8373" y="7672"/>
                    </a:lnTo>
                    <a:cubicBezTo>
                      <a:pt x="8407" y="7706"/>
                      <a:pt x="8407" y="7772"/>
                      <a:pt x="8473" y="7806"/>
                    </a:cubicBezTo>
                    <a:cubicBezTo>
                      <a:pt x="8625" y="7983"/>
                      <a:pt x="8411" y="8219"/>
                      <a:pt x="8212" y="8219"/>
                    </a:cubicBezTo>
                    <a:cubicBezTo>
                      <a:pt x="8149" y="8219"/>
                      <a:pt x="8088" y="8195"/>
                      <a:pt x="8040" y="8139"/>
                    </a:cubicBezTo>
                    <a:cubicBezTo>
                      <a:pt x="7243" y="7183"/>
                      <a:pt x="6108" y="5846"/>
                      <a:pt x="4786" y="5846"/>
                    </a:cubicBezTo>
                    <a:cubicBezTo>
                      <a:pt x="4447" y="5846"/>
                      <a:pt x="4097" y="5934"/>
                      <a:pt x="3737" y="6138"/>
                    </a:cubicBezTo>
                    <a:cubicBezTo>
                      <a:pt x="1735" y="7305"/>
                      <a:pt x="2469" y="9707"/>
                      <a:pt x="3470" y="11308"/>
                    </a:cubicBezTo>
                    <a:lnTo>
                      <a:pt x="3470" y="11342"/>
                    </a:lnTo>
                    <a:cubicBezTo>
                      <a:pt x="3470" y="11375"/>
                      <a:pt x="3503" y="11375"/>
                      <a:pt x="3503" y="11375"/>
                    </a:cubicBezTo>
                    <a:cubicBezTo>
                      <a:pt x="3655" y="11497"/>
                      <a:pt x="3558" y="11784"/>
                      <a:pt x="3388" y="11784"/>
                    </a:cubicBezTo>
                    <a:cubicBezTo>
                      <a:pt x="3371" y="11784"/>
                      <a:pt x="3354" y="11781"/>
                      <a:pt x="3336" y="11775"/>
                    </a:cubicBezTo>
                    <a:cubicBezTo>
                      <a:pt x="3045" y="11687"/>
                      <a:pt x="2738" y="11641"/>
                      <a:pt x="2435" y="11641"/>
                    </a:cubicBezTo>
                    <a:cubicBezTo>
                      <a:pt x="1589" y="11641"/>
                      <a:pt x="769" y="11999"/>
                      <a:pt x="401" y="12809"/>
                    </a:cubicBezTo>
                    <a:cubicBezTo>
                      <a:pt x="1" y="13643"/>
                      <a:pt x="334" y="14511"/>
                      <a:pt x="901" y="15144"/>
                    </a:cubicBezTo>
                    <a:cubicBezTo>
                      <a:pt x="1548" y="15391"/>
                      <a:pt x="2685" y="15472"/>
                      <a:pt x="3922" y="15472"/>
                    </a:cubicBezTo>
                    <a:cubicBezTo>
                      <a:pt x="6192" y="15472"/>
                      <a:pt x="8801" y="15199"/>
                      <a:pt x="9341" y="15178"/>
                    </a:cubicBezTo>
                    <a:cubicBezTo>
                      <a:pt x="11909" y="15044"/>
                      <a:pt x="14544" y="14978"/>
                      <a:pt x="17146" y="14844"/>
                    </a:cubicBezTo>
                    <a:cubicBezTo>
                      <a:pt x="19748" y="14711"/>
                      <a:pt x="24084" y="14978"/>
                      <a:pt x="24351" y="11342"/>
                    </a:cubicBezTo>
                    <a:cubicBezTo>
                      <a:pt x="24504" y="8627"/>
                      <a:pt x="22340" y="7321"/>
                      <a:pt x="20077" y="7321"/>
                    </a:cubicBezTo>
                    <a:cubicBezTo>
                      <a:pt x="19365" y="7321"/>
                      <a:pt x="18643" y="7450"/>
                      <a:pt x="17980" y="7706"/>
                    </a:cubicBezTo>
                    <a:cubicBezTo>
                      <a:pt x="17933" y="7726"/>
                      <a:pt x="17887" y="7734"/>
                      <a:pt x="17845" y="7734"/>
                    </a:cubicBezTo>
                    <a:cubicBezTo>
                      <a:pt x="17533" y="7734"/>
                      <a:pt x="17394" y="7240"/>
                      <a:pt x="17747" y="7005"/>
                    </a:cubicBezTo>
                    <a:cubicBezTo>
                      <a:pt x="17780" y="7005"/>
                      <a:pt x="17780" y="6972"/>
                      <a:pt x="17847" y="6972"/>
                    </a:cubicBezTo>
                    <a:cubicBezTo>
                      <a:pt x="17913" y="3536"/>
                      <a:pt x="16546" y="0"/>
                      <a:pt x="1250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9" name="Google Shape;1139;p44"/>
              <p:cNvSpPr/>
              <p:nvPr/>
            </p:nvSpPr>
            <p:spPr>
              <a:xfrm>
                <a:off x="5243075" y="647025"/>
                <a:ext cx="661325" cy="423250"/>
              </a:xfrm>
              <a:custGeom>
                <a:avLst/>
                <a:gdLst/>
                <a:ahLst/>
                <a:cxnLst/>
                <a:rect l="l" t="t" r="r" b="b"/>
                <a:pathLst>
                  <a:path w="26453" h="16930" extrusionOk="0">
                    <a:moveTo>
                      <a:pt x="13188" y="755"/>
                    </a:moveTo>
                    <a:cubicBezTo>
                      <a:pt x="17171" y="755"/>
                      <a:pt x="18513" y="4323"/>
                      <a:pt x="18414" y="7695"/>
                    </a:cubicBezTo>
                    <a:cubicBezTo>
                      <a:pt x="18381" y="7695"/>
                      <a:pt x="18381" y="7761"/>
                      <a:pt x="18347" y="7761"/>
                    </a:cubicBezTo>
                    <a:cubicBezTo>
                      <a:pt x="18018" y="7911"/>
                      <a:pt x="18172" y="8382"/>
                      <a:pt x="18495" y="8382"/>
                    </a:cubicBezTo>
                    <a:cubicBezTo>
                      <a:pt x="18533" y="8382"/>
                      <a:pt x="18573" y="8376"/>
                      <a:pt x="18614" y="8362"/>
                    </a:cubicBezTo>
                    <a:cubicBezTo>
                      <a:pt x="19281" y="8096"/>
                      <a:pt x="20010" y="7963"/>
                      <a:pt x="20729" y="7963"/>
                    </a:cubicBezTo>
                    <a:cubicBezTo>
                      <a:pt x="22995" y="7963"/>
                      <a:pt x="25163" y="9288"/>
                      <a:pt x="24985" y="11998"/>
                    </a:cubicBezTo>
                    <a:cubicBezTo>
                      <a:pt x="24718" y="15667"/>
                      <a:pt x="20382" y="15367"/>
                      <a:pt x="17713" y="15567"/>
                    </a:cubicBezTo>
                    <a:cubicBezTo>
                      <a:pt x="15145" y="15667"/>
                      <a:pt x="12510" y="15800"/>
                      <a:pt x="9941" y="15900"/>
                    </a:cubicBezTo>
                    <a:cubicBezTo>
                      <a:pt x="9350" y="15900"/>
                      <a:pt x="6690" y="16202"/>
                      <a:pt x="4413" y="16202"/>
                    </a:cubicBezTo>
                    <a:cubicBezTo>
                      <a:pt x="3220" y="16202"/>
                      <a:pt x="2133" y="16119"/>
                      <a:pt x="1502" y="15867"/>
                    </a:cubicBezTo>
                    <a:cubicBezTo>
                      <a:pt x="935" y="15267"/>
                      <a:pt x="601" y="14433"/>
                      <a:pt x="1001" y="13532"/>
                    </a:cubicBezTo>
                    <a:cubicBezTo>
                      <a:pt x="1398" y="12738"/>
                      <a:pt x="2220" y="12369"/>
                      <a:pt x="3068" y="12369"/>
                    </a:cubicBezTo>
                    <a:cubicBezTo>
                      <a:pt x="3360" y="12369"/>
                      <a:pt x="3655" y="12413"/>
                      <a:pt x="3937" y="12498"/>
                    </a:cubicBezTo>
                    <a:cubicBezTo>
                      <a:pt x="3958" y="12504"/>
                      <a:pt x="3977" y="12507"/>
                      <a:pt x="3996" y="12507"/>
                    </a:cubicBezTo>
                    <a:cubicBezTo>
                      <a:pt x="4181" y="12507"/>
                      <a:pt x="4225" y="12222"/>
                      <a:pt x="4104" y="12131"/>
                    </a:cubicBezTo>
                    <a:cubicBezTo>
                      <a:pt x="4104" y="12098"/>
                      <a:pt x="4037" y="12098"/>
                      <a:pt x="4037" y="12098"/>
                    </a:cubicBezTo>
                    <a:lnTo>
                      <a:pt x="4037" y="12031"/>
                    </a:lnTo>
                    <a:cubicBezTo>
                      <a:pt x="3036" y="10497"/>
                      <a:pt x="2336" y="8028"/>
                      <a:pt x="4337" y="6861"/>
                    </a:cubicBezTo>
                    <a:cubicBezTo>
                      <a:pt x="4691" y="6657"/>
                      <a:pt x="5037" y="6569"/>
                      <a:pt x="5373" y="6569"/>
                    </a:cubicBezTo>
                    <a:cubicBezTo>
                      <a:pt x="6687" y="6569"/>
                      <a:pt x="7843" y="7906"/>
                      <a:pt x="8640" y="8862"/>
                    </a:cubicBezTo>
                    <a:cubicBezTo>
                      <a:pt x="8684" y="8931"/>
                      <a:pt x="8743" y="8960"/>
                      <a:pt x="8803" y="8960"/>
                    </a:cubicBezTo>
                    <a:cubicBezTo>
                      <a:pt x="8977" y="8960"/>
                      <a:pt x="9164" y="8726"/>
                      <a:pt x="9041" y="8528"/>
                    </a:cubicBezTo>
                    <a:cubicBezTo>
                      <a:pt x="9007" y="8495"/>
                      <a:pt x="9007" y="8462"/>
                      <a:pt x="8974" y="8428"/>
                    </a:cubicBezTo>
                    <a:lnTo>
                      <a:pt x="8974" y="8328"/>
                    </a:lnTo>
                    <a:cubicBezTo>
                      <a:pt x="7339" y="4959"/>
                      <a:pt x="8874" y="756"/>
                      <a:pt x="13077" y="756"/>
                    </a:cubicBezTo>
                    <a:cubicBezTo>
                      <a:pt x="13114" y="756"/>
                      <a:pt x="13151" y="755"/>
                      <a:pt x="13188" y="755"/>
                    </a:cubicBezTo>
                    <a:close/>
                    <a:moveTo>
                      <a:pt x="12987" y="1"/>
                    </a:moveTo>
                    <a:cubicBezTo>
                      <a:pt x="12729" y="1"/>
                      <a:pt x="12470" y="19"/>
                      <a:pt x="12209" y="56"/>
                    </a:cubicBezTo>
                    <a:cubicBezTo>
                      <a:pt x="8974" y="523"/>
                      <a:pt x="6605" y="4192"/>
                      <a:pt x="7940" y="7161"/>
                    </a:cubicBezTo>
                    <a:cubicBezTo>
                      <a:pt x="7186" y="6450"/>
                      <a:pt x="6293" y="5906"/>
                      <a:pt x="5351" y="5906"/>
                    </a:cubicBezTo>
                    <a:cubicBezTo>
                      <a:pt x="4834" y="5906"/>
                      <a:pt x="4302" y="6070"/>
                      <a:pt x="3770" y="6460"/>
                    </a:cubicBezTo>
                    <a:cubicBezTo>
                      <a:pt x="2002" y="7728"/>
                      <a:pt x="2202" y="10063"/>
                      <a:pt x="3303" y="11697"/>
                    </a:cubicBezTo>
                    <a:cubicBezTo>
                      <a:pt x="3152" y="11671"/>
                      <a:pt x="2999" y="11658"/>
                      <a:pt x="2847" y="11658"/>
                    </a:cubicBezTo>
                    <a:cubicBezTo>
                      <a:pt x="1853" y="11658"/>
                      <a:pt x="868" y="12211"/>
                      <a:pt x="434" y="13165"/>
                    </a:cubicBezTo>
                    <a:cubicBezTo>
                      <a:pt x="1" y="14032"/>
                      <a:pt x="168" y="15066"/>
                      <a:pt x="668" y="15834"/>
                    </a:cubicBezTo>
                    <a:cubicBezTo>
                      <a:pt x="768" y="16201"/>
                      <a:pt x="1035" y="16467"/>
                      <a:pt x="1502" y="16634"/>
                    </a:cubicBezTo>
                    <a:cubicBezTo>
                      <a:pt x="1635" y="16668"/>
                      <a:pt x="1769" y="16768"/>
                      <a:pt x="1869" y="16801"/>
                    </a:cubicBezTo>
                    <a:cubicBezTo>
                      <a:pt x="1919" y="16818"/>
                      <a:pt x="1961" y="16826"/>
                      <a:pt x="1998" y="16826"/>
                    </a:cubicBezTo>
                    <a:cubicBezTo>
                      <a:pt x="2036" y="16826"/>
                      <a:pt x="2069" y="16818"/>
                      <a:pt x="2102" y="16801"/>
                    </a:cubicBezTo>
                    <a:cubicBezTo>
                      <a:pt x="2610" y="16894"/>
                      <a:pt x="3211" y="16929"/>
                      <a:pt x="3836" y="16929"/>
                    </a:cubicBezTo>
                    <a:cubicBezTo>
                      <a:pt x="5676" y="16929"/>
                      <a:pt x="7734" y="16626"/>
                      <a:pt x="8307" y="16601"/>
                    </a:cubicBezTo>
                    <a:cubicBezTo>
                      <a:pt x="11042" y="16467"/>
                      <a:pt x="13744" y="16367"/>
                      <a:pt x="16513" y="16267"/>
                    </a:cubicBezTo>
                    <a:cubicBezTo>
                      <a:pt x="18514" y="16167"/>
                      <a:pt x="20716" y="16334"/>
                      <a:pt x="22684" y="15767"/>
                    </a:cubicBezTo>
                    <a:cubicBezTo>
                      <a:pt x="25219" y="15000"/>
                      <a:pt x="26453" y="12264"/>
                      <a:pt x="25319" y="9796"/>
                    </a:cubicBezTo>
                    <a:cubicBezTo>
                      <a:pt x="24483" y="7947"/>
                      <a:pt x="22627" y="7117"/>
                      <a:pt x="20746" y="7117"/>
                    </a:cubicBezTo>
                    <a:cubicBezTo>
                      <a:pt x="20150" y="7117"/>
                      <a:pt x="19551" y="7200"/>
                      <a:pt x="18981" y="7361"/>
                    </a:cubicBezTo>
                    <a:cubicBezTo>
                      <a:pt x="19916" y="3652"/>
                      <a:pt x="16657" y="1"/>
                      <a:pt x="12987" y="1"/>
                    </a:cubicBezTo>
                    <a:close/>
                  </a:path>
                </a:pathLst>
              </a:custGeom>
              <a:solidFill>
                <a:srgbClr val="C400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0" name="Google Shape;1140;p44"/>
              <p:cNvSpPr/>
              <p:nvPr/>
            </p:nvSpPr>
            <p:spPr>
              <a:xfrm>
                <a:off x="5258100" y="665075"/>
                <a:ext cx="614025" cy="381150"/>
              </a:xfrm>
              <a:custGeom>
                <a:avLst/>
                <a:gdLst/>
                <a:ahLst/>
                <a:cxnLst/>
                <a:rect l="l" t="t" r="r" b="b"/>
                <a:pathLst>
                  <a:path w="24561" h="15246" extrusionOk="0">
                    <a:moveTo>
                      <a:pt x="12532" y="1"/>
                    </a:moveTo>
                    <a:cubicBezTo>
                      <a:pt x="12513" y="1"/>
                      <a:pt x="12494" y="1"/>
                      <a:pt x="12476" y="1"/>
                    </a:cubicBezTo>
                    <a:cubicBezTo>
                      <a:pt x="8273" y="1"/>
                      <a:pt x="6738" y="4237"/>
                      <a:pt x="8373" y="7606"/>
                    </a:cubicBezTo>
                    <a:lnTo>
                      <a:pt x="8373" y="7673"/>
                    </a:lnTo>
                    <a:cubicBezTo>
                      <a:pt x="8406" y="7740"/>
                      <a:pt x="8406" y="7773"/>
                      <a:pt x="8440" y="7806"/>
                    </a:cubicBezTo>
                    <a:cubicBezTo>
                      <a:pt x="8563" y="8004"/>
                      <a:pt x="8376" y="8238"/>
                      <a:pt x="8202" y="8238"/>
                    </a:cubicBezTo>
                    <a:cubicBezTo>
                      <a:pt x="8142" y="8238"/>
                      <a:pt x="8083" y="8209"/>
                      <a:pt x="8039" y="8140"/>
                    </a:cubicBezTo>
                    <a:cubicBezTo>
                      <a:pt x="7242" y="7184"/>
                      <a:pt x="6086" y="5847"/>
                      <a:pt x="4772" y="5847"/>
                    </a:cubicBezTo>
                    <a:cubicBezTo>
                      <a:pt x="4436" y="5847"/>
                      <a:pt x="4090" y="5935"/>
                      <a:pt x="3736" y="6139"/>
                    </a:cubicBezTo>
                    <a:cubicBezTo>
                      <a:pt x="1735" y="7306"/>
                      <a:pt x="2435" y="9775"/>
                      <a:pt x="3436" y="11309"/>
                    </a:cubicBezTo>
                    <a:lnTo>
                      <a:pt x="3436" y="11342"/>
                    </a:lnTo>
                    <a:cubicBezTo>
                      <a:pt x="3436" y="11342"/>
                      <a:pt x="3503" y="11342"/>
                      <a:pt x="3503" y="11409"/>
                    </a:cubicBezTo>
                    <a:cubicBezTo>
                      <a:pt x="3629" y="11504"/>
                      <a:pt x="3576" y="11779"/>
                      <a:pt x="3371" y="11779"/>
                    </a:cubicBezTo>
                    <a:cubicBezTo>
                      <a:pt x="3360" y="11779"/>
                      <a:pt x="3348" y="11778"/>
                      <a:pt x="3336" y="11776"/>
                    </a:cubicBezTo>
                    <a:cubicBezTo>
                      <a:pt x="3052" y="11690"/>
                      <a:pt x="2755" y="11646"/>
                      <a:pt x="2461" y="11646"/>
                    </a:cubicBezTo>
                    <a:cubicBezTo>
                      <a:pt x="1615" y="11646"/>
                      <a:pt x="797" y="12009"/>
                      <a:pt x="400" y="12777"/>
                    </a:cubicBezTo>
                    <a:cubicBezTo>
                      <a:pt x="0" y="13644"/>
                      <a:pt x="334" y="14478"/>
                      <a:pt x="901" y="15112"/>
                    </a:cubicBezTo>
                    <a:lnTo>
                      <a:pt x="1268" y="15245"/>
                    </a:lnTo>
                    <a:cubicBezTo>
                      <a:pt x="1368" y="14244"/>
                      <a:pt x="1968" y="13277"/>
                      <a:pt x="2802" y="12743"/>
                    </a:cubicBezTo>
                    <a:cubicBezTo>
                      <a:pt x="3102" y="12577"/>
                      <a:pt x="3369" y="12443"/>
                      <a:pt x="3636" y="12343"/>
                    </a:cubicBezTo>
                    <a:cubicBezTo>
                      <a:pt x="3603" y="11576"/>
                      <a:pt x="3870" y="10775"/>
                      <a:pt x="4537" y="10108"/>
                    </a:cubicBezTo>
                    <a:cubicBezTo>
                      <a:pt x="5093" y="9535"/>
                      <a:pt x="5956" y="9206"/>
                      <a:pt x="6807" y="9206"/>
                    </a:cubicBezTo>
                    <a:cubicBezTo>
                      <a:pt x="7590" y="9206"/>
                      <a:pt x="8362" y="9485"/>
                      <a:pt x="8873" y="10108"/>
                    </a:cubicBezTo>
                    <a:cubicBezTo>
                      <a:pt x="8940" y="10242"/>
                      <a:pt x="9073" y="10342"/>
                      <a:pt x="9140" y="10442"/>
                    </a:cubicBezTo>
                    <a:cubicBezTo>
                      <a:pt x="8907" y="8740"/>
                      <a:pt x="8873" y="6973"/>
                      <a:pt x="9073" y="5271"/>
                    </a:cubicBezTo>
                    <a:cubicBezTo>
                      <a:pt x="9260" y="3448"/>
                      <a:pt x="10772" y="2217"/>
                      <a:pt x="12290" y="2217"/>
                    </a:cubicBezTo>
                    <a:cubicBezTo>
                      <a:pt x="13217" y="2217"/>
                      <a:pt x="14145" y="2675"/>
                      <a:pt x="14777" y="3737"/>
                    </a:cubicBezTo>
                    <a:cubicBezTo>
                      <a:pt x="15945" y="5672"/>
                      <a:pt x="16445" y="7806"/>
                      <a:pt x="16779" y="10008"/>
                    </a:cubicBezTo>
                    <a:cubicBezTo>
                      <a:pt x="16879" y="10442"/>
                      <a:pt x="16946" y="10909"/>
                      <a:pt x="17012" y="11309"/>
                    </a:cubicBezTo>
                    <a:cubicBezTo>
                      <a:pt x="17846" y="10508"/>
                      <a:pt x="18880" y="10041"/>
                      <a:pt x="20081" y="9941"/>
                    </a:cubicBezTo>
                    <a:cubicBezTo>
                      <a:pt x="20164" y="9935"/>
                      <a:pt x="20246" y="9933"/>
                      <a:pt x="20329" y="9933"/>
                    </a:cubicBezTo>
                    <a:cubicBezTo>
                      <a:pt x="21653" y="9933"/>
                      <a:pt x="23005" y="10669"/>
                      <a:pt x="23884" y="11643"/>
                    </a:cubicBezTo>
                    <a:cubicBezTo>
                      <a:pt x="24017" y="11776"/>
                      <a:pt x="24117" y="11943"/>
                      <a:pt x="24218" y="12076"/>
                    </a:cubicBezTo>
                    <a:cubicBezTo>
                      <a:pt x="24284" y="11809"/>
                      <a:pt x="24351" y="11576"/>
                      <a:pt x="24384" y="11276"/>
                    </a:cubicBezTo>
                    <a:cubicBezTo>
                      <a:pt x="24561" y="8554"/>
                      <a:pt x="22415" y="7223"/>
                      <a:pt x="20161" y="7223"/>
                    </a:cubicBezTo>
                    <a:cubicBezTo>
                      <a:pt x="19432" y="7223"/>
                      <a:pt x="18690" y="7362"/>
                      <a:pt x="18013" y="7640"/>
                    </a:cubicBezTo>
                    <a:cubicBezTo>
                      <a:pt x="17967" y="7659"/>
                      <a:pt x="17924" y="7667"/>
                      <a:pt x="17883" y="7667"/>
                    </a:cubicBezTo>
                    <a:cubicBezTo>
                      <a:pt x="17567" y="7667"/>
                      <a:pt x="17421" y="7154"/>
                      <a:pt x="17746" y="7006"/>
                    </a:cubicBezTo>
                    <a:cubicBezTo>
                      <a:pt x="17780" y="7006"/>
                      <a:pt x="17780" y="7006"/>
                      <a:pt x="17813" y="6973"/>
                    </a:cubicBezTo>
                    <a:cubicBezTo>
                      <a:pt x="17913" y="3586"/>
                      <a:pt x="16558" y="1"/>
                      <a:pt x="12532" y="1"/>
                    </a:cubicBezTo>
                    <a:close/>
                  </a:path>
                </a:pathLst>
              </a:custGeom>
              <a:solidFill>
                <a:srgbClr val="D8F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1" name="Google Shape;1141;p44"/>
              <p:cNvSpPr/>
              <p:nvPr/>
            </p:nvSpPr>
            <p:spPr>
              <a:xfrm>
                <a:off x="5243075" y="647025"/>
                <a:ext cx="661325" cy="423250"/>
              </a:xfrm>
              <a:custGeom>
                <a:avLst/>
                <a:gdLst/>
                <a:ahLst/>
                <a:cxnLst/>
                <a:rect l="l" t="t" r="r" b="b"/>
                <a:pathLst>
                  <a:path w="26453" h="16930" extrusionOk="0">
                    <a:moveTo>
                      <a:pt x="13188" y="755"/>
                    </a:moveTo>
                    <a:cubicBezTo>
                      <a:pt x="17171" y="755"/>
                      <a:pt x="18513" y="4323"/>
                      <a:pt x="18414" y="7695"/>
                    </a:cubicBezTo>
                    <a:cubicBezTo>
                      <a:pt x="18381" y="7695"/>
                      <a:pt x="18381" y="7761"/>
                      <a:pt x="18347" y="7761"/>
                    </a:cubicBezTo>
                    <a:cubicBezTo>
                      <a:pt x="18018" y="7911"/>
                      <a:pt x="18172" y="8382"/>
                      <a:pt x="18495" y="8382"/>
                    </a:cubicBezTo>
                    <a:cubicBezTo>
                      <a:pt x="18533" y="8382"/>
                      <a:pt x="18573" y="8376"/>
                      <a:pt x="18614" y="8362"/>
                    </a:cubicBezTo>
                    <a:cubicBezTo>
                      <a:pt x="19281" y="8096"/>
                      <a:pt x="20010" y="7963"/>
                      <a:pt x="20729" y="7963"/>
                    </a:cubicBezTo>
                    <a:cubicBezTo>
                      <a:pt x="22995" y="7963"/>
                      <a:pt x="25163" y="9288"/>
                      <a:pt x="24985" y="11998"/>
                    </a:cubicBezTo>
                    <a:cubicBezTo>
                      <a:pt x="24718" y="15667"/>
                      <a:pt x="20382" y="15367"/>
                      <a:pt x="17713" y="15567"/>
                    </a:cubicBezTo>
                    <a:cubicBezTo>
                      <a:pt x="15145" y="15667"/>
                      <a:pt x="12510" y="15800"/>
                      <a:pt x="9941" y="15900"/>
                    </a:cubicBezTo>
                    <a:cubicBezTo>
                      <a:pt x="9350" y="15900"/>
                      <a:pt x="6690" y="16202"/>
                      <a:pt x="4413" y="16202"/>
                    </a:cubicBezTo>
                    <a:cubicBezTo>
                      <a:pt x="3220" y="16202"/>
                      <a:pt x="2133" y="16119"/>
                      <a:pt x="1502" y="15867"/>
                    </a:cubicBezTo>
                    <a:cubicBezTo>
                      <a:pt x="935" y="15267"/>
                      <a:pt x="601" y="14433"/>
                      <a:pt x="1001" y="13532"/>
                    </a:cubicBezTo>
                    <a:cubicBezTo>
                      <a:pt x="1398" y="12738"/>
                      <a:pt x="2220" y="12369"/>
                      <a:pt x="3068" y="12369"/>
                    </a:cubicBezTo>
                    <a:cubicBezTo>
                      <a:pt x="3360" y="12369"/>
                      <a:pt x="3655" y="12413"/>
                      <a:pt x="3937" y="12498"/>
                    </a:cubicBezTo>
                    <a:cubicBezTo>
                      <a:pt x="3958" y="12504"/>
                      <a:pt x="3977" y="12507"/>
                      <a:pt x="3996" y="12507"/>
                    </a:cubicBezTo>
                    <a:cubicBezTo>
                      <a:pt x="4181" y="12507"/>
                      <a:pt x="4225" y="12222"/>
                      <a:pt x="4104" y="12131"/>
                    </a:cubicBezTo>
                    <a:cubicBezTo>
                      <a:pt x="4104" y="12098"/>
                      <a:pt x="4037" y="12098"/>
                      <a:pt x="4037" y="12098"/>
                    </a:cubicBezTo>
                    <a:lnTo>
                      <a:pt x="4037" y="12031"/>
                    </a:lnTo>
                    <a:cubicBezTo>
                      <a:pt x="3036" y="10497"/>
                      <a:pt x="2336" y="8028"/>
                      <a:pt x="4337" y="6861"/>
                    </a:cubicBezTo>
                    <a:cubicBezTo>
                      <a:pt x="4691" y="6657"/>
                      <a:pt x="5037" y="6569"/>
                      <a:pt x="5373" y="6569"/>
                    </a:cubicBezTo>
                    <a:cubicBezTo>
                      <a:pt x="6687" y="6569"/>
                      <a:pt x="7843" y="7906"/>
                      <a:pt x="8640" y="8862"/>
                    </a:cubicBezTo>
                    <a:cubicBezTo>
                      <a:pt x="8684" y="8931"/>
                      <a:pt x="8743" y="8960"/>
                      <a:pt x="8803" y="8960"/>
                    </a:cubicBezTo>
                    <a:cubicBezTo>
                      <a:pt x="8977" y="8960"/>
                      <a:pt x="9164" y="8726"/>
                      <a:pt x="9041" y="8528"/>
                    </a:cubicBezTo>
                    <a:cubicBezTo>
                      <a:pt x="9007" y="8495"/>
                      <a:pt x="9007" y="8462"/>
                      <a:pt x="8974" y="8428"/>
                    </a:cubicBezTo>
                    <a:lnTo>
                      <a:pt x="8974" y="8328"/>
                    </a:lnTo>
                    <a:cubicBezTo>
                      <a:pt x="7339" y="4959"/>
                      <a:pt x="8874" y="756"/>
                      <a:pt x="13077" y="756"/>
                    </a:cubicBezTo>
                    <a:cubicBezTo>
                      <a:pt x="13114" y="756"/>
                      <a:pt x="13151" y="755"/>
                      <a:pt x="13188" y="755"/>
                    </a:cubicBezTo>
                    <a:close/>
                    <a:moveTo>
                      <a:pt x="12987" y="1"/>
                    </a:moveTo>
                    <a:cubicBezTo>
                      <a:pt x="12729" y="1"/>
                      <a:pt x="12470" y="19"/>
                      <a:pt x="12209" y="56"/>
                    </a:cubicBezTo>
                    <a:cubicBezTo>
                      <a:pt x="8974" y="523"/>
                      <a:pt x="6605" y="4192"/>
                      <a:pt x="7940" y="7161"/>
                    </a:cubicBezTo>
                    <a:cubicBezTo>
                      <a:pt x="7186" y="6450"/>
                      <a:pt x="6293" y="5906"/>
                      <a:pt x="5351" y="5906"/>
                    </a:cubicBezTo>
                    <a:cubicBezTo>
                      <a:pt x="4834" y="5906"/>
                      <a:pt x="4302" y="6070"/>
                      <a:pt x="3770" y="6460"/>
                    </a:cubicBezTo>
                    <a:cubicBezTo>
                      <a:pt x="2002" y="7728"/>
                      <a:pt x="2202" y="10063"/>
                      <a:pt x="3303" y="11697"/>
                    </a:cubicBezTo>
                    <a:cubicBezTo>
                      <a:pt x="3152" y="11671"/>
                      <a:pt x="2999" y="11658"/>
                      <a:pt x="2847" y="11658"/>
                    </a:cubicBezTo>
                    <a:cubicBezTo>
                      <a:pt x="1853" y="11658"/>
                      <a:pt x="868" y="12211"/>
                      <a:pt x="434" y="13165"/>
                    </a:cubicBezTo>
                    <a:cubicBezTo>
                      <a:pt x="1" y="14032"/>
                      <a:pt x="168" y="15066"/>
                      <a:pt x="668" y="15834"/>
                    </a:cubicBezTo>
                    <a:cubicBezTo>
                      <a:pt x="768" y="16201"/>
                      <a:pt x="1035" y="16467"/>
                      <a:pt x="1502" y="16634"/>
                    </a:cubicBezTo>
                    <a:cubicBezTo>
                      <a:pt x="1635" y="16668"/>
                      <a:pt x="1769" y="16768"/>
                      <a:pt x="1869" y="16801"/>
                    </a:cubicBezTo>
                    <a:cubicBezTo>
                      <a:pt x="1919" y="16818"/>
                      <a:pt x="1961" y="16826"/>
                      <a:pt x="1998" y="16826"/>
                    </a:cubicBezTo>
                    <a:cubicBezTo>
                      <a:pt x="2036" y="16826"/>
                      <a:pt x="2069" y="16818"/>
                      <a:pt x="2102" y="16801"/>
                    </a:cubicBezTo>
                    <a:cubicBezTo>
                      <a:pt x="2610" y="16894"/>
                      <a:pt x="3211" y="16929"/>
                      <a:pt x="3836" y="16929"/>
                    </a:cubicBezTo>
                    <a:cubicBezTo>
                      <a:pt x="5676" y="16929"/>
                      <a:pt x="7734" y="16626"/>
                      <a:pt x="8307" y="16601"/>
                    </a:cubicBezTo>
                    <a:cubicBezTo>
                      <a:pt x="11042" y="16467"/>
                      <a:pt x="13744" y="16367"/>
                      <a:pt x="16513" y="16267"/>
                    </a:cubicBezTo>
                    <a:cubicBezTo>
                      <a:pt x="18514" y="16167"/>
                      <a:pt x="20716" y="16334"/>
                      <a:pt x="22684" y="15767"/>
                    </a:cubicBezTo>
                    <a:cubicBezTo>
                      <a:pt x="25219" y="15000"/>
                      <a:pt x="26453" y="12264"/>
                      <a:pt x="25319" y="9796"/>
                    </a:cubicBezTo>
                    <a:cubicBezTo>
                      <a:pt x="24483" y="7947"/>
                      <a:pt x="22627" y="7117"/>
                      <a:pt x="20746" y="7117"/>
                    </a:cubicBezTo>
                    <a:cubicBezTo>
                      <a:pt x="20150" y="7117"/>
                      <a:pt x="19551" y="7200"/>
                      <a:pt x="18981" y="7361"/>
                    </a:cubicBezTo>
                    <a:cubicBezTo>
                      <a:pt x="19916" y="3652"/>
                      <a:pt x="16657" y="1"/>
                      <a:pt x="129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p41"/>
          <p:cNvSpPr txBox="1">
            <a:spLocks noGrp="1"/>
          </p:cNvSpPr>
          <p:nvPr>
            <p:ph type="title"/>
          </p:nvPr>
        </p:nvSpPr>
        <p:spPr>
          <a:xfrm>
            <a:off x="715100" y="535000"/>
            <a:ext cx="771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/>
              <a:t>Weetjes over het alfabet</a:t>
            </a:r>
          </a:p>
        </p:txBody>
      </p:sp>
      <p:grpSp>
        <p:nvGrpSpPr>
          <p:cNvPr id="685" name="Google Shape;685;p41"/>
          <p:cNvGrpSpPr/>
          <p:nvPr/>
        </p:nvGrpSpPr>
        <p:grpSpPr>
          <a:xfrm>
            <a:off x="746954" y="1199291"/>
            <a:ext cx="3616231" cy="3283329"/>
            <a:chOff x="746954" y="984691"/>
            <a:chExt cx="3616231" cy="3283329"/>
          </a:xfrm>
        </p:grpSpPr>
        <p:grpSp>
          <p:nvGrpSpPr>
            <p:cNvPr id="686" name="Google Shape;686;p41"/>
            <p:cNvGrpSpPr/>
            <p:nvPr/>
          </p:nvGrpSpPr>
          <p:grpSpPr>
            <a:xfrm>
              <a:off x="746962" y="984691"/>
              <a:ext cx="3583870" cy="3283329"/>
              <a:chOff x="4040590" y="790385"/>
              <a:chExt cx="2148474" cy="1918168"/>
            </a:xfrm>
          </p:grpSpPr>
          <p:sp>
            <p:nvSpPr>
              <p:cNvPr id="687" name="Google Shape;687;p41"/>
              <p:cNvSpPr/>
              <p:nvPr/>
            </p:nvSpPr>
            <p:spPr>
              <a:xfrm>
                <a:off x="5651322" y="2477447"/>
                <a:ext cx="85126" cy="129487"/>
              </a:xfrm>
              <a:custGeom>
                <a:avLst/>
                <a:gdLst/>
                <a:ahLst/>
                <a:cxnLst/>
                <a:rect l="l" t="t" r="r" b="b"/>
                <a:pathLst>
                  <a:path w="2769" h="4212" extrusionOk="0">
                    <a:moveTo>
                      <a:pt x="234" y="1"/>
                    </a:moveTo>
                    <a:cubicBezTo>
                      <a:pt x="200" y="1"/>
                      <a:pt x="167" y="34"/>
                      <a:pt x="167" y="134"/>
                    </a:cubicBezTo>
                    <a:cubicBezTo>
                      <a:pt x="234" y="468"/>
                      <a:pt x="234" y="835"/>
                      <a:pt x="200" y="1201"/>
                    </a:cubicBezTo>
                    <a:cubicBezTo>
                      <a:pt x="167" y="2002"/>
                      <a:pt x="0" y="2836"/>
                      <a:pt x="401" y="3570"/>
                    </a:cubicBezTo>
                    <a:cubicBezTo>
                      <a:pt x="434" y="3670"/>
                      <a:pt x="501" y="3737"/>
                      <a:pt x="567" y="3803"/>
                    </a:cubicBezTo>
                    <a:cubicBezTo>
                      <a:pt x="567" y="3837"/>
                      <a:pt x="601" y="3837"/>
                      <a:pt x="601" y="3837"/>
                    </a:cubicBezTo>
                    <a:lnTo>
                      <a:pt x="734" y="3970"/>
                    </a:lnTo>
                    <a:cubicBezTo>
                      <a:pt x="767" y="4003"/>
                      <a:pt x="767" y="4003"/>
                      <a:pt x="834" y="4003"/>
                    </a:cubicBezTo>
                    <a:cubicBezTo>
                      <a:pt x="868" y="4037"/>
                      <a:pt x="901" y="4070"/>
                      <a:pt x="934" y="4070"/>
                    </a:cubicBezTo>
                    <a:cubicBezTo>
                      <a:pt x="1001" y="4070"/>
                      <a:pt x="1001" y="4137"/>
                      <a:pt x="1034" y="4137"/>
                    </a:cubicBezTo>
                    <a:cubicBezTo>
                      <a:pt x="1068" y="4170"/>
                      <a:pt x="1101" y="4170"/>
                      <a:pt x="1201" y="4170"/>
                    </a:cubicBezTo>
                    <a:lnTo>
                      <a:pt x="1234" y="4170"/>
                    </a:lnTo>
                    <a:cubicBezTo>
                      <a:pt x="1351" y="4196"/>
                      <a:pt x="1467" y="4212"/>
                      <a:pt x="1580" y="4212"/>
                    </a:cubicBezTo>
                    <a:cubicBezTo>
                      <a:pt x="1757" y="4212"/>
                      <a:pt x="1925" y="4172"/>
                      <a:pt x="2068" y="4070"/>
                    </a:cubicBezTo>
                    <a:cubicBezTo>
                      <a:pt x="2669" y="3737"/>
                      <a:pt x="2736" y="3036"/>
                      <a:pt x="2602" y="2469"/>
                    </a:cubicBezTo>
                    <a:lnTo>
                      <a:pt x="2602" y="2469"/>
                    </a:lnTo>
                    <a:cubicBezTo>
                      <a:pt x="2669" y="2502"/>
                      <a:pt x="2736" y="2536"/>
                      <a:pt x="2769" y="2636"/>
                    </a:cubicBezTo>
                    <a:cubicBezTo>
                      <a:pt x="2736" y="2502"/>
                      <a:pt x="2702" y="2302"/>
                      <a:pt x="2702" y="2135"/>
                    </a:cubicBezTo>
                    <a:cubicBezTo>
                      <a:pt x="2602" y="2135"/>
                      <a:pt x="2535" y="2069"/>
                      <a:pt x="2435" y="2069"/>
                    </a:cubicBezTo>
                    <a:cubicBezTo>
                      <a:pt x="2168" y="1502"/>
                      <a:pt x="1701" y="968"/>
                      <a:pt x="1101" y="534"/>
                    </a:cubicBezTo>
                    <a:cubicBezTo>
                      <a:pt x="1101" y="534"/>
                      <a:pt x="1068" y="534"/>
                      <a:pt x="1068" y="501"/>
                    </a:cubicBezTo>
                    <a:cubicBezTo>
                      <a:pt x="1001" y="401"/>
                      <a:pt x="901" y="368"/>
                      <a:pt x="801" y="334"/>
                    </a:cubicBezTo>
                    <a:cubicBezTo>
                      <a:pt x="767" y="334"/>
                      <a:pt x="767" y="267"/>
                      <a:pt x="734" y="267"/>
                    </a:cubicBezTo>
                    <a:cubicBezTo>
                      <a:pt x="601" y="201"/>
                      <a:pt x="467" y="167"/>
                      <a:pt x="367" y="67"/>
                    </a:cubicBezTo>
                    <a:cubicBezTo>
                      <a:pt x="300" y="34"/>
                      <a:pt x="267" y="1"/>
                      <a:pt x="23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" name="Google Shape;688;p41"/>
              <p:cNvSpPr/>
              <p:nvPr/>
            </p:nvSpPr>
            <p:spPr>
              <a:xfrm>
                <a:off x="5485163" y="1240906"/>
                <a:ext cx="214367" cy="311360"/>
              </a:xfrm>
              <a:custGeom>
                <a:avLst/>
                <a:gdLst/>
                <a:ahLst/>
                <a:cxnLst/>
                <a:rect l="l" t="t" r="r" b="b"/>
                <a:pathLst>
                  <a:path w="6973" h="10128" extrusionOk="0">
                    <a:moveTo>
                      <a:pt x="1610" y="1"/>
                    </a:moveTo>
                    <a:cubicBezTo>
                      <a:pt x="1368" y="1"/>
                      <a:pt x="1123" y="70"/>
                      <a:pt x="902" y="220"/>
                    </a:cubicBezTo>
                    <a:lnTo>
                      <a:pt x="801" y="354"/>
                    </a:lnTo>
                    <a:cubicBezTo>
                      <a:pt x="735" y="387"/>
                      <a:pt x="668" y="454"/>
                      <a:pt x="635" y="521"/>
                    </a:cubicBezTo>
                    <a:lnTo>
                      <a:pt x="535" y="621"/>
                    </a:lnTo>
                    <a:lnTo>
                      <a:pt x="501" y="654"/>
                    </a:lnTo>
                    <a:cubicBezTo>
                      <a:pt x="1" y="1388"/>
                      <a:pt x="801" y="2188"/>
                      <a:pt x="1502" y="2722"/>
                    </a:cubicBezTo>
                    <a:cubicBezTo>
                      <a:pt x="2269" y="3690"/>
                      <a:pt x="2936" y="4724"/>
                      <a:pt x="3403" y="5958"/>
                    </a:cubicBezTo>
                    <a:cubicBezTo>
                      <a:pt x="3704" y="6725"/>
                      <a:pt x="3970" y="7526"/>
                      <a:pt x="4171" y="8326"/>
                    </a:cubicBezTo>
                    <a:cubicBezTo>
                      <a:pt x="4237" y="8626"/>
                      <a:pt x="4304" y="8860"/>
                      <a:pt x="4371" y="9160"/>
                    </a:cubicBezTo>
                    <a:lnTo>
                      <a:pt x="4371" y="9193"/>
                    </a:lnTo>
                    <a:lnTo>
                      <a:pt x="4371" y="9227"/>
                    </a:lnTo>
                    <a:cubicBezTo>
                      <a:pt x="4371" y="9227"/>
                      <a:pt x="4371" y="9294"/>
                      <a:pt x="4404" y="9294"/>
                    </a:cubicBezTo>
                    <a:cubicBezTo>
                      <a:pt x="4404" y="9327"/>
                      <a:pt x="4404" y="9360"/>
                      <a:pt x="4471" y="9394"/>
                    </a:cubicBezTo>
                    <a:lnTo>
                      <a:pt x="4471" y="9460"/>
                    </a:lnTo>
                    <a:cubicBezTo>
                      <a:pt x="4504" y="9627"/>
                      <a:pt x="4504" y="9727"/>
                      <a:pt x="4671" y="9861"/>
                    </a:cubicBezTo>
                    <a:cubicBezTo>
                      <a:pt x="4704" y="9894"/>
                      <a:pt x="4738" y="9994"/>
                      <a:pt x="4838" y="9994"/>
                    </a:cubicBezTo>
                    <a:cubicBezTo>
                      <a:pt x="4904" y="10027"/>
                      <a:pt x="5038" y="10061"/>
                      <a:pt x="5171" y="10061"/>
                    </a:cubicBezTo>
                    <a:cubicBezTo>
                      <a:pt x="5205" y="10061"/>
                      <a:pt x="5238" y="10061"/>
                      <a:pt x="5305" y="10127"/>
                    </a:cubicBezTo>
                    <a:cubicBezTo>
                      <a:pt x="5338" y="10127"/>
                      <a:pt x="5338" y="10127"/>
                      <a:pt x="5338" y="10061"/>
                    </a:cubicBezTo>
                    <a:cubicBezTo>
                      <a:pt x="5705" y="10027"/>
                      <a:pt x="6139" y="9861"/>
                      <a:pt x="6339" y="9627"/>
                    </a:cubicBezTo>
                    <a:cubicBezTo>
                      <a:pt x="6405" y="9527"/>
                      <a:pt x="6472" y="9460"/>
                      <a:pt x="6506" y="9360"/>
                    </a:cubicBezTo>
                    <a:lnTo>
                      <a:pt x="6639" y="9127"/>
                    </a:lnTo>
                    <a:cubicBezTo>
                      <a:pt x="6639" y="9060"/>
                      <a:pt x="6672" y="9027"/>
                      <a:pt x="6672" y="8993"/>
                    </a:cubicBezTo>
                    <a:cubicBezTo>
                      <a:pt x="6806" y="8360"/>
                      <a:pt x="6572" y="7692"/>
                      <a:pt x="6005" y="7392"/>
                    </a:cubicBezTo>
                    <a:cubicBezTo>
                      <a:pt x="6172" y="7359"/>
                      <a:pt x="6305" y="7292"/>
                      <a:pt x="6405" y="7159"/>
                    </a:cubicBezTo>
                    <a:cubicBezTo>
                      <a:pt x="6739" y="6892"/>
                      <a:pt x="6906" y="6492"/>
                      <a:pt x="6973" y="6058"/>
                    </a:cubicBezTo>
                    <a:lnTo>
                      <a:pt x="6973" y="5824"/>
                    </a:lnTo>
                    <a:cubicBezTo>
                      <a:pt x="6973" y="5558"/>
                      <a:pt x="6739" y="5191"/>
                      <a:pt x="6472" y="4924"/>
                    </a:cubicBezTo>
                    <a:cubicBezTo>
                      <a:pt x="6343" y="4846"/>
                      <a:pt x="6174" y="4769"/>
                      <a:pt x="5996" y="4769"/>
                    </a:cubicBezTo>
                    <a:cubicBezTo>
                      <a:pt x="5944" y="4769"/>
                      <a:pt x="5891" y="4775"/>
                      <a:pt x="5838" y="4790"/>
                    </a:cubicBezTo>
                    <a:cubicBezTo>
                      <a:pt x="6172" y="4490"/>
                      <a:pt x="6339" y="4157"/>
                      <a:pt x="6472" y="3790"/>
                    </a:cubicBezTo>
                    <a:cubicBezTo>
                      <a:pt x="6539" y="3556"/>
                      <a:pt x="6539" y="3323"/>
                      <a:pt x="6572" y="3056"/>
                    </a:cubicBezTo>
                    <a:cubicBezTo>
                      <a:pt x="6572" y="2455"/>
                      <a:pt x="6372" y="1788"/>
                      <a:pt x="6039" y="1188"/>
                    </a:cubicBezTo>
                    <a:cubicBezTo>
                      <a:pt x="5838" y="854"/>
                      <a:pt x="5572" y="521"/>
                      <a:pt x="5205" y="320"/>
                    </a:cubicBezTo>
                    <a:cubicBezTo>
                      <a:pt x="5171" y="287"/>
                      <a:pt x="5138" y="287"/>
                      <a:pt x="5038" y="220"/>
                    </a:cubicBezTo>
                    <a:cubicBezTo>
                      <a:pt x="4971" y="187"/>
                      <a:pt x="4838" y="154"/>
                      <a:pt x="4704" y="154"/>
                    </a:cubicBezTo>
                    <a:cubicBezTo>
                      <a:pt x="4621" y="137"/>
                      <a:pt x="4537" y="129"/>
                      <a:pt x="4454" y="129"/>
                    </a:cubicBezTo>
                    <a:cubicBezTo>
                      <a:pt x="4371" y="129"/>
                      <a:pt x="4287" y="137"/>
                      <a:pt x="4204" y="154"/>
                    </a:cubicBezTo>
                    <a:cubicBezTo>
                      <a:pt x="4037" y="187"/>
                      <a:pt x="3870" y="220"/>
                      <a:pt x="3737" y="320"/>
                    </a:cubicBezTo>
                    <a:cubicBezTo>
                      <a:pt x="3470" y="487"/>
                      <a:pt x="3170" y="687"/>
                      <a:pt x="2903" y="954"/>
                    </a:cubicBezTo>
                    <a:cubicBezTo>
                      <a:pt x="2717" y="372"/>
                      <a:pt x="2172" y="1"/>
                      <a:pt x="161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9" name="Google Shape;689;p41"/>
              <p:cNvSpPr/>
              <p:nvPr/>
            </p:nvSpPr>
            <p:spPr>
              <a:xfrm>
                <a:off x="4892463" y="1023778"/>
                <a:ext cx="348681" cy="201671"/>
              </a:xfrm>
              <a:custGeom>
                <a:avLst/>
                <a:gdLst/>
                <a:ahLst/>
                <a:cxnLst/>
                <a:rect l="l" t="t" r="r" b="b"/>
                <a:pathLst>
                  <a:path w="11342" h="6560" extrusionOk="0">
                    <a:moveTo>
                      <a:pt x="5424" y="1"/>
                    </a:moveTo>
                    <a:cubicBezTo>
                      <a:pt x="5406" y="1"/>
                      <a:pt x="5388" y="1"/>
                      <a:pt x="5371" y="1"/>
                    </a:cubicBezTo>
                    <a:cubicBezTo>
                      <a:pt x="4603" y="1"/>
                      <a:pt x="3936" y="468"/>
                      <a:pt x="3603" y="1069"/>
                    </a:cubicBezTo>
                    <a:cubicBezTo>
                      <a:pt x="3536" y="1135"/>
                      <a:pt x="3503" y="1169"/>
                      <a:pt x="3469" y="1269"/>
                    </a:cubicBezTo>
                    <a:cubicBezTo>
                      <a:pt x="3369" y="1402"/>
                      <a:pt x="3336" y="1569"/>
                      <a:pt x="3336" y="1736"/>
                    </a:cubicBezTo>
                    <a:cubicBezTo>
                      <a:pt x="3269" y="2003"/>
                      <a:pt x="3269" y="2336"/>
                      <a:pt x="3336" y="2670"/>
                    </a:cubicBezTo>
                    <a:cubicBezTo>
                      <a:pt x="3136" y="2470"/>
                      <a:pt x="2869" y="2303"/>
                      <a:pt x="2635" y="2203"/>
                    </a:cubicBezTo>
                    <a:cubicBezTo>
                      <a:pt x="2440" y="2105"/>
                      <a:pt x="2263" y="2043"/>
                      <a:pt x="2064" y="2043"/>
                    </a:cubicBezTo>
                    <a:cubicBezTo>
                      <a:pt x="1991" y="2043"/>
                      <a:pt x="1915" y="2051"/>
                      <a:pt x="1835" y="2069"/>
                    </a:cubicBezTo>
                    <a:cubicBezTo>
                      <a:pt x="1668" y="2103"/>
                      <a:pt x="1468" y="2203"/>
                      <a:pt x="1301" y="2303"/>
                    </a:cubicBezTo>
                    <a:cubicBezTo>
                      <a:pt x="1034" y="2470"/>
                      <a:pt x="934" y="2670"/>
                      <a:pt x="801" y="2937"/>
                    </a:cubicBezTo>
                    <a:cubicBezTo>
                      <a:pt x="767" y="3070"/>
                      <a:pt x="701" y="3170"/>
                      <a:pt x="667" y="3337"/>
                    </a:cubicBezTo>
                    <a:cubicBezTo>
                      <a:pt x="667" y="3470"/>
                      <a:pt x="634" y="3604"/>
                      <a:pt x="634" y="3737"/>
                    </a:cubicBezTo>
                    <a:cubicBezTo>
                      <a:pt x="634" y="3871"/>
                      <a:pt x="634" y="3937"/>
                      <a:pt x="667" y="4071"/>
                    </a:cubicBezTo>
                    <a:cubicBezTo>
                      <a:pt x="701" y="4271"/>
                      <a:pt x="801" y="4471"/>
                      <a:pt x="934" y="4705"/>
                    </a:cubicBezTo>
                    <a:cubicBezTo>
                      <a:pt x="859" y="4675"/>
                      <a:pt x="791" y="4658"/>
                      <a:pt x="723" y="4658"/>
                    </a:cubicBezTo>
                    <a:cubicBezTo>
                      <a:pt x="641" y="4658"/>
                      <a:pt x="559" y="4683"/>
                      <a:pt x="467" y="4738"/>
                    </a:cubicBezTo>
                    <a:cubicBezTo>
                      <a:pt x="300" y="4771"/>
                      <a:pt x="167" y="4905"/>
                      <a:pt x="100" y="5072"/>
                    </a:cubicBezTo>
                    <a:cubicBezTo>
                      <a:pt x="33" y="5105"/>
                      <a:pt x="33" y="5205"/>
                      <a:pt x="0" y="5238"/>
                    </a:cubicBezTo>
                    <a:lnTo>
                      <a:pt x="0" y="5272"/>
                    </a:lnTo>
                    <a:cubicBezTo>
                      <a:pt x="167" y="5372"/>
                      <a:pt x="134" y="5405"/>
                      <a:pt x="134" y="5438"/>
                    </a:cubicBezTo>
                    <a:lnTo>
                      <a:pt x="134" y="5472"/>
                    </a:lnTo>
                    <a:lnTo>
                      <a:pt x="134" y="5605"/>
                    </a:lnTo>
                    <a:lnTo>
                      <a:pt x="134" y="5639"/>
                    </a:lnTo>
                    <a:cubicBezTo>
                      <a:pt x="134" y="5705"/>
                      <a:pt x="167" y="5772"/>
                      <a:pt x="167" y="5805"/>
                    </a:cubicBezTo>
                    <a:cubicBezTo>
                      <a:pt x="167" y="5805"/>
                      <a:pt x="167" y="5872"/>
                      <a:pt x="200" y="5872"/>
                    </a:cubicBezTo>
                    <a:cubicBezTo>
                      <a:pt x="200" y="5905"/>
                      <a:pt x="267" y="5939"/>
                      <a:pt x="267" y="5939"/>
                    </a:cubicBezTo>
                    <a:cubicBezTo>
                      <a:pt x="267" y="5972"/>
                      <a:pt x="300" y="5972"/>
                      <a:pt x="300" y="6006"/>
                    </a:cubicBezTo>
                    <a:cubicBezTo>
                      <a:pt x="300" y="6072"/>
                      <a:pt x="334" y="6072"/>
                      <a:pt x="334" y="6106"/>
                    </a:cubicBezTo>
                    <a:lnTo>
                      <a:pt x="367" y="6139"/>
                    </a:lnTo>
                    <a:cubicBezTo>
                      <a:pt x="467" y="6239"/>
                      <a:pt x="534" y="6306"/>
                      <a:pt x="667" y="6339"/>
                    </a:cubicBezTo>
                    <a:cubicBezTo>
                      <a:pt x="946" y="6502"/>
                      <a:pt x="1250" y="6559"/>
                      <a:pt x="1562" y="6559"/>
                    </a:cubicBezTo>
                    <a:cubicBezTo>
                      <a:pt x="2146" y="6559"/>
                      <a:pt x="2759" y="6359"/>
                      <a:pt x="3302" y="6272"/>
                    </a:cubicBezTo>
                    <a:cubicBezTo>
                      <a:pt x="4537" y="6072"/>
                      <a:pt x="5838" y="5939"/>
                      <a:pt x="7139" y="5939"/>
                    </a:cubicBezTo>
                    <a:cubicBezTo>
                      <a:pt x="7772" y="5939"/>
                      <a:pt x="8373" y="5972"/>
                      <a:pt x="9007" y="6006"/>
                    </a:cubicBezTo>
                    <a:cubicBezTo>
                      <a:pt x="9410" y="6063"/>
                      <a:pt x="9838" y="6146"/>
                      <a:pt x="10248" y="6146"/>
                    </a:cubicBezTo>
                    <a:cubicBezTo>
                      <a:pt x="10313" y="6146"/>
                      <a:pt x="10377" y="6143"/>
                      <a:pt x="10441" y="6139"/>
                    </a:cubicBezTo>
                    <a:cubicBezTo>
                      <a:pt x="10641" y="6106"/>
                      <a:pt x="10808" y="6072"/>
                      <a:pt x="10941" y="5939"/>
                    </a:cubicBezTo>
                    <a:lnTo>
                      <a:pt x="10975" y="5905"/>
                    </a:lnTo>
                    <a:cubicBezTo>
                      <a:pt x="11008" y="5839"/>
                      <a:pt x="11108" y="5805"/>
                      <a:pt x="11141" y="5739"/>
                    </a:cubicBezTo>
                    <a:lnTo>
                      <a:pt x="11175" y="5672"/>
                    </a:lnTo>
                    <a:cubicBezTo>
                      <a:pt x="11208" y="5605"/>
                      <a:pt x="11275" y="5572"/>
                      <a:pt x="11308" y="5472"/>
                    </a:cubicBezTo>
                    <a:lnTo>
                      <a:pt x="11308" y="5438"/>
                    </a:lnTo>
                    <a:cubicBezTo>
                      <a:pt x="11342" y="5338"/>
                      <a:pt x="11342" y="5305"/>
                      <a:pt x="11342" y="5238"/>
                    </a:cubicBezTo>
                    <a:lnTo>
                      <a:pt x="11342" y="5138"/>
                    </a:lnTo>
                    <a:lnTo>
                      <a:pt x="11342" y="4871"/>
                    </a:lnTo>
                    <a:cubicBezTo>
                      <a:pt x="11275" y="4204"/>
                      <a:pt x="10841" y="3737"/>
                      <a:pt x="10274" y="3437"/>
                    </a:cubicBezTo>
                    <a:cubicBezTo>
                      <a:pt x="10007" y="3304"/>
                      <a:pt x="9774" y="3270"/>
                      <a:pt x="9474" y="3237"/>
                    </a:cubicBezTo>
                    <a:cubicBezTo>
                      <a:pt x="9349" y="3223"/>
                      <a:pt x="9236" y="3215"/>
                      <a:pt x="9128" y="3215"/>
                    </a:cubicBezTo>
                    <a:cubicBezTo>
                      <a:pt x="8974" y="3215"/>
                      <a:pt x="8829" y="3231"/>
                      <a:pt x="8673" y="3270"/>
                    </a:cubicBezTo>
                    <a:cubicBezTo>
                      <a:pt x="8439" y="3304"/>
                      <a:pt x="8173" y="3404"/>
                      <a:pt x="7972" y="3504"/>
                    </a:cubicBezTo>
                    <a:cubicBezTo>
                      <a:pt x="7972" y="3304"/>
                      <a:pt x="7939" y="3137"/>
                      <a:pt x="7872" y="2937"/>
                    </a:cubicBezTo>
                    <a:cubicBezTo>
                      <a:pt x="7674" y="1518"/>
                      <a:pt x="7052" y="1"/>
                      <a:pt x="542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0" name="Google Shape;690;p41"/>
              <p:cNvSpPr/>
              <p:nvPr/>
            </p:nvSpPr>
            <p:spPr>
              <a:xfrm>
                <a:off x="4359151" y="1023784"/>
                <a:ext cx="543558" cy="419666"/>
              </a:xfrm>
              <a:custGeom>
                <a:avLst/>
                <a:gdLst/>
                <a:ahLst/>
                <a:cxnLst/>
                <a:rect l="l" t="t" r="r" b="b"/>
                <a:pathLst>
                  <a:path w="17681" h="13651" extrusionOk="0">
                    <a:moveTo>
                      <a:pt x="2803" y="12501"/>
                    </a:moveTo>
                    <a:lnTo>
                      <a:pt x="2803" y="12501"/>
                    </a:lnTo>
                    <a:cubicBezTo>
                      <a:pt x="2734" y="12593"/>
                      <a:pt x="2697" y="12684"/>
                      <a:pt x="2669" y="12765"/>
                    </a:cubicBezTo>
                    <a:lnTo>
                      <a:pt x="2669" y="12765"/>
                    </a:lnTo>
                    <a:cubicBezTo>
                      <a:pt x="2669" y="12753"/>
                      <a:pt x="2666" y="12701"/>
                      <a:pt x="2636" y="12701"/>
                    </a:cubicBezTo>
                    <a:cubicBezTo>
                      <a:pt x="2669" y="12634"/>
                      <a:pt x="2769" y="12534"/>
                      <a:pt x="2803" y="12501"/>
                    </a:cubicBezTo>
                    <a:close/>
                    <a:moveTo>
                      <a:pt x="2651" y="12821"/>
                    </a:moveTo>
                    <a:lnTo>
                      <a:pt x="2651" y="12821"/>
                    </a:lnTo>
                    <a:cubicBezTo>
                      <a:pt x="2646" y="12837"/>
                      <a:pt x="2641" y="12853"/>
                      <a:pt x="2636" y="12868"/>
                    </a:cubicBezTo>
                    <a:cubicBezTo>
                      <a:pt x="2636" y="12852"/>
                      <a:pt x="2643" y="12836"/>
                      <a:pt x="2651" y="12821"/>
                    </a:cubicBezTo>
                    <a:close/>
                    <a:moveTo>
                      <a:pt x="11501" y="0"/>
                    </a:moveTo>
                    <a:cubicBezTo>
                      <a:pt x="11367" y="0"/>
                      <a:pt x="11226" y="9"/>
                      <a:pt x="11075" y="25"/>
                    </a:cubicBezTo>
                    <a:cubicBezTo>
                      <a:pt x="10942" y="25"/>
                      <a:pt x="10742" y="92"/>
                      <a:pt x="10575" y="159"/>
                    </a:cubicBezTo>
                    <a:cubicBezTo>
                      <a:pt x="10508" y="192"/>
                      <a:pt x="10442" y="192"/>
                      <a:pt x="10342" y="259"/>
                    </a:cubicBezTo>
                    <a:cubicBezTo>
                      <a:pt x="9307" y="659"/>
                      <a:pt x="8373" y="1693"/>
                      <a:pt x="8240" y="2827"/>
                    </a:cubicBezTo>
                    <a:cubicBezTo>
                      <a:pt x="8073" y="2594"/>
                      <a:pt x="7906" y="2327"/>
                      <a:pt x="7706" y="2093"/>
                    </a:cubicBezTo>
                    <a:cubicBezTo>
                      <a:pt x="7306" y="1626"/>
                      <a:pt x="6806" y="1293"/>
                      <a:pt x="6205" y="993"/>
                    </a:cubicBezTo>
                    <a:cubicBezTo>
                      <a:pt x="6072" y="926"/>
                      <a:pt x="5905" y="859"/>
                      <a:pt x="5805" y="826"/>
                    </a:cubicBezTo>
                    <a:cubicBezTo>
                      <a:pt x="5505" y="759"/>
                      <a:pt x="5205" y="659"/>
                      <a:pt x="4904" y="626"/>
                    </a:cubicBezTo>
                    <a:cubicBezTo>
                      <a:pt x="4752" y="599"/>
                      <a:pt x="4596" y="586"/>
                      <a:pt x="4437" y="586"/>
                    </a:cubicBezTo>
                    <a:cubicBezTo>
                      <a:pt x="4002" y="586"/>
                      <a:pt x="3552" y="679"/>
                      <a:pt x="3136" y="826"/>
                    </a:cubicBezTo>
                    <a:cubicBezTo>
                      <a:pt x="2703" y="993"/>
                      <a:pt x="2302" y="1193"/>
                      <a:pt x="1969" y="1526"/>
                    </a:cubicBezTo>
                    <a:cubicBezTo>
                      <a:pt x="1569" y="1927"/>
                      <a:pt x="1302" y="2327"/>
                      <a:pt x="1068" y="2760"/>
                    </a:cubicBezTo>
                    <a:cubicBezTo>
                      <a:pt x="1002" y="2927"/>
                      <a:pt x="968" y="3027"/>
                      <a:pt x="868" y="3194"/>
                    </a:cubicBezTo>
                    <a:cubicBezTo>
                      <a:pt x="701" y="3661"/>
                      <a:pt x="635" y="4162"/>
                      <a:pt x="568" y="4695"/>
                    </a:cubicBezTo>
                    <a:lnTo>
                      <a:pt x="568" y="5196"/>
                    </a:lnTo>
                    <a:cubicBezTo>
                      <a:pt x="635" y="6263"/>
                      <a:pt x="968" y="7531"/>
                      <a:pt x="1835" y="8164"/>
                    </a:cubicBezTo>
                    <a:cubicBezTo>
                      <a:pt x="1669" y="8164"/>
                      <a:pt x="1502" y="8164"/>
                      <a:pt x="1335" y="8198"/>
                    </a:cubicBezTo>
                    <a:cubicBezTo>
                      <a:pt x="1235" y="8198"/>
                      <a:pt x="1168" y="8264"/>
                      <a:pt x="1068" y="8298"/>
                    </a:cubicBezTo>
                    <a:cubicBezTo>
                      <a:pt x="801" y="8431"/>
                      <a:pt x="535" y="8598"/>
                      <a:pt x="334" y="8832"/>
                    </a:cubicBezTo>
                    <a:cubicBezTo>
                      <a:pt x="301" y="8932"/>
                      <a:pt x="201" y="8998"/>
                      <a:pt x="168" y="9098"/>
                    </a:cubicBezTo>
                    <a:cubicBezTo>
                      <a:pt x="134" y="9132"/>
                      <a:pt x="134" y="9198"/>
                      <a:pt x="134" y="9299"/>
                    </a:cubicBezTo>
                    <a:cubicBezTo>
                      <a:pt x="134" y="9332"/>
                      <a:pt x="68" y="9365"/>
                      <a:pt x="68" y="9432"/>
                    </a:cubicBezTo>
                    <a:cubicBezTo>
                      <a:pt x="1" y="9799"/>
                      <a:pt x="68" y="10199"/>
                      <a:pt x="301" y="10533"/>
                    </a:cubicBezTo>
                    <a:cubicBezTo>
                      <a:pt x="334" y="10633"/>
                      <a:pt x="401" y="10700"/>
                      <a:pt x="468" y="10800"/>
                    </a:cubicBezTo>
                    <a:cubicBezTo>
                      <a:pt x="568" y="10966"/>
                      <a:pt x="735" y="11033"/>
                      <a:pt x="901" y="11133"/>
                    </a:cubicBezTo>
                    <a:cubicBezTo>
                      <a:pt x="701" y="11200"/>
                      <a:pt x="334" y="11634"/>
                      <a:pt x="134" y="12101"/>
                    </a:cubicBezTo>
                    <a:cubicBezTo>
                      <a:pt x="134" y="12134"/>
                      <a:pt x="101" y="12167"/>
                      <a:pt x="101" y="12201"/>
                    </a:cubicBezTo>
                    <a:cubicBezTo>
                      <a:pt x="34" y="12301"/>
                      <a:pt x="34" y="12367"/>
                      <a:pt x="34" y="12467"/>
                    </a:cubicBezTo>
                    <a:lnTo>
                      <a:pt x="34" y="12501"/>
                    </a:lnTo>
                    <a:lnTo>
                      <a:pt x="34" y="12834"/>
                    </a:lnTo>
                    <a:cubicBezTo>
                      <a:pt x="101" y="13001"/>
                      <a:pt x="168" y="13135"/>
                      <a:pt x="301" y="13301"/>
                    </a:cubicBezTo>
                    <a:cubicBezTo>
                      <a:pt x="334" y="13335"/>
                      <a:pt x="434" y="13368"/>
                      <a:pt x="468" y="13435"/>
                    </a:cubicBezTo>
                    <a:cubicBezTo>
                      <a:pt x="468" y="13435"/>
                      <a:pt x="501" y="13435"/>
                      <a:pt x="501" y="13468"/>
                    </a:cubicBezTo>
                    <a:cubicBezTo>
                      <a:pt x="568" y="13502"/>
                      <a:pt x="635" y="13535"/>
                      <a:pt x="701" y="13535"/>
                    </a:cubicBezTo>
                    <a:cubicBezTo>
                      <a:pt x="894" y="13612"/>
                      <a:pt x="1112" y="13650"/>
                      <a:pt x="1330" y="13650"/>
                    </a:cubicBezTo>
                    <a:cubicBezTo>
                      <a:pt x="1869" y="13650"/>
                      <a:pt x="2413" y="13419"/>
                      <a:pt x="2603" y="12968"/>
                    </a:cubicBezTo>
                    <a:cubicBezTo>
                      <a:pt x="2603" y="12984"/>
                      <a:pt x="2611" y="12993"/>
                      <a:pt x="2619" y="12993"/>
                    </a:cubicBezTo>
                    <a:cubicBezTo>
                      <a:pt x="2628" y="12993"/>
                      <a:pt x="2636" y="12984"/>
                      <a:pt x="2636" y="12968"/>
                    </a:cubicBezTo>
                    <a:cubicBezTo>
                      <a:pt x="3437" y="11667"/>
                      <a:pt x="4170" y="10433"/>
                      <a:pt x="5171" y="9299"/>
                    </a:cubicBezTo>
                    <a:cubicBezTo>
                      <a:pt x="6172" y="8164"/>
                      <a:pt x="7339" y="7164"/>
                      <a:pt x="8607" y="6330"/>
                    </a:cubicBezTo>
                    <a:cubicBezTo>
                      <a:pt x="10475" y="5096"/>
                      <a:pt x="12543" y="4195"/>
                      <a:pt x="14711" y="3761"/>
                    </a:cubicBezTo>
                    <a:cubicBezTo>
                      <a:pt x="14811" y="3761"/>
                      <a:pt x="14845" y="3695"/>
                      <a:pt x="14945" y="3695"/>
                    </a:cubicBezTo>
                    <a:cubicBezTo>
                      <a:pt x="15178" y="3661"/>
                      <a:pt x="15479" y="3628"/>
                      <a:pt x="15712" y="3594"/>
                    </a:cubicBezTo>
                    <a:cubicBezTo>
                      <a:pt x="15812" y="3594"/>
                      <a:pt x="15879" y="3528"/>
                      <a:pt x="16012" y="3528"/>
                    </a:cubicBezTo>
                    <a:lnTo>
                      <a:pt x="17013" y="3428"/>
                    </a:lnTo>
                    <a:cubicBezTo>
                      <a:pt x="17080" y="3428"/>
                      <a:pt x="17080" y="3361"/>
                      <a:pt x="17080" y="3294"/>
                    </a:cubicBezTo>
                    <a:lnTo>
                      <a:pt x="17347" y="3027"/>
                    </a:lnTo>
                    <a:cubicBezTo>
                      <a:pt x="17647" y="2694"/>
                      <a:pt x="17680" y="2260"/>
                      <a:pt x="17513" y="1826"/>
                    </a:cubicBezTo>
                    <a:cubicBezTo>
                      <a:pt x="17413" y="1626"/>
                      <a:pt x="17313" y="1460"/>
                      <a:pt x="17146" y="1293"/>
                    </a:cubicBezTo>
                    <a:cubicBezTo>
                      <a:pt x="17046" y="1193"/>
                      <a:pt x="16980" y="1159"/>
                      <a:pt x="16846" y="1093"/>
                    </a:cubicBezTo>
                    <a:cubicBezTo>
                      <a:pt x="16603" y="971"/>
                      <a:pt x="16346" y="912"/>
                      <a:pt x="16093" y="912"/>
                    </a:cubicBezTo>
                    <a:cubicBezTo>
                      <a:pt x="15793" y="912"/>
                      <a:pt x="15499" y="996"/>
                      <a:pt x="15245" y="1159"/>
                    </a:cubicBezTo>
                    <a:cubicBezTo>
                      <a:pt x="15012" y="1326"/>
                      <a:pt x="14745" y="1526"/>
                      <a:pt x="14545" y="1793"/>
                    </a:cubicBezTo>
                    <a:cubicBezTo>
                      <a:pt x="14478" y="1860"/>
                      <a:pt x="14411" y="1993"/>
                      <a:pt x="14344" y="2127"/>
                    </a:cubicBezTo>
                    <a:cubicBezTo>
                      <a:pt x="14311" y="1960"/>
                      <a:pt x="14211" y="1793"/>
                      <a:pt x="14144" y="1626"/>
                    </a:cubicBezTo>
                    <a:cubicBezTo>
                      <a:pt x="14011" y="1359"/>
                      <a:pt x="13877" y="1159"/>
                      <a:pt x="13677" y="993"/>
                    </a:cubicBezTo>
                    <a:cubicBezTo>
                      <a:pt x="13577" y="926"/>
                      <a:pt x="13510" y="826"/>
                      <a:pt x="13377" y="759"/>
                    </a:cubicBezTo>
                    <a:cubicBezTo>
                      <a:pt x="13310" y="659"/>
                      <a:pt x="13210" y="626"/>
                      <a:pt x="13177" y="592"/>
                    </a:cubicBezTo>
                    <a:cubicBezTo>
                      <a:pt x="12810" y="325"/>
                      <a:pt x="12343" y="125"/>
                      <a:pt x="11876" y="25"/>
                    </a:cubicBezTo>
                    <a:cubicBezTo>
                      <a:pt x="11759" y="9"/>
                      <a:pt x="11634" y="0"/>
                      <a:pt x="1150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1" name="Google Shape;691;p41"/>
              <p:cNvSpPr/>
              <p:nvPr/>
            </p:nvSpPr>
            <p:spPr>
              <a:xfrm>
                <a:off x="5801045" y="1821656"/>
                <a:ext cx="161029" cy="198135"/>
              </a:xfrm>
              <a:custGeom>
                <a:avLst/>
                <a:gdLst/>
                <a:ahLst/>
                <a:cxnLst/>
                <a:rect l="l" t="t" r="r" b="b"/>
                <a:pathLst>
                  <a:path w="5238" h="6445" extrusionOk="0">
                    <a:moveTo>
                      <a:pt x="4184" y="1"/>
                    </a:moveTo>
                    <a:cubicBezTo>
                      <a:pt x="4093" y="1"/>
                      <a:pt x="3999" y="13"/>
                      <a:pt x="3903" y="40"/>
                    </a:cubicBezTo>
                    <a:cubicBezTo>
                      <a:pt x="3236" y="140"/>
                      <a:pt x="2803" y="807"/>
                      <a:pt x="2569" y="1407"/>
                    </a:cubicBezTo>
                    <a:cubicBezTo>
                      <a:pt x="1935" y="2742"/>
                      <a:pt x="1702" y="4243"/>
                      <a:pt x="835" y="5443"/>
                    </a:cubicBezTo>
                    <a:cubicBezTo>
                      <a:pt x="735" y="5577"/>
                      <a:pt x="668" y="5710"/>
                      <a:pt x="534" y="5810"/>
                    </a:cubicBezTo>
                    <a:lnTo>
                      <a:pt x="434" y="5910"/>
                    </a:lnTo>
                    <a:lnTo>
                      <a:pt x="101" y="6244"/>
                    </a:lnTo>
                    <a:cubicBezTo>
                      <a:pt x="101" y="6244"/>
                      <a:pt x="67" y="6277"/>
                      <a:pt x="101" y="6311"/>
                    </a:cubicBezTo>
                    <a:cubicBezTo>
                      <a:pt x="101" y="6311"/>
                      <a:pt x="67" y="6311"/>
                      <a:pt x="34" y="6377"/>
                    </a:cubicBezTo>
                    <a:lnTo>
                      <a:pt x="1" y="6411"/>
                    </a:lnTo>
                    <a:cubicBezTo>
                      <a:pt x="1" y="6411"/>
                      <a:pt x="1" y="6444"/>
                      <a:pt x="34" y="6444"/>
                    </a:cubicBezTo>
                    <a:lnTo>
                      <a:pt x="67" y="6444"/>
                    </a:lnTo>
                    <a:cubicBezTo>
                      <a:pt x="101" y="6444"/>
                      <a:pt x="167" y="6444"/>
                      <a:pt x="201" y="6411"/>
                    </a:cubicBezTo>
                    <a:lnTo>
                      <a:pt x="268" y="6411"/>
                    </a:lnTo>
                    <a:cubicBezTo>
                      <a:pt x="1602" y="6111"/>
                      <a:pt x="2869" y="5210"/>
                      <a:pt x="3770" y="4209"/>
                    </a:cubicBezTo>
                    <a:cubicBezTo>
                      <a:pt x="3903" y="4042"/>
                      <a:pt x="4070" y="3876"/>
                      <a:pt x="4237" y="3642"/>
                    </a:cubicBezTo>
                    <a:cubicBezTo>
                      <a:pt x="4270" y="3575"/>
                      <a:pt x="4370" y="3542"/>
                      <a:pt x="4404" y="3442"/>
                    </a:cubicBezTo>
                    <a:cubicBezTo>
                      <a:pt x="4504" y="3375"/>
                      <a:pt x="4537" y="3242"/>
                      <a:pt x="4604" y="3142"/>
                    </a:cubicBezTo>
                    <a:cubicBezTo>
                      <a:pt x="4904" y="2575"/>
                      <a:pt x="5238" y="1941"/>
                      <a:pt x="5238" y="1274"/>
                    </a:cubicBezTo>
                    <a:cubicBezTo>
                      <a:pt x="5238" y="1107"/>
                      <a:pt x="5204" y="907"/>
                      <a:pt x="5104" y="740"/>
                    </a:cubicBezTo>
                    <a:cubicBezTo>
                      <a:pt x="5104" y="707"/>
                      <a:pt x="5071" y="673"/>
                      <a:pt x="5071" y="607"/>
                    </a:cubicBezTo>
                    <a:cubicBezTo>
                      <a:pt x="5038" y="573"/>
                      <a:pt x="5004" y="473"/>
                      <a:pt x="5004" y="440"/>
                    </a:cubicBezTo>
                    <a:lnTo>
                      <a:pt x="4938" y="407"/>
                    </a:lnTo>
                    <a:cubicBezTo>
                      <a:pt x="4904" y="373"/>
                      <a:pt x="4871" y="306"/>
                      <a:pt x="4871" y="273"/>
                    </a:cubicBezTo>
                    <a:cubicBezTo>
                      <a:pt x="4674" y="101"/>
                      <a:pt x="4440" y="1"/>
                      <a:pt x="418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2" name="Google Shape;692;p41"/>
              <p:cNvSpPr/>
              <p:nvPr/>
            </p:nvSpPr>
            <p:spPr>
              <a:xfrm>
                <a:off x="5768901" y="2158633"/>
                <a:ext cx="138464" cy="78977"/>
              </a:xfrm>
              <a:custGeom>
                <a:avLst/>
                <a:gdLst/>
                <a:ahLst/>
                <a:cxnLst/>
                <a:rect l="l" t="t" r="r" b="b"/>
                <a:pathLst>
                  <a:path w="4504" h="2569" extrusionOk="0">
                    <a:moveTo>
                      <a:pt x="2902" y="1"/>
                    </a:moveTo>
                    <a:cubicBezTo>
                      <a:pt x="2202" y="1"/>
                      <a:pt x="1501" y="201"/>
                      <a:pt x="867" y="534"/>
                    </a:cubicBezTo>
                    <a:cubicBezTo>
                      <a:pt x="867" y="534"/>
                      <a:pt x="834" y="534"/>
                      <a:pt x="834" y="568"/>
                    </a:cubicBezTo>
                    <a:cubicBezTo>
                      <a:pt x="734" y="634"/>
                      <a:pt x="667" y="668"/>
                      <a:pt x="534" y="734"/>
                    </a:cubicBezTo>
                    <a:cubicBezTo>
                      <a:pt x="501" y="734"/>
                      <a:pt x="501" y="801"/>
                      <a:pt x="434" y="801"/>
                    </a:cubicBezTo>
                    <a:cubicBezTo>
                      <a:pt x="334" y="868"/>
                      <a:pt x="200" y="968"/>
                      <a:pt x="100" y="1035"/>
                    </a:cubicBezTo>
                    <a:cubicBezTo>
                      <a:pt x="34" y="1035"/>
                      <a:pt x="0" y="1135"/>
                      <a:pt x="0" y="1201"/>
                    </a:cubicBezTo>
                    <a:cubicBezTo>
                      <a:pt x="0" y="1235"/>
                      <a:pt x="34" y="1235"/>
                      <a:pt x="67" y="1235"/>
                    </a:cubicBezTo>
                    <a:cubicBezTo>
                      <a:pt x="701" y="1368"/>
                      <a:pt x="1234" y="1802"/>
                      <a:pt x="1835" y="2135"/>
                    </a:cubicBezTo>
                    <a:cubicBezTo>
                      <a:pt x="1935" y="2202"/>
                      <a:pt x="2068" y="2235"/>
                      <a:pt x="2202" y="2336"/>
                    </a:cubicBezTo>
                    <a:cubicBezTo>
                      <a:pt x="2402" y="2402"/>
                      <a:pt x="2602" y="2502"/>
                      <a:pt x="2836" y="2536"/>
                    </a:cubicBezTo>
                    <a:cubicBezTo>
                      <a:pt x="2936" y="2569"/>
                      <a:pt x="3102" y="2569"/>
                      <a:pt x="3236" y="2569"/>
                    </a:cubicBezTo>
                    <a:cubicBezTo>
                      <a:pt x="3303" y="2569"/>
                      <a:pt x="3403" y="2569"/>
                      <a:pt x="3503" y="2536"/>
                    </a:cubicBezTo>
                    <a:cubicBezTo>
                      <a:pt x="3536" y="2536"/>
                      <a:pt x="3536" y="2536"/>
                      <a:pt x="3569" y="2502"/>
                    </a:cubicBezTo>
                    <a:cubicBezTo>
                      <a:pt x="3603" y="2502"/>
                      <a:pt x="3703" y="2469"/>
                      <a:pt x="3736" y="2469"/>
                    </a:cubicBezTo>
                    <a:cubicBezTo>
                      <a:pt x="3770" y="2469"/>
                      <a:pt x="3770" y="2402"/>
                      <a:pt x="3803" y="2402"/>
                    </a:cubicBezTo>
                    <a:cubicBezTo>
                      <a:pt x="3870" y="2369"/>
                      <a:pt x="3903" y="2369"/>
                      <a:pt x="3936" y="2336"/>
                    </a:cubicBezTo>
                    <a:cubicBezTo>
                      <a:pt x="4003" y="2336"/>
                      <a:pt x="4003" y="2302"/>
                      <a:pt x="4036" y="2302"/>
                    </a:cubicBezTo>
                    <a:lnTo>
                      <a:pt x="4136" y="2169"/>
                    </a:lnTo>
                    <a:cubicBezTo>
                      <a:pt x="4136" y="2169"/>
                      <a:pt x="4203" y="2169"/>
                      <a:pt x="4203" y="2135"/>
                    </a:cubicBezTo>
                    <a:cubicBezTo>
                      <a:pt x="4403" y="1902"/>
                      <a:pt x="4503" y="1668"/>
                      <a:pt x="4503" y="1335"/>
                    </a:cubicBezTo>
                    <a:cubicBezTo>
                      <a:pt x="4403" y="401"/>
                      <a:pt x="3603" y="34"/>
                      <a:pt x="290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3" name="Google Shape;693;p41"/>
              <p:cNvSpPr/>
              <p:nvPr/>
            </p:nvSpPr>
            <p:spPr>
              <a:xfrm>
                <a:off x="5824652" y="2029544"/>
                <a:ext cx="76948" cy="39258"/>
              </a:xfrm>
              <a:custGeom>
                <a:avLst/>
                <a:gdLst/>
                <a:ahLst/>
                <a:cxnLst/>
                <a:rect l="l" t="t" r="r" b="b"/>
                <a:pathLst>
                  <a:path w="2503" h="1277" extrusionOk="0">
                    <a:moveTo>
                      <a:pt x="1204" y="1"/>
                    </a:moveTo>
                    <a:cubicBezTo>
                      <a:pt x="965" y="1"/>
                      <a:pt x="721" y="49"/>
                      <a:pt x="501" y="109"/>
                    </a:cubicBezTo>
                    <a:cubicBezTo>
                      <a:pt x="367" y="176"/>
                      <a:pt x="301" y="209"/>
                      <a:pt x="167" y="209"/>
                    </a:cubicBezTo>
                    <a:cubicBezTo>
                      <a:pt x="134" y="209"/>
                      <a:pt x="100" y="209"/>
                      <a:pt x="100" y="242"/>
                    </a:cubicBezTo>
                    <a:lnTo>
                      <a:pt x="0" y="242"/>
                    </a:lnTo>
                    <a:lnTo>
                      <a:pt x="0" y="276"/>
                    </a:lnTo>
                    <a:cubicBezTo>
                      <a:pt x="0" y="276"/>
                      <a:pt x="0" y="305"/>
                      <a:pt x="10" y="305"/>
                    </a:cubicBezTo>
                    <a:cubicBezTo>
                      <a:pt x="15" y="305"/>
                      <a:pt x="23" y="298"/>
                      <a:pt x="34" y="276"/>
                    </a:cubicBezTo>
                    <a:lnTo>
                      <a:pt x="100" y="276"/>
                    </a:lnTo>
                    <a:cubicBezTo>
                      <a:pt x="301" y="576"/>
                      <a:pt x="534" y="876"/>
                      <a:pt x="834" y="1043"/>
                    </a:cubicBezTo>
                    <a:cubicBezTo>
                      <a:pt x="934" y="1110"/>
                      <a:pt x="1034" y="1176"/>
                      <a:pt x="1134" y="1210"/>
                    </a:cubicBezTo>
                    <a:cubicBezTo>
                      <a:pt x="1201" y="1243"/>
                      <a:pt x="1301" y="1276"/>
                      <a:pt x="1435" y="1276"/>
                    </a:cubicBezTo>
                    <a:lnTo>
                      <a:pt x="1935" y="1276"/>
                    </a:lnTo>
                    <a:cubicBezTo>
                      <a:pt x="1968" y="1276"/>
                      <a:pt x="2002" y="1276"/>
                      <a:pt x="2035" y="1243"/>
                    </a:cubicBezTo>
                    <a:lnTo>
                      <a:pt x="2102" y="1243"/>
                    </a:lnTo>
                    <a:cubicBezTo>
                      <a:pt x="2269" y="1243"/>
                      <a:pt x="2335" y="1176"/>
                      <a:pt x="2369" y="1010"/>
                    </a:cubicBezTo>
                    <a:cubicBezTo>
                      <a:pt x="2502" y="576"/>
                      <a:pt x="2035" y="209"/>
                      <a:pt x="1668" y="76"/>
                    </a:cubicBezTo>
                    <a:cubicBezTo>
                      <a:pt x="1521" y="22"/>
                      <a:pt x="1364" y="1"/>
                      <a:pt x="120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4" name="Google Shape;694;p41"/>
              <p:cNvSpPr/>
              <p:nvPr/>
            </p:nvSpPr>
            <p:spPr>
              <a:xfrm>
                <a:off x="5746309" y="1715366"/>
                <a:ext cx="131301" cy="62991"/>
              </a:xfrm>
              <a:custGeom>
                <a:avLst/>
                <a:gdLst/>
                <a:ahLst/>
                <a:cxnLst/>
                <a:rect l="l" t="t" r="r" b="b"/>
                <a:pathLst>
                  <a:path w="4271" h="2049" extrusionOk="0">
                    <a:moveTo>
                      <a:pt x="2760" y="1"/>
                    </a:moveTo>
                    <a:cubicBezTo>
                      <a:pt x="2524" y="1"/>
                      <a:pt x="2287" y="41"/>
                      <a:pt x="2069" y="114"/>
                    </a:cubicBezTo>
                    <a:cubicBezTo>
                      <a:pt x="1568" y="247"/>
                      <a:pt x="1135" y="547"/>
                      <a:pt x="801" y="948"/>
                    </a:cubicBezTo>
                    <a:cubicBezTo>
                      <a:pt x="801" y="948"/>
                      <a:pt x="801" y="981"/>
                      <a:pt x="768" y="981"/>
                    </a:cubicBezTo>
                    <a:cubicBezTo>
                      <a:pt x="634" y="1114"/>
                      <a:pt x="501" y="1281"/>
                      <a:pt x="401" y="1448"/>
                    </a:cubicBezTo>
                    <a:cubicBezTo>
                      <a:pt x="401" y="1448"/>
                      <a:pt x="401" y="1481"/>
                      <a:pt x="334" y="1481"/>
                    </a:cubicBezTo>
                    <a:cubicBezTo>
                      <a:pt x="201" y="1648"/>
                      <a:pt x="101" y="1815"/>
                      <a:pt x="0" y="1982"/>
                    </a:cubicBezTo>
                    <a:lnTo>
                      <a:pt x="0" y="2015"/>
                    </a:lnTo>
                    <a:cubicBezTo>
                      <a:pt x="0" y="2048"/>
                      <a:pt x="34" y="2048"/>
                      <a:pt x="34" y="2048"/>
                    </a:cubicBezTo>
                    <a:cubicBezTo>
                      <a:pt x="101" y="2015"/>
                      <a:pt x="101" y="1982"/>
                      <a:pt x="134" y="1982"/>
                    </a:cubicBezTo>
                    <a:cubicBezTo>
                      <a:pt x="134" y="2015"/>
                      <a:pt x="167" y="2048"/>
                      <a:pt x="201" y="2048"/>
                    </a:cubicBezTo>
                    <a:lnTo>
                      <a:pt x="2536" y="2048"/>
                    </a:lnTo>
                    <a:cubicBezTo>
                      <a:pt x="2769" y="2048"/>
                      <a:pt x="2969" y="2015"/>
                      <a:pt x="3169" y="2015"/>
                    </a:cubicBezTo>
                    <a:lnTo>
                      <a:pt x="3236" y="2015"/>
                    </a:lnTo>
                    <a:cubicBezTo>
                      <a:pt x="3269" y="2015"/>
                      <a:pt x="3303" y="2015"/>
                      <a:pt x="3336" y="1982"/>
                    </a:cubicBezTo>
                    <a:lnTo>
                      <a:pt x="3403" y="1982"/>
                    </a:lnTo>
                    <a:cubicBezTo>
                      <a:pt x="3436" y="1982"/>
                      <a:pt x="3470" y="1982"/>
                      <a:pt x="3470" y="1948"/>
                    </a:cubicBezTo>
                    <a:lnTo>
                      <a:pt x="3503" y="1948"/>
                    </a:lnTo>
                    <a:cubicBezTo>
                      <a:pt x="3570" y="1948"/>
                      <a:pt x="3570" y="1948"/>
                      <a:pt x="3603" y="1882"/>
                    </a:cubicBezTo>
                    <a:lnTo>
                      <a:pt x="3636" y="1882"/>
                    </a:lnTo>
                    <a:cubicBezTo>
                      <a:pt x="3670" y="1882"/>
                      <a:pt x="3670" y="1848"/>
                      <a:pt x="3736" y="1848"/>
                    </a:cubicBezTo>
                    <a:cubicBezTo>
                      <a:pt x="3736" y="1848"/>
                      <a:pt x="3770" y="1848"/>
                      <a:pt x="3770" y="1815"/>
                    </a:cubicBezTo>
                    <a:cubicBezTo>
                      <a:pt x="3803" y="1815"/>
                      <a:pt x="3803" y="1748"/>
                      <a:pt x="3837" y="1748"/>
                    </a:cubicBezTo>
                    <a:cubicBezTo>
                      <a:pt x="3837" y="1748"/>
                      <a:pt x="3903" y="1748"/>
                      <a:pt x="3903" y="1715"/>
                    </a:cubicBezTo>
                    <a:cubicBezTo>
                      <a:pt x="3937" y="1715"/>
                      <a:pt x="3937" y="1682"/>
                      <a:pt x="3970" y="1682"/>
                    </a:cubicBezTo>
                    <a:cubicBezTo>
                      <a:pt x="3970" y="1682"/>
                      <a:pt x="4003" y="1682"/>
                      <a:pt x="4003" y="1648"/>
                    </a:cubicBezTo>
                    <a:lnTo>
                      <a:pt x="4070" y="1581"/>
                    </a:lnTo>
                    <a:lnTo>
                      <a:pt x="4103" y="1548"/>
                    </a:lnTo>
                    <a:lnTo>
                      <a:pt x="4137" y="1515"/>
                    </a:lnTo>
                    <a:cubicBezTo>
                      <a:pt x="4137" y="1515"/>
                      <a:pt x="4137" y="1481"/>
                      <a:pt x="4170" y="1481"/>
                    </a:cubicBezTo>
                    <a:lnTo>
                      <a:pt x="4237" y="1415"/>
                    </a:lnTo>
                    <a:lnTo>
                      <a:pt x="4237" y="1381"/>
                    </a:lnTo>
                    <a:cubicBezTo>
                      <a:pt x="4237" y="1348"/>
                      <a:pt x="4237" y="1348"/>
                      <a:pt x="4270" y="1315"/>
                    </a:cubicBezTo>
                    <a:lnTo>
                      <a:pt x="4270" y="1248"/>
                    </a:lnTo>
                    <a:lnTo>
                      <a:pt x="4270" y="1181"/>
                    </a:lnTo>
                    <a:cubicBezTo>
                      <a:pt x="4215" y="1236"/>
                      <a:pt x="4190" y="1261"/>
                      <a:pt x="4179" y="1261"/>
                    </a:cubicBezTo>
                    <a:cubicBezTo>
                      <a:pt x="4170" y="1261"/>
                      <a:pt x="4170" y="1245"/>
                      <a:pt x="4170" y="1215"/>
                    </a:cubicBezTo>
                    <a:lnTo>
                      <a:pt x="4170" y="1148"/>
                    </a:lnTo>
                    <a:lnTo>
                      <a:pt x="4170" y="1081"/>
                    </a:lnTo>
                    <a:lnTo>
                      <a:pt x="4170" y="1014"/>
                    </a:lnTo>
                    <a:cubicBezTo>
                      <a:pt x="4137" y="948"/>
                      <a:pt x="4103" y="814"/>
                      <a:pt x="4070" y="681"/>
                    </a:cubicBezTo>
                    <a:cubicBezTo>
                      <a:pt x="3794" y="198"/>
                      <a:pt x="3281" y="1"/>
                      <a:pt x="276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5" name="Google Shape;695;p41"/>
              <p:cNvSpPr/>
              <p:nvPr/>
            </p:nvSpPr>
            <p:spPr>
              <a:xfrm>
                <a:off x="4198217" y="1240908"/>
                <a:ext cx="1626432" cy="1382982"/>
              </a:xfrm>
              <a:custGeom>
                <a:avLst/>
                <a:gdLst/>
                <a:ahLst/>
                <a:cxnLst/>
                <a:rect l="l" t="t" r="r" b="b"/>
                <a:pathLst>
                  <a:path w="52905" h="44986" extrusionOk="0">
                    <a:moveTo>
                      <a:pt x="27980" y="1"/>
                    </a:moveTo>
                    <a:cubicBezTo>
                      <a:pt x="24360" y="1"/>
                      <a:pt x="20707" y="886"/>
                      <a:pt x="17446" y="2578"/>
                    </a:cubicBezTo>
                    <a:cubicBezTo>
                      <a:pt x="15578" y="3579"/>
                      <a:pt x="13844" y="4780"/>
                      <a:pt x="12443" y="6415"/>
                    </a:cubicBezTo>
                    <a:cubicBezTo>
                      <a:pt x="11008" y="8116"/>
                      <a:pt x="9874" y="10184"/>
                      <a:pt x="9040" y="12219"/>
                    </a:cubicBezTo>
                    <a:cubicBezTo>
                      <a:pt x="7539" y="15921"/>
                      <a:pt x="7105" y="19958"/>
                      <a:pt x="7906" y="23894"/>
                    </a:cubicBezTo>
                    <a:cubicBezTo>
                      <a:pt x="7739" y="23360"/>
                      <a:pt x="7572" y="22860"/>
                      <a:pt x="7205" y="22426"/>
                    </a:cubicBezTo>
                    <a:cubicBezTo>
                      <a:pt x="6939" y="22126"/>
                      <a:pt x="6505" y="21892"/>
                      <a:pt x="6105" y="21892"/>
                    </a:cubicBezTo>
                    <a:lnTo>
                      <a:pt x="5905" y="21892"/>
                    </a:lnTo>
                    <a:cubicBezTo>
                      <a:pt x="5871" y="21892"/>
                      <a:pt x="5838" y="21892"/>
                      <a:pt x="5838" y="21926"/>
                    </a:cubicBezTo>
                    <a:cubicBezTo>
                      <a:pt x="5771" y="21926"/>
                      <a:pt x="5738" y="21959"/>
                      <a:pt x="5704" y="21959"/>
                    </a:cubicBezTo>
                    <a:cubicBezTo>
                      <a:pt x="5671" y="21959"/>
                      <a:pt x="5671" y="21959"/>
                      <a:pt x="5604" y="22026"/>
                    </a:cubicBezTo>
                    <a:cubicBezTo>
                      <a:pt x="5538" y="22059"/>
                      <a:pt x="5504" y="22092"/>
                      <a:pt x="5404" y="22126"/>
                    </a:cubicBezTo>
                    <a:cubicBezTo>
                      <a:pt x="5371" y="22192"/>
                      <a:pt x="5337" y="22226"/>
                      <a:pt x="5337" y="22259"/>
                    </a:cubicBezTo>
                    <a:cubicBezTo>
                      <a:pt x="5004" y="22693"/>
                      <a:pt x="5104" y="23227"/>
                      <a:pt x="5371" y="23694"/>
                    </a:cubicBezTo>
                    <a:cubicBezTo>
                      <a:pt x="5404" y="23727"/>
                      <a:pt x="5404" y="23760"/>
                      <a:pt x="5438" y="23794"/>
                    </a:cubicBezTo>
                    <a:cubicBezTo>
                      <a:pt x="5538" y="23927"/>
                      <a:pt x="5604" y="24027"/>
                      <a:pt x="5704" y="24094"/>
                    </a:cubicBezTo>
                    <a:cubicBezTo>
                      <a:pt x="6405" y="24761"/>
                      <a:pt x="7406" y="25295"/>
                      <a:pt x="8373" y="25562"/>
                    </a:cubicBezTo>
                    <a:cubicBezTo>
                      <a:pt x="8440" y="25862"/>
                      <a:pt x="8540" y="26195"/>
                      <a:pt x="8673" y="26462"/>
                    </a:cubicBezTo>
                    <a:cubicBezTo>
                      <a:pt x="8373" y="26362"/>
                      <a:pt x="8073" y="26195"/>
                      <a:pt x="7773" y="26062"/>
                    </a:cubicBezTo>
                    <a:cubicBezTo>
                      <a:pt x="6572" y="25461"/>
                      <a:pt x="5371" y="24794"/>
                      <a:pt x="4403" y="23760"/>
                    </a:cubicBezTo>
                    <a:cubicBezTo>
                      <a:pt x="3870" y="23193"/>
                      <a:pt x="3369" y="22426"/>
                      <a:pt x="3203" y="21625"/>
                    </a:cubicBezTo>
                    <a:cubicBezTo>
                      <a:pt x="3103" y="21125"/>
                      <a:pt x="3203" y="20591"/>
                      <a:pt x="3570" y="20224"/>
                    </a:cubicBezTo>
                    <a:cubicBezTo>
                      <a:pt x="3783" y="20011"/>
                      <a:pt x="4098" y="19899"/>
                      <a:pt x="4399" y="19899"/>
                    </a:cubicBezTo>
                    <a:cubicBezTo>
                      <a:pt x="4850" y="19899"/>
                      <a:pt x="5271" y="20151"/>
                      <a:pt x="5271" y="20691"/>
                    </a:cubicBezTo>
                    <a:cubicBezTo>
                      <a:pt x="5271" y="20758"/>
                      <a:pt x="5271" y="20858"/>
                      <a:pt x="5237" y="20925"/>
                    </a:cubicBezTo>
                    <a:lnTo>
                      <a:pt x="5237" y="21025"/>
                    </a:lnTo>
                    <a:cubicBezTo>
                      <a:pt x="5257" y="21044"/>
                      <a:pt x="5298" y="21064"/>
                      <a:pt x="5336" y="21064"/>
                    </a:cubicBezTo>
                    <a:cubicBezTo>
                      <a:pt x="5364" y="21064"/>
                      <a:pt x="5390" y="21053"/>
                      <a:pt x="5404" y="21025"/>
                    </a:cubicBezTo>
                    <a:cubicBezTo>
                      <a:pt x="5504" y="20958"/>
                      <a:pt x="5538" y="20892"/>
                      <a:pt x="5604" y="20791"/>
                    </a:cubicBezTo>
                    <a:lnTo>
                      <a:pt x="5704" y="20725"/>
                    </a:lnTo>
                    <a:lnTo>
                      <a:pt x="5738" y="20691"/>
                    </a:lnTo>
                    <a:cubicBezTo>
                      <a:pt x="6205" y="20091"/>
                      <a:pt x="6238" y="19290"/>
                      <a:pt x="5871" y="18623"/>
                    </a:cubicBezTo>
                    <a:cubicBezTo>
                      <a:pt x="5468" y="17943"/>
                      <a:pt x="4665" y="17624"/>
                      <a:pt x="3893" y="17624"/>
                    </a:cubicBezTo>
                    <a:cubicBezTo>
                      <a:pt x="3644" y="17624"/>
                      <a:pt x="3398" y="17657"/>
                      <a:pt x="3169" y="17723"/>
                    </a:cubicBezTo>
                    <a:cubicBezTo>
                      <a:pt x="567" y="18456"/>
                      <a:pt x="0" y="21926"/>
                      <a:pt x="100" y="24227"/>
                    </a:cubicBezTo>
                    <a:cubicBezTo>
                      <a:pt x="267" y="26862"/>
                      <a:pt x="1101" y="29531"/>
                      <a:pt x="2169" y="31933"/>
                    </a:cubicBezTo>
                    <a:cubicBezTo>
                      <a:pt x="2269" y="32200"/>
                      <a:pt x="2402" y="32467"/>
                      <a:pt x="2502" y="32733"/>
                    </a:cubicBezTo>
                    <a:lnTo>
                      <a:pt x="3002" y="33734"/>
                    </a:lnTo>
                    <a:cubicBezTo>
                      <a:pt x="3336" y="34401"/>
                      <a:pt x="3703" y="35035"/>
                      <a:pt x="4103" y="35702"/>
                    </a:cubicBezTo>
                    <a:cubicBezTo>
                      <a:pt x="4704" y="36636"/>
                      <a:pt x="5371" y="37537"/>
                      <a:pt x="6105" y="38404"/>
                    </a:cubicBezTo>
                    <a:cubicBezTo>
                      <a:pt x="6605" y="38971"/>
                      <a:pt x="7105" y="39472"/>
                      <a:pt x="7672" y="40039"/>
                    </a:cubicBezTo>
                    <a:cubicBezTo>
                      <a:pt x="9707" y="41940"/>
                      <a:pt x="12176" y="43408"/>
                      <a:pt x="14844" y="44208"/>
                    </a:cubicBezTo>
                    <a:cubicBezTo>
                      <a:pt x="16555" y="44718"/>
                      <a:pt x="18373" y="44986"/>
                      <a:pt x="20178" y="44986"/>
                    </a:cubicBezTo>
                    <a:cubicBezTo>
                      <a:pt x="20379" y="44986"/>
                      <a:pt x="20581" y="44982"/>
                      <a:pt x="20782" y="44975"/>
                    </a:cubicBezTo>
                    <a:cubicBezTo>
                      <a:pt x="22016" y="44975"/>
                      <a:pt x="23217" y="44875"/>
                      <a:pt x="24384" y="44642"/>
                    </a:cubicBezTo>
                    <a:cubicBezTo>
                      <a:pt x="24785" y="44575"/>
                      <a:pt x="25185" y="44542"/>
                      <a:pt x="25552" y="44442"/>
                    </a:cubicBezTo>
                    <a:cubicBezTo>
                      <a:pt x="26352" y="44275"/>
                      <a:pt x="27120" y="44075"/>
                      <a:pt x="27887" y="43875"/>
                    </a:cubicBezTo>
                    <a:cubicBezTo>
                      <a:pt x="28621" y="43641"/>
                      <a:pt x="29421" y="43374"/>
                      <a:pt x="30189" y="43107"/>
                    </a:cubicBezTo>
                    <a:cubicBezTo>
                      <a:pt x="31289" y="42707"/>
                      <a:pt x="32423" y="42240"/>
                      <a:pt x="33524" y="41706"/>
                    </a:cubicBezTo>
                    <a:cubicBezTo>
                      <a:pt x="35292" y="40873"/>
                      <a:pt x="37060" y="39872"/>
                      <a:pt x="38895" y="39038"/>
                    </a:cubicBezTo>
                    <a:cubicBezTo>
                      <a:pt x="39262" y="38871"/>
                      <a:pt x="39595" y="38704"/>
                      <a:pt x="39962" y="38571"/>
                    </a:cubicBezTo>
                    <a:cubicBezTo>
                      <a:pt x="40729" y="38271"/>
                      <a:pt x="41463" y="37970"/>
                      <a:pt x="42230" y="37770"/>
                    </a:cubicBezTo>
                    <a:cubicBezTo>
                      <a:pt x="42431" y="37737"/>
                      <a:pt x="42697" y="37637"/>
                      <a:pt x="42898" y="37604"/>
                    </a:cubicBezTo>
                    <a:cubicBezTo>
                      <a:pt x="43565" y="37437"/>
                      <a:pt x="44265" y="37370"/>
                      <a:pt x="44966" y="37370"/>
                    </a:cubicBezTo>
                    <a:cubicBezTo>
                      <a:pt x="45525" y="37258"/>
                      <a:pt x="46053" y="37240"/>
                      <a:pt x="46556" y="37240"/>
                    </a:cubicBezTo>
                    <a:cubicBezTo>
                      <a:pt x="46796" y="37240"/>
                      <a:pt x="47030" y="37244"/>
                      <a:pt x="47258" y="37244"/>
                    </a:cubicBezTo>
                    <a:cubicBezTo>
                      <a:pt x="47408" y="37244"/>
                      <a:pt x="47556" y="37242"/>
                      <a:pt x="47701" y="37237"/>
                    </a:cubicBezTo>
                    <a:cubicBezTo>
                      <a:pt x="47868" y="37237"/>
                      <a:pt x="48035" y="37203"/>
                      <a:pt x="48201" y="37203"/>
                    </a:cubicBezTo>
                    <a:cubicBezTo>
                      <a:pt x="48635" y="37103"/>
                      <a:pt x="49102" y="36936"/>
                      <a:pt x="49469" y="36703"/>
                    </a:cubicBezTo>
                    <a:cubicBezTo>
                      <a:pt x="49636" y="36569"/>
                      <a:pt x="49769" y="36503"/>
                      <a:pt x="49903" y="36336"/>
                    </a:cubicBezTo>
                    <a:cubicBezTo>
                      <a:pt x="50069" y="36102"/>
                      <a:pt x="50236" y="35869"/>
                      <a:pt x="50303" y="35569"/>
                    </a:cubicBezTo>
                    <a:cubicBezTo>
                      <a:pt x="50370" y="35435"/>
                      <a:pt x="50370" y="35335"/>
                      <a:pt x="50403" y="35235"/>
                    </a:cubicBezTo>
                    <a:lnTo>
                      <a:pt x="50403" y="35102"/>
                    </a:lnTo>
                    <a:lnTo>
                      <a:pt x="50403" y="34902"/>
                    </a:lnTo>
                    <a:cubicBezTo>
                      <a:pt x="50403" y="34868"/>
                      <a:pt x="50403" y="34835"/>
                      <a:pt x="50370" y="34768"/>
                    </a:cubicBezTo>
                    <a:cubicBezTo>
                      <a:pt x="50370" y="34735"/>
                      <a:pt x="50303" y="34668"/>
                      <a:pt x="50303" y="34601"/>
                    </a:cubicBezTo>
                    <a:cubicBezTo>
                      <a:pt x="50303" y="34568"/>
                      <a:pt x="50270" y="34535"/>
                      <a:pt x="50270" y="34501"/>
                    </a:cubicBezTo>
                    <a:cubicBezTo>
                      <a:pt x="50270" y="34501"/>
                      <a:pt x="50270" y="34435"/>
                      <a:pt x="50236" y="34435"/>
                    </a:cubicBezTo>
                    <a:cubicBezTo>
                      <a:pt x="49969" y="33968"/>
                      <a:pt x="49502" y="33667"/>
                      <a:pt x="48902" y="33601"/>
                    </a:cubicBezTo>
                    <a:cubicBezTo>
                      <a:pt x="48867" y="33599"/>
                      <a:pt x="48833" y="33598"/>
                      <a:pt x="48798" y="33598"/>
                    </a:cubicBezTo>
                    <a:cubicBezTo>
                      <a:pt x="47254" y="33598"/>
                      <a:pt x="46199" y="35035"/>
                      <a:pt x="44666" y="35035"/>
                    </a:cubicBezTo>
                    <a:cubicBezTo>
                      <a:pt x="43998" y="34735"/>
                      <a:pt x="44098" y="33868"/>
                      <a:pt x="44465" y="33367"/>
                    </a:cubicBezTo>
                    <a:cubicBezTo>
                      <a:pt x="44565" y="33234"/>
                      <a:pt x="44632" y="33100"/>
                      <a:pt x="44766" y="33034"/>
                    </a:cubicBezTo>
                    <a:cubicBezTo>
                      <a:pt x="44832" y="32934"/>
                      <a:pt x="44966" y="32867"/>
                      <a:pt x="45066" y="32800"/>
                    </a:cubicBezTo>
                    <a:cubicBezTo>
                      <a:pt x="45099" y="32767"/>
                      <a:pt x="45133" y="32767"/>
                      <a:pt x="45166" y="32767"/>
                    </a:cubicBezTo>
                    <a:lnTo>
                      <a:pt x="45433" y="32633"/>
                    </a:lnTo>
                    <a:cubicBezTo>
                      <a:pt x="45466" y="32633"/>
                      <a:pt x="45499" y="32600"/>
                      <a:pt x="45566" y="32600"/>
                    </a:cubicBezTo>
                    <a:lnTo>
                      <a:pt x="45933" y="32467"/>
                    </a:lnTo>
                    <a:cubicBezTo>
                      <a:pt x="46133" y="32433"/>
                      <a:pt x="46333" y="32400"/>
                      <a:pt x="46567" y="32400"/>
                    </a:cubicBezTo>
                    <a:cubicBezTo>
                      <a:pt x="46834" y="32366"/>
                      <a:pt x="47167" y="32366"/>
                      <a:pt x="47468" y="32366"/>
                    </a:cubicBezTo>
                    <a:cubicBezTo>
                      <a:pt x="47768" y="32366"/>
                      <a:pt x="48101" y="32300"/>
                      <a:pt x="48402" y="32266"/>
                    </a:cubicBezTo>
                    <a:cubicBezTo>
                      <a:pt x="49069" y="32200"/>
                      <a:pt x="49769" y="31966"/>
                      <a:pt x="50470" y="31699"/>
                    </a:cubicBezTo>
                    <a:cubicBezTo>
                      <a:pt x="50503" y="31633"/>
                      <a:pt x="50603" y="31633"/>
                      <a:pt x="50636" y="31599"/>
                    </a:cubicBezTo>
                    <a:cubicBezTo>
                      <a:pt x="51137" y="31366"/>
                      <a:pt x="51570" y="31032"/>
                      <a:pt x="51904" y="30632"/>
                    </a:cubicBezTo>
                    <a:cubicBezTo>
                      <a:pt x="52004" y="30532"/>
                      <a:pt x="52104" y="30365"/>
                      <a:pt x="52171" y="30198"/>
                    </a:cubicBezTo>
                    <a:cubicBezTo>
                      <a:pt x="52238" y="30098"/>
                      <a:pt x="52271" y="30031"/>
                      <a:pt x="52271" y="29931"/>
                    </a:cubicBezTo>
                    <a:lnTo>
                      <a:pt x="52271" y="29865"/>
                    </a:lnTo>
                    <a:cubicBezTo>
                      <a:pt x="52271" y="29798"/>
                      <a:pt x="52304" y="29731"/>
                      <a:pt x="52304" y="29698"/>
                    </a:cubicBezTo>
                    <a:lnTo>
                      <a:pt x="52304" y="29631"/>
                    </a:lnTo>
                    <a:cubicBezTo>
                      <a:pt x="52304" y="29464"/>
                      <a:pt x="52304" y="29364"/>
                      <a:pt x="52271" y="29197"/>
                    </a:cubicBezTo>
                    <a:lnTo>
                      <a:pt x="52271" y="29131"/>
                    </a:lnTo>
                    <a:cubicBezTo>
                      <a:pt x="52271" y="29064"/>
                      <a:pt x="52238" y="29031"/>
                      <a:pt x="52238" y="28964"/>
                    </a:cubicBezTo>
                    <a:lnTo>
                      <a:pt x="52238" y="28931"/>
                    </a:lnTo>
                    <a:cubicBezTo>
                      <a:pt x="52171" y="28797"/>
                      <a:pt x="52071" y="28697"/>
                      <a:pt x="51971" y="28564"/>
                    </a:cubicBezTo>
                    <a:cubicBezTo>
                      <a:pt x="51671" y="28263"/>
                      <a:pt x="51304" y="28130"/>
                      <a:pt x="50803" y="28130"/>
                    </a:cubicBezTo>
                    <a:cubicBezTo>
                      <a:pt x="50236" y="28197"/>
                      <a:pt x="49736" y="28464"/>
                      <a:pt x="49269" y="28864"/>
                    </a:cubicBezTo>
                    <a:cubicBezTo>
                      <a:pt x="48935" y="29097"/>
                      <a:pt x="48635" y="29398"/>
                      <a:pt x="48301" y="29631"/>
                    </a:cubicBezTo>
                    <a:cubicBezTo>
                      <a:pt x="48135" y="29765"/>
                      <a:pt x="47935" y="29931"/>
                      <a:pt x="47734" y="30031"/>
                    </a:cubicBezTo>
                    <a:cubicBezTo>
                      <a:pt x="47734" y="30031"/>
                      <a:pt x="47075" y="30271"/>
                      <a:pt x="46761" y="30271"/>
                    </a:cubicBezTo>
                    <a:cubicBezTo>
                      <a:pt x="46670" y="30271"/>
                      <a:pt x="46608" y="30251"/>
                      <a:pt x="46600" y="30198"/>
                    </a:cubicBezTo>
                    <a:cubicBezTo>
                      <a:pt x="46600" y="29898"/>
                      <a:pt x="46667" y="29631"/>
                      <a:pt x="46800" y="29398"/>
                    </a:cubicBezTo>
                    <a:cubicBezTo>
                      <a:pt x="46834" y="29298"/>
                      <a:pt x="46934" y="29231"/>
                      <a:pt x="46967" y="29131"/>
                    </a:cubicBezTo>
                    <a:cubicBezTo>
                      <a:pt x="47067" y="29064"/>
                      <a:pt x="47101" y="28964"/>
                      <a:pt x="47167" y="28897"/>
                    </a:cubicBezTo>
                    <a:cubicBezTo>
                      <a:pt x="47267" y="28797"/>
                      <a:pt x="47334" y="28730"/>
                      <a:pt x="47434" y="28697"/>
                    </a:cubicBezTo>
                    <a:cubicBezTo>
                      <a:pt x="47501" y="28597"/>
                      <a:pt x="47601" y="28564"/>
                      <a:pt x="47668" y="28464"/>
                    </a:cubicBezTo>
                    <a:cubicBezTo>
                      <a:pt x="47768" y="28397"/>
                      <a:pt x="47901" y="28364"/>
                      <a:pt x="47968" y="28263"/>
                    </a:cubicBezTo>
                    <a:cubicBezTo>
                      <a:pt x="47968" y="28263"/>
                      <a:pt x="48001" y="28263"/>
                      <a:pt x="48001" y="28230"/>
                    </a:cubicBezTo>
                    <a:cubicBezTo>
                      <a:pt x="48101" y="28197"/>
                      <a:pt x="48168" y="28097"/>
                      <a:pt x="48301" y="28063"/>
                    </a:cubicBezTo>
                    <a:cubicBezTo>
                      <a:pt x="48435" y="27963"/>
                      <a:pt x="48502" y="27930"/>
                      <a:pt x="48635" y="27897"/>
                    </a:cubicBezTo>
                    <a:cubicBezTo>
                      <a:pt x="48735" y="27863"/>
                      <a:pt x="48802" y="27763"/>
                      <a:pt x="48935" y="27730"/>
                    </a:cubicBezTo>
                    <a:cubicBezTo>
                      <a:pt x="49669" y="27263"/>
                      <a:pt x="50336" y="26729"/>
                      <a:pt x="50937" y="26095"/>
                    </a:cubicBezTo>
                    <a:cubicBezTo>
                      <a:pt x="50970" y="26062"/>
                      <a:pt x="50970" y="26029"/>
                      <a:pt x="51003" y="25962"/>
                    </a:cubicBezTo>
                    <a:cubicBezTo>
                      <a:pt x="51170" y="25795"/>
                      <a:pt x="51337" y="25595"/>
                      <a:pt x="51470" y="25428"/>
                    </a:cubicBezTo>
                    <a:cubicBezTo>
                      <a:pt x="51804" y="24961"/>
                      <a:pt x="52171" y="24394"/>
                      <a:pt x="52438" y="23727"/>
                    </a:cubicBezTo>
                    <a:cubicBezTo>
                      <a:pt x="52504" y="23527"/>
                      <a:pt x="52571" y="23360"/>
                      <a:pt x="52638" y="23126"/>
                    </a:cubicBezTo>
                    <a:lnTo>
                      <a:pt x="52771" y="22626"/>
                    </a:lnTo>
                    <a:cubicBezTo>
                      <a:pt x="52905" y="21892"/>
                      <a:pt x="52771" y="21192"/>
                      <a:pt x="52238" y="20691"/>
                    </a:cubicBezTo>
                    <a:cubicBezTo>
                      <a:pt x="52071" y="20525"/>
                      <a:pt x="51804" y="20358"/>
                      <a:pt x="51504" y="20258"/>
                    </a:cubicBezTo>
                    <a:cubicBezTo>
                      <a:pt x="51404" y="20224"/>
                      <a:pt x="51304" y="20191"/>
                      <a:pt x="51170" y="20191"/>
                    </a:cubicBezTo>
                    <a:lnTo>
                      <a:pt x="50737" y="20191"/>
                    </a:lnTo>
                    <a:cubicBezTo>
                      <a:pt x="50670" y="20191"/>
                      <a:pt x="50603" y="20191"/>
                      <a:pt x="50570" y="20224"/>
                    </a:cubicBezTo>
                    <a:cubicBezTo>
                      <a:pt x="50503" y="20224"/>
                      <a:pt x="50470" y="20224"/>
                      <a:pt x="50436" y="20258"/>
                    </a:cubicBezTo>
                    <a:lnTo>
                      <a:pt x="50336" y="20258"/>
                    </a:lnTo>
                    <a:cubicBezTo>
                      <a:pt x="49903" y="20391"/>
                      <a:pt x="49436" y="20725"/>
                      <a:pt x="49102" y="21058"/>
                    </a:cubicBezTo>
                    <a:cubicBezTo>
                      <a:pt x="48502" y="21592"/>
                      <a:pt x="48068" y="22259"/>
                      <a:pt x="47568" y="22893"/>
                    </a:cubicBezTo>
                    <a:cubicBezTo>
                      <a:pt x="47568" y="22793"/>
                      <a:pt x="47601" y="22693"/>
                      <a:pt x="47601" y="22593"/>
                    </a:cubicBezTo>
                    <a:cubicBezTo>
                      <a:pt x="47601" y="22459"/>
                      <a:pt x="47634" y="22359"/>
                      <a:pt x="47634" y="22259"/>
                    </a:cubicBezTo>
                    <a:cubicBezTo>
                      <a:pt x="47634" y="22126"/>
                      <a:pt x="47701" y="22026"/>
                      <a:pt x="47701" y="21859"/>
                    </a:cubicBezTo>
                    <a:cubicBezTo>
                      <a:pt x="47701" y="21725"/>
                      <a:pt x="47734" y="21592"/>
                      <a:pt x="47734" y="21525"/>
                    </a:cubicBezTo>
                    <a:cubicBezTo>
                      <a:pt x="47734" y="21392"/>
                      <a:pt x="47734" y="21258"/>
                      <a:pt x="47768" y="21092"/>
                    </a:cubicBezTo>
                    <a:lnTo>
                      <a:pt x="47768" y="20758"/>
                    </a:lnTo>
                    <a:lnTo>
                      <a:pt x="47768" y="20358"/>
                    </a:lnTo>
                    <a:lnTo>
                      <a:pt x="47768" y="20024"/>
                    </a:lnTo>
                    <a:lnTo>
                      <a:pt x="47768" y="19591"/>
                    </a:lnTo>
                    <a:lnTo>
                      <a:pt x="47768" y="19257"/>
                    </a:lnTo>
                    <a:lnTo>
                      <a:pt x="47768" y="18857"/>
                    </a:lnTo>
                    <a:lnTo>
                      <a:pt x="47768" y="18523"/>
                    </a:lnTo>
                    <a:cubicBezTo>
                      <a:pt x="47768" y="18356"/>
                      <a:pt x="47734" y="18223"/>
                      <a:pt x="47734" y="18056"/>
                    </a:cubicBezTo>
                    <a:cubicBezTo>
                      <a:pt x="47734" y="17956"/>
                      <a:pt x="47734" y="17856"/>
                      <a:pt x="47701" y="17756"/>
                    </a:cubicBezTo>
                    <a:cubicBezTo>
                      <a:pt x="47634" y="17522"/>
                      <a:pt x="47634" y="17256"/>
                      <a:pt x="47601" y="17055"/>
                    </a:cubicBezTo>
                    <a:cubicBezTo>
                      <a:pt x="47601" y="16955"/>
                      <a:pt x="47568" y="16855"/>
                      <a:pt x="47568" y="16755"/>
                    </a:cubicBezTo>
                    <a:cubicBezTo>
                      <a:pt x="47501" y="16622"/>
                      <a:pt x="47501" y="16455"/>
                      <a:pt x="47468" y="16355"/>
                    </a:cubicBezTo>
                    <a:cubicBezTo>
                      <a:pt x="47468" y="16222"/>
                      <a:pt x="47434" y="16088"/>
                      <a:pt x="47401" y="16021"/>
                    </a:cubicBezTo>
                    <a:cubicBezTo>
                      <a:pt x="47334" y="15888"/>
                      <a:pt x="47334" y="15755"/>
                      <a:pt x="47301" y="15621"/>
                    </a:cubicBezTo>
                    <a:cubicBezTo>
                      <a:pt x="47267" y="15521"/>
                      <a:pt x="47267" y="15388"/>
                      <a:pt x="47234" y="15254"/>
                    </a:cubicBezTo>
                    <a:cubicBezTo>
                      <a:pt x="47201" y="15121"/>
                      <a:pt x="47201" y="15021"/>
                      <a:pt x="47134" y="14887"/>
                    </a:cubicBezTo>
                    <a:cubicBezTo>
                      <a:pt x="47101" y="14754"/>
                      <a:pt x="47067" y="14620"/>
                      <a:pt x="47067" y="14520"/>
                    </a:cubicBezTo>
                    <a:cubicBezTo>
                      <a:pt x="47034" y="14387"/>
                      <a:pt x="46967" y="14253"/>
                      <a:pt x="46967" y="14120"/>
                    </a:cubicBezTo>
                    <a:lnTo>
                      <a:pt x="46867" y="13753"/>
                    </a:lnTo>
                    <a:cubicBezTo>
                      <a:pt x="46800" y="13620"/>
                      <a:pt x="46767" y="13520"/>
                      <a:pt x="46734" y="13420"/>
                    </a:cubicBezTo>
                    <a:lnTo>
                      <a:pt x="46600" y="13053"/>
                    </a:lnTo>
                    <a:cubicBezTo>
                      <a:pt x="46567" y="12919"/>
                      <a:pt x="46534" y="12852"/>
                      <a:pt x="46467" y="12719"/>
                    </a:cubicBezTo>
                    <a:lnTo>
                      <a:pt x="46367" y="12352"/>
                    </a:lnTo>
                    <a:cubicBezTo>
                      <a:pt x="46300" y="12219"/>
                      <a:pt x="46267" y="12119"/>
                      <a:pt x="46233" y="12019"/>
                    </a:cubicBezTo>
                    <a:cubicBezTo>
                      <a:pt x="46167" y="11885"/>
                      <a:pt x="46133" y="11752"/>
                      <a:pt x="46067" y="11618"/>
                    </a:cubicBezTo>
                    <a:cubicBezTo>
                      <a:pt x="46033" y="11518"/>
                      <a:pt x="45966" y="11418"/>
                      <a:pt x="45933" y="11285"/>
                    </a:cubicBezTo>
                    <a:cubicBezTo>
                      <a:pt x="45900" y="11185"/>
                      <a:pt x="45800" y="11051"/>
                      <a:pt x="45766" y="10918"/>
                    </a:cubicBezTo>
                    <a:cubicBezTo>
                      <a:pt x="45733" y="10784"/>
                      <a:pt x="45700" y="10718"/>
                      <a:pt x="45600" y="10584"/>
                    </a:cubicBezTo>
                    <a:cubicBezTo>
                      <a:pt x="45566" y="10451"/>
                      <a:pt x="45466" y="10351"/>
                      <a:pt x="45433" y="10251"/>
                    </a:cubicBezTo>
                    <a:cubicBezTo>
                      <a:pt x="45399" y="10184"/>
                      <a:pt x="45299" y="10050"/>
                      <a:pt x="45266" y="9950"/>
                    </a:cubicBezTo>
                    <a:cubicBezTo>
                      <a:pt x="45199" y="9850"/>
                      <a:pt x="45133" y="9717"/>
                      <a:pt x="45066" y="9617"/>
                    </a:cubicBezTo>
                    <a:cubicBezTo>
                      <a:pt x="45032" y="9550"/>
                      <a:pt x="44932" y="9417"/>
                      <a:pt x="44899" y="9350"/>
                    </a:cubicBezTo>
                    <a:cubicBezTo>
                      <a:pt x="44799" y="9217"/>
                      <a:pt x="44766" y="9083"/>
                      <a:pt x="44699" y="9016"/>
                    </a:cubicBezTo>
                    <a:cubicBezTo>
                      <a:pt x="44632" y="8916"/>
                      <a:pt x="44565" y="8783"/>
                      <a:pt x="44532" y="8716"/>
                    </a:cubicBezTo>
                    <a:cubicBezTo>
                      <a:pt x="44432" y="8583"/>
                      <a:pt x="44365" y="8449"/>
                      <a:pt x="44299" y="8383"/>
                    </a:cubicBezTo>
                    <a:cubicBezTo>
                      <a:pt x="44265" y="8283"/>
                      <a:pt x="44199" y="8216"/>
                      <a:pt x="44098" y="8116"/>
                    </a:cubicBezTo>
                    <a:cubicBezTo>
                      <a:pt x="44032" y="8016"/>
                      <a:pt x="43932" y="7882"/>
                      <a:pt x="43865" y="7782"/>
                    </a:cubicBezTo>
                    <a:cubicBezTo>
                      <a:pt x="43798" y="7715"/>
                      <a:pt x="43732" y="7615"/>
                      <a:pt x="43698" y="7549"/>
                    </a:cubicBezTo>
                    <a:cubicBezTo>
                      <a:pt x="43431" y="7248"/>
                      <a:pt x="43231" y="6948"/>
                      <a:pt x="42964" y="6681"/>
                    </a:cubicBezTo>
                    <a:lnTo>
                      <a:pt x="42931" y="6615"/>
                    </a:lnTo>
                    <a:cubicBezTo>
                      <a:pt x="42597" y="6214"/>
                      <a:pt x="42230" y="5847"/>
                      <a:pt x="41864" y="5447"/>
                    </a:cubicBezTo>
                    <a:cubicBezTo>
                      <a:pt x="38084" y="1745"/>
                      <a:pt x="33064" y="1"/>
                      <a:pt x="2798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" name="Google Shape;696;p41"/>
              <p:cNvSpPr/>
              <p:nvPr/>
            </p:nvSpPr>
            <p:spPr>
              <a:xfrm>
                <a:off x="5718980" y="1539761"/>
                <a:ext cx="83097" cy="238593"/>
              </a:xfrm>
              <a:custGeom>
                <a:avLst/>
                <a:gdLst/>
                <a:ahLst/>
                <a:cxnLst/>
                <a:rect l="l" t="t" r="r" b="b"/>
                <a:pathLst>
                  <a:path w="2703" h="7761" extrusionOk="0">
                    <a:moveTo>
                      <a:pt x="1137" y="1"/>
                    </a:moveTo>
                    <a:cubicBezTo>
                      <a:pt x="316" y="1"/>
                      <a:pt x="94" y="1366"/>
                      <a:pt x="34" y="2056"/>
                    </a:cubicBezTo>
                    <a:cubicBezTo>
                      <a:pt x="1" y="2923"/>
                      <a:pt x="1" y="3757"/>
                      <a:pt x="101" y="4625"/>
                    </a:cubicBezTo>
                    <a:cubicBezTo>
                      <a:pt x="301" y="5125"/>
                      <a:pt x="434" y="5759"/>
                      <a:pt x="468" y="6392"/>
                    </a:cubicBezTo>
                    <a:lnTo>
                      <a:pt x="468" y="6526"/>
                    </a:lnTo>
                    <a:lnTo>
                      <a:pt x="468" y="6759"/>
                    </a:lnTo>
                    <a:lnTo>
                      <a:pt x="468" y="6893"/>
                    </a:lnTo>
                    <a:lnTo>
                      <a:pt x="468" y="7126"/>
                    </a:lnTo>
                    <a:lnTo>
                      <a:pt x="468" y="7260"/>
                    </a:lnTo>
                    <a:cubicBezTo>
                      <a:pt x="468" y="7393"/>
                      <a:pt x="468" y="7527"/>
                      <a:pt x="401" y="7593"/>
                    </a:cubicBezTo>
                    <a:lnTo>
                      <a:pt x="401" y="7627"/>
                    </a:lnTo>
                    <a:lnTo>
                      <a:pt x="468" y="7693"/>
                    </a:lnTo>
                    <a:cubicBezTo>
                      <a:pt x="468" y="7693"/>
                      <a:pt x="468" y="7727"/>
                      <a:pt x="401" y="7727"/>
                    </a:cubicBezTo>
                    <a:lnTo>
                      <a:pt x="401" y="7760"/>
                    </a:lnTo>
                    <a:lnTo>
                      <a:pt x="501" y="7760"/>
                    </a:lnTo>
                    <a:lnTo>
                      <a:pt x="534" y="7727"/>
                    </a:lnTo>
                    <a:cubicBezTo>
                      <a:pt x="601" y="7727"/>
                      <a:pt x="601" y="7693"/>
                      <a:pt x="601" y="7693"/>
                    </a:cubicBezTo>
                    <a:cubicBezTo>
                      <a:pt x="1201" y="6893"/>
                      <a:pt x="1802" y="6059"/>
                      <a:pt x="2202" y="5125"/>
                    </a:cubicBezTo>
                    <a:cubicBezTo>
                      <a:pt x="2336" y="4891"/>
                      <a:pt x="2436" y="4625"/>
                      <a:pt x="2502" y="4391"/>
                    </a:cubicBezTo>
                    <a:cubicBezTo>
                      <a:pt x="2536" y="4291"/>
                      <a:pt x="2536" y="4224"/>
                      <a:pt x="2602" y="4124"/>
                    </a:cubicBezTo>
                    <a:cubicBezTo>
                      <a:pt x="2636" y="4024"/>
                      <a:pt x="2669" y="3857"/>
                      <a:pt x="2669" y="3724"/>
                    </a:cubicBezTo>
                    <a:cubicBezTo>
                      <a:pt x="2703" y="3590"/>
                      <a:pt x="2703" y="3424"/>
                      <a:pt x="2703" y="3290"/>
                    </a:cubicBezTo>
                    <a:lnTo>
                      <a:pt x="2703" y="3057"/>
                    </a:lnTo>
                    <a:lnTo>
                      <a:pt x="2703" y="2790"/>
                    </a:lnTo>
                    <a:cubicBezTo>
                      <a:pt x="2703" y="2456"/>
                      <a:pt x="2703" y="2089"/>
                      <a:pt x="2636" y="1756"/>
                    </a:cubicBezTo>
                    <a:lnTo>
                      <a:pt x="2502" y="1255"/>
                    </a:lnTo>
                    <a:cubicBezTo>
                      <a:pt x="2469" y="1089"/>
                      <a:pt x="2369" y="955"/>
                      <a:pt x="2302" y="788"/>
                    </a:cubicBezTo>
                    <a:cubicBezTo>
                      <a:pt x="2135" y="522"/>
                      <a:pt x="1935" y="288"/>
                      <a:pt x="1635" y="121"/>
                    </a:cubicBezTo>
                    <a:cubicBezTo>
                      <a:pt x="1535" y="88"/>
                      <a:pt x="1502" y="55"/>
                      <a:pt x="1435" y="55"/>
                    </a:cubicBezTo>
                    <a:cubicBezTo>
                      <a:pt x="1328" y="18"/>
                      <a:pt x="1229" y="1"/>
                      <a:pt x="113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" name="Google Shape;697;p41"/>
              <p:cNvSpPr/>
              <p:nvPr/>
            </p:nvSpPr>
            <p:spPr>
              <a:xfrm>
                <a:off x="4282406" y="1450891"/>
                <a:ext cx="209018" cy="285260"/>
              </a:xfrm>
              <a:custGeom>
                <a:avLst/>
                <a:gdLst/>
                <a:ahLst/>
                <a:cxnLst/>
                <a:rect l="l" t="t" r="r" b="b"/>
                <a:pathLst>
                  <a:path w="6799" h="9279" extrusionOk="0">
                    <a:moveTo>
                      <a:pt x="5654" y="1"/>
                    </a:moveTo>
                    <a:cubicBezTo>
                      <a:pt x="5626" y="1"/>
                      <a:pt x="5599" y="1"/>
                      <a:pt x="5572" y="3"/>
                    </a:cubicBezTo>
                    <a:cubicBezTo>
                      <a:pt x="5472" y="3"/>
                      <a:pt x="5405" y="3"/>
                      <a:pt x="5305" y="70"/>
                    </a:cubicBezTo>
                    <a:cubicBezTo>
                      <a:pt x="5138" y="103"/>
                      <a:pt x="4971" y="136"/>
                      <a:pt x="4838" y="170"/>
                    </a:cubicBezTo>
                    <a:cubicBezTo>
                      <a:pt x="4471" y="336"/>
                      <a:pt x="4237" y="637"/>
                      <a:pt x="4237" y="1070"/>
                    </a:cubicBezTo>
                    <a:cubicBezTo>
                      <a:pt x="3719" y="525"/>
                      <a:pt x="3044" y="224"/>
                      <a:pt x="2360" y="224"/>
                    </a:cubicBezTo>
                    <a:cubicBezTo>
                      <a:pt x="2207" y="224"/>
                      <a:pt x="2054" y="239"/>
                      <a:pt x="1902" y="270"/>
                    </a:cubicBezTo>
                    <a:cubicBezTo>
                      <a:pt x="1335" y="403"/>
                      <a:pt x="835" y="670"/>
                      <a:pt x="468" y="1170"/>
                    </a:cubicBezTo>
                    <a:lnTo>
                      <a:pt x="435" y="1237"/>
                    </a:lnTo>
                    <a:cubicBezTo>
                      <a:pt x="427" y="1222"/>
                      <a:pt x="419" y="1215"/>
                      <a:pt x="411" y="1215"/>
                    </a:cubicBezTo>
                    <a:cubicBezTo>
                      <a:pt x="384" y="1215"/>
                      <a:pt x="352" y="1286"/>
                      <a:pt x="301" y="1337"/>
                    </a:cubicBezTo>
                    <a:cubicBezTo>
                      <a:pt x="301" y="1404"/>
                      <a:pt x="268" y="1437"/>
                      <a:pt x="268" y="1471"/>
                    </a:cubicBezTo>
                    <a:cubicBezTo>
                      <a:pt x="234" y="1504"/>
                      <a:pt x="234" y="1604"/>
                      <a:pt x="201" y="1637"/>
                    </a:cubicBezTo>
                    <a:cubicBezTo>
                      <a:pt x="201" y="1671"/>
                      <a:pt x="134" y="1737"/>
                      <a:pt x="134" y="1771"/>
                    </a:cubicBezTo>
                    <a:cubicBezTo>
                      <a:pt x="134" y="1804"/>
                      <a:pt x="101" y="1837"/>
                      <a:pt x="101" y="1938"/>
                    </a:cubicBezTo>
                    <a:cubicBezTo>
                      <a:pt x="101" y="1971"/>
                      <a:pt x="101" y="2004"/>
                      <a:pt x="68" y="2104"/>
                    </a:cubicBezTo>
                    <a:cubicBezTo>
                      <a:pt x="68" y="2138"/>
                      <a:pt x="68" y="2171"/>
                      <a:pt x="1" y="2204"/>
                    </a:cubicBezTo>
                    <a:lnTo>
                      <a:pt x="1" y="2371"/>
                    </a:lnTo>
                    <a:lnTo>
                      <a:pt x="1" y="2505"/>
                    </a:lnTo>
                    <a:lnTo>
                      <a:pt x="1" y="2671"/>
                    </a:lnTo>
                    <a:lnTo>
                      <a:pt x="1" y="2805"/>
                    </a:lnTo>
                    <a:cubicBezTo>
                      <a:pt x="1" y="2838"/>
                      <a:pt x="1" y="2938"/>
                      <a:pt x="68" y="2972"/>
                    </a:cubicBezTo>
                    <a:lnTo>
                      <a:pt x="68" y="3038"/>
                    </a:lnTo>
                    <a:cubicBezTo>
                      <a:pt x="68" y="3138"/>
                      <a:pt x="101" y="3172"/>
                      <a:pt x="101" y="3272"/>
                    </a:cubicBezTo>
                    <a:cubicBezTo>
                      <a:pt x="101" y="3305"/>
                      <a:pt x="101" y="3305"/>
                      <a:pt x="134" y="3339"/>
                    </a:cubicBezTo>
                    <a:cubicBezTo>
                      <a:pt x="201" y="3439"/>
                      <a:pt x="201" y="3472"/>
                      <a:pt x="234" y="3539"/>
                    </a:cubicBezTo>
                    <a:cubicBezTo>
                      <a:pt x="234" y="3605"/>
                      <a:pt x="234" y="3605"/>
                      <a:pt x="268" y="3639"/>
                    </a:cubicBezTo>
                    <a:cubicBezTo>
                      <a:pt x="301" y="3705"/>
                      <a:pt x="335" y="3772"/>
                      <a:pt x="401" y="3839"/>
                    </a:cubicBezTo>
                    <a:lnTo>
                      <a:pt x="435" y="3872"/>
                    </a:lnTo>
                    <a:cubicBezTo>
                      <a:pt x="468" y="3939"/>
                      <a:pt x="535" y="4006"/>
                      <a:pt x="568" y="4039"/>
                    </a:cubicBezTo>
                    <a:lnTo>
                      <a:pt x="601" y="4106"/>
                    </a:lnTo>
                    <a:cubicBezTo>
                      <a:pt x="635" y="4139"/>
                      <a:pt x="701" y="4206"/>
                      <a:pt x="768" y="4273"/>
                    </a:cubicBezTo>
                    <a:lnTo>
                      <a:pt x="802" y="4306"/>
                    </a:lnTo>
                    <a:cubicBezTo>
                      <a:pt x="868" y="4339"/>
                      <a:pt x="935" y="4373"/>
                      <a:pt x="968" y="4439"/>
                    </a:cubicBezTo>
                    <a:lnTo>
                      <a:pt x="1035" y="4473"/>
                    </a:lnTo>
                    <a:cubicBezTo>
                      <a:pt x="1102" y="4506"/>
                      <a:pt x="1135" y="4539"/>
                      <a:pt x="1235" y="4606"/>
                    </a:cubicBezTo>
                    <a:lnTo>
                      <a:pt x="1269" y="4639"/>
                    </a:lnTo>
                    <a:cubicBezTo>
                      <a:pt x="1369" y="4673"/>
                      <a:pt x="1402" y="4673"/>
                      <a:pt x="1469" y="4706"/>
                    </a:cubicBezTo>
                    <a:cubicBezTo>
                      <a:pt x="1535" y="4706"/>
                      <a:pt x="1535" y="4706"/>
                      <a:pt x="1569" y="4773"/>
                    </a:cubicBezTo>
                    <a:cubicBezTo>
                      <a:pt x="1635" y="4806"/>
                      <a:pt x="1736" y="4806"/>
                      <a:pt x="1769" y="4806"/>
                    </a:cubicBezTo>
                    <a:lnTo>
                      <a:pt x="1869" y="4806"/>
                    </a:lnTo>
                    <a:cubicBezTo>
                      <a:pt x="1802" y="4806"/>
                      <a:pt x="1769" y="4806"/>
                      <a:pt x="1736" y="4840"/>
                    </a:cubicBezTo>
                    <a:cubicBezTo>
                      <a:pt x="1736" y="4840"/>
                      <a:pt x="1702" y="4840"/>
                      <a:pt x="1702" y="4906"/>
                    </a:cubicBezTo>
                    <a:cubicBezTo>
                      <a:pt x="1635" y="4906"/>
                      <a:pt x="1602" y="4940"/>
                      <a:pt x="1569" y="4973"/>
                    </a:cubicBezTo>
                    <a:cubicBezTo>
                      <a:pt x="1569" y="4973"/>
                      <a:pt x="1502" y="4973"/>
                      <a:pt x="1502" y="5006"/>
                    </a:cubicBezTo>
                    <a:cubicBezTo>
                      <a:pt x="1469" y="5073"/>
                      <a:pt x="1435" y="5073"/>
                      <a:pt x="1402" y="5106"/>
                    </a:cubicBezTo>
                    <a:lnTo>
                      <a:pt x="1335" y="5140"/>
                    </a:lnTo>
                    <a:lnTo>
                      <a:pt x="1235" y="5273"/>
                    </a:lnTo>
                    <a:lnTo>
                      <a:pt x="1168" y="5307"/>
                    </a:lnTo>
                    <a:cubicBezTo>
                      <a:pt x="1135" y="5340"/>
                      <a:pt x="1135" y="5407"/>
                      <a:pt x="1102" y="5440"/>
                    </a:cubicBezTo>
                    <a:cubicBezTo>
                      <a:pt x="1102" y="5473"/>
                      <a:pt x="1068" y="5473"/>
                      <a:pt x="1068" y="5507"/>
                    </a:cubicBezTo>
                    <a:cubicBezTo>
                      <a:pt x="1068" y="5573"/>
                      <a:pt x="1002" y="5607"/>
                      <a:pt x="1002" y="5640"/>
                    </a:cubicBezTo>
                    <a:cubicBezTo>
                      <a:pt x="1002" y="5674"/>
                      <a:pt x="1002" y="5740"/>
                      <a:pt x="968" y="5774"/>
                    </a:cubicBezTo>
                    <a:lnTo>
                      <a:pt x="968" y="5840"/>
                    </a:lnTo>
                    <a:lnTo>
                      <a:pt x="968" y="6074"/>
                    </a:lnTo>
                    <a:cubicBezTo>
                      <a:pt x="1002" y="6341"/>
                      <a:pt x="1235" y="6641"/>
                      <a:pt x="1502" y="6808"/>
                    </a:cubicBezTo>
                    <a:cubicBezTo>
                      <a:pt x="1635" y="6908"/>
                      <a:pt x="1802" y="6941"/>
                      <a:pt x="1969" y="6974"/>
                    </a:cubicBezTo>
                    <a:lnTo>
                      <a:pt x="2169" y="6974"/>
                    </a:lnTo>
                    <a:cubicBezTo>
                      <a:pt x="1969" y="7108"/>
                      <a:pt x="1802" y="7275"/>
                      <a:pt x="1669" y="7475"/>
                    </a:cubicBezTo>
                    <a:cubicBezTo>
                      <a:pt x="1502" y="7775"/>
                      <a:pt x="1469" y="8142"/>
                      <a:pt x="1569" y="8476"/>
                    </a:cubicBezTo>
                    <a:cubicBezTo>
                      <a:pt x="1602" y="8609"/>
                      <a:pt x="1635" y="8742"/>
                      <a:pt x="1736" y="8842"/>
                    </a:cubicBezTo>
                    <a:cubicBezTo>
                      <a:pt x="1836" y="9009"/>
                      <a:pt x="2002" y="9143"/>
                      <a:pt x="2269" y="9243"/>
                    </a:cubicBezTo>
                    <a:lnTo>
                      <a:pt x="2336" y="9243"/>
                    </a:lnTo>
                    <a:cubicBezTo>
                      <a:pt x="2437" y="9266"/>
                      <a:pt x="2541" y="9278"/>
                      <a:pt x="2644" y="9278"/>
                    </a:cubicBezTo>
                    <a:cubicBezTo>
                      <a:pt x="2987" y="9278"/>
                      <a:pt x="3324" y="9142"/>
                      <a:pt x="3503" y="8809"/>
                    </a:cubicBezTo>
                    <a:cubicBezTo>
                      <a:pt x="3604" y="8742"/>
                      <a:pt x="3637" y="8609"/>
                      <a:pt x="3637" y="8476"/>
                    </a:cubicBezTo>
                    <a:cubicBezTo>
                      <a:pt x="3637" y="8492"/>
                      <a:pt x="3645" y="8501"/>
                      <a:pt x="3654" y="8501"/>
                    </a:cubicBezTo>
                    <a:cubicBezTo>
                      <a:pt x="3662" y="8501"/>
                      <a:pt x="3670" y="8492"/>
                      <a:pt x="3670" y="8476"/>
                    </a:cubicBezTo>
                    <a:cubicBezTo>
                      <a:pt x="3670" y="8309"/>
                      <a:pt x="3737" y="8142"/>
                      <a:pt x="3737" y="8009"/>
                    </a:cubicBezTo>
                    <a:lnTo>
                      <a:pt x="3737" y="7975"/>
                    </a:lnTo>
                    <a:cubicBezTo>
                      <a:pt x="4004" y="5407"/>
                      <a:pt x="4938" y="3038"/>
                      <a:pt x="6639" y="1104"/>
                    </a:cubicBezTo>
                    <a:lnTo>
                      <a:pt x="6639" y="1037"/>
                    </a:lnTo>
                    <a:lnTo>
                      <a:pt x="6639" y="1004"/>
                    </a:lnTo>
                    <a:cubicBezTo>
                      <a:pt x="6798" y="335"/>
                      <a:pt x="6228" y="1"/>
                      <a:pt x="56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" name="Google Shape;698;p41"/>
              <p:cNvSpPr/>
              <p:nvPr/>
            </p:nvSpPr>
            <p:spPr>
              <a:xfrm>
                <a:off x="5191889" y="790385"/>
                <a:ext cx="507651" cy="471774"/>
              </a:xfrm>
              <a:custGeom>
                <a:avLst/>
                <a:gdLst/>
                <a:ahLst/>
                <a:cxnLst/>
                <a:rect l="l" t="t" r="r" b="b"/>
                <a:pathLst>
                  <a:path w="16513" h="15346" extrusionOk="0">
                    <a:moveTo>
                      <a:pt x="7570" y="0"/>
                    </a:moveTo>
                    <a:cubicBezTo>
                      <a:pt x="7517" y="0"/>
                      <a:pt x="7463" y="7"/>
                      <a:pt x="7406" y="21"/>
                    </a:cubicBezTo>
                    <a:cubicBezTo>
                      <a:pt x="6939" y="88"/>
                      <a:pt x="6739" y="755"/>
                      <a:pt x="6572" y="1155"/>
                    </a:cubicBezTo>
                    <a:cubicBezTo>
                      <a:pt x="6238" y="1856"/>
                      <a:pt x="6005" y="2656"/>
                      <a:pt x="5905" y="3390"/>
                    </a:cubicBezTo>
                    <a:cubicBezTo>
                      <a:pt x="5104" y="2756"/>
                      <a:pt x="4137" y="2423"/>
                      <a:pt x="3103" y="2423"/>
                    </a:cubicBezTo>
                    <a:cubicBezTo>
                      <a:pt x="3069" y="2423"/>
                      <a:pt x="2969" y="2490"/>
                      <a:pt x="2969" y="2523"/>
                    </a:cubicBezTo>
                    <a:cubicBezTo>
                      <a:pt x="2969" y="3390"/>
                      <a:pt x="3136" y="4324"/>
                      <a:pt x="3570" y="5058"/>
                    </a:cubicBezTo>
                    <a:cubicBezTo>
                      <a:pt x="2802" y="5158"/>
                      <a:pt x="2102" y="5425"/>
                      <a:pt x="1401" y="5692"/>
                    </a:cubicBezTo>
                    <a:cubicBezTo>
                      <a:pt x="1001" y="5859"/>
                      <a:pt x="134" y="6059"/>
                      <a:pt x="0" y="6492"/>
                    </a:cubicBezTo>
                    <a:cubicBezTo>
                      <a:pt x="67" y="6993"/>
                      <a:pt x="1034" y="7460"/>
                      <a:pt x="1301" y="7627"/>
                    </a:cubicBezTo>
                    <a:cubicBezTo>
                      <a:pt x="1935" y="8027"/>
                      <a:pt x="2602" y="8494"/>
                      <a:pt x="3336" y="8694"/>
                    </a:cubicBezTo>
                    <a:lnTo>
                      <a:pt x="3303" y="8694"/>
                    </a:lnTo>
                    <a:cubicBezTo>
                      <a:pt x="2936" y="8827"/>
                      <a:pt x="2602" y="9128"/>
                      <a:pt x="2302" y="9394"/>
                    </a:cubicBezTo>
                    <a:cubicBezTo>
                      <a:pt x="2135" y="9561"/>
                      <a:pt x="1802" y="9861"/>
                      <a:pt x="1902" y="10162"/>
                    </a:cubicBezTo>
                    <a:cubicBezTo>
                      <a:pt x="1968" y="10395"/>
                      <a:pt x="2402" y="10429"/>
                      <a:pt x="2602" y="10529"/>
                    </a:cubicBezTo>
                    <a:cubicBezTo>
                      <a:pt x="3003" y="10629"/>
                      <a:pt x="3470" y="10795"/>
                      <a:pt x="3903" y="10795"/>
                    </a:cubicBezTo>
                    <a:cubicBezTo>
                      <a:pt x="3470" y="11663"/>
                      <a:pt x="3236" y="12563"/>
                      <a:pt x="3069" y="13564"/>
                    </a:cubicBezTo>
                    <a:cubicBezTo>
                      <a:pt x="3069" y="13664"/>
                      <a:pt x="3136" y="13698"/>
                      <a:pt x="3203" y="13698"/>
                    </a:cubicBezTo>
                    <a:cubicBezTo>
                      <a:pt x="4137" y="13497"/>
                      <a:pt x="5137" y="13131"/>
                      <a:pt x="5905" y="12463"/>
                    </a:cubicBezTo>
                    <a:lnTo>
                      <a:pt x="5905" y="12463"/>
                    </a:lnTo>
                    <a:cubicBezTo>
                      <a:pt x="5805" y="12864"/>
                      <a:pt x="5905" y="13331"/>
                      <a:pt x="5971" y="13731"/>
                    </a:cubicBezTo>
                    <a:cubicBezTo>
                      <a:pt x="6071" y="14031"/>
                      <a:pt x="6138" y="14565"/>
                      <a:pt x="6438" y="14698"/>
                    </a:cubicBezTo>
                    <a:cubicBezTo>
                      <a:pt x="6485" y="14721"/>
                      <a:pt x="6529" y="14732"/>
                      <a:pt x="6571" y="14732"/>
                    </a:cubicBezTo>
                    <a:cubicBezTo>
                      <a:pt x="6774" y="14732"/>
                      <a:pt x="6934" y="14503"/>
                      <a:pt x="7072" y="14365"/>
                    </a:cubicBezTo>
                    <a:cubicBezTo>
                      <a:pt x="7406" y="13998"/>
                      <a:pt x="7706" y="13598"/>
                      <a:pt x="7973" y="13164"/>
                    </a:cubicBezTo>
                    <a:lnTo>
                      <a:pt x="7973" y="13131"/>
                    </a:lnTo>
                    <a:cubicBezTo>
                      <a:pt x="8607" y="14031"/>
                      <a:pt x="9574" y="14732"/>
                      <a:pt x="10475" y="15332"/>
                    </a:cubicBezTo>
                    <a:cubicBezTo>
                      <a:pt x="10492" y="15341"/>
                      <a:pt x="10510" y="15345"/>
                      <a:pt x="10527" y="15345"/>
                    </a:cubicBezTo>
                    <a:cubicBezTo>
                      <a:pt x="10572" y="15345"/>
                      <a:pt x="10608" y="15314"/>
                      <a:pt x="10608" y="15265"/>
                    </a:cubicBezTo>
                    <a:cubicBezTo>
                      <a:pt x="10908" y="14365"/>
                      <a:pt x="11075" y="13431"/>
                      <a:pt x="11108" y="12497"/>
                    </a:cubicBezTo>
                    <a:cubicBezTo>
                      <a:pt x="11642" y="12864"/>
                      <a:pt x="12376" y="13030"/>
                      <a:pt x="13043" y="13030"/>
                    </a:cubicBezTo>
                    <a:cubicBezTo>
                      <a:pt x="13076" y="13030"/>
                      <a:pt x="13110" y="12997"/>
                      <a:pt x="13110" y="12930"/>
                    </a:cubicBezTo>
                    <a:cubicBezTo>
                      <a:pt x="13243" y="12197"/>
                      <a:pt x="13110" y="11363"/>
                      <a:pt x="12643" y="10729"/>
                    </a:cubicBezTo>
                    <a:cubicBezTo>
                      <a:pt x="13477" y="10595"/>
                      <a:pt x="14311" y="10395"/>
                      <a:pt x="15111" y="10095"/>
                    </a:cubicBezTo>
                    <a:cubicBezTo>
                      <a:pt x="15478" y="9995"/>
                      <a:pt x="16345" y="9828"/>
                      <a:pt x="16445" y="9328"/>
                    </a:cubicBezTo>
                    <a:cubicBezTo>
                      <a:pt x="16512" y="8861"/>
                      <a:pt x="15945" y="8427"/>
                      <a:pt x="15645" y="8227"/>
                    </a:cubicBezTo>
                    <a:cubicBezTo>
                      <a:pt x="14978" y="7693"/>
                      <a:pt x="14311" y="7193"/>
                      <a:pt x="13610" y="6726"/>
                    </a:cubicBezTo>
                    <a:cubicBezTo>
                      <a:pt x="14144" y="6359"/>
                      <a:pt x="14611" y="5825"/>
                      <a:pt x="14944" y="5225"/>
                    </a:cubicBezTo>
                    <a:cubicBezTo>
                      <a:pt x="15145" y="4858"/>
                      <a:pt x="15645" y="4124"/>
                      <a:pt x="15478" y="3657"/>
                    </a:cubicBezTo>
                    <a:cubicBezTo>
                      <a:pt x="15378" y="3407"/>
                      <a:pt x="15111" y="3340"/>
                      <a:pt x="14824" y="3340"/>
                    </a:cubicBezTo>
                    <a:cubicBezTo>
                      <a:pt x="14536" y="3340"/>
                      <a:pt x="14227" y="3407"/>
                      <a:pt x="14044" y="3424"/>
                    </a:cubicBezTo>
                    <a:cubicBezTo>
                      <a:pt x="13210" y="3524"/>
                      <a:pt x="12309" y="3690"/>
                      <a:pt x="11542" y="3991"/>
                    </a:cubicBezTo>
                    <a:cubicBezTo>
                      <a:pt x="11542" y="3524"/>
                      <a:pt x="11575" y="3023"/>
                      <a:pt x="11542" y="2556"/>
                    </a:cubicBezTo>
                    <a:cubicBezTo>
                      <a:pt x="11542" y="2356"/>
                      <a:pt x="11475" y="2089"/>
                      <a:pt x="11275" y="2023"/>
                    </a:cubicBezTo>
                    <a:cubicBezTo>
                      <a:pt x="11224" y="1997"/>
                      <a:pt x="11171" y="1986"/>
                      <a:pt x="11118" y="1986"/>
                    </a:cubicBezTo>
                    <a:cubicBezTo>
                      <a:pt x="10895" y="1986"/>
                      <a:pt x="10663" y="2175"/>
                      <a:pt x="10475" y="2256"/>
                    </a:cubicBezTo>
                    <a:cubicBezTo>
                      <a:pt x="10141" y="2490"/>
                      <a:pt x="9807" y="2690"/>
                      <a:pt x="9541" y="2923"/>
                    </a:cubicBezTo>
                    <a:cubicBezTo>
                      <a:pt x="9274" y="2189"/>
                      <a:pt x="8940" y="1489"/>
                      <a:pt x="8473" y="822"/>
                    </a:cubicBezTo>
                    <a:cubicBezTo>
                      <a:pt x="8294" y="464"/>
                      <a:pt x="8009" y="0"/>
                      <a:pt x="757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" name="Google Shape;699;p41"/>
              <p:cNvSpPr/>
              <p:nvPr/>
            </p:nvSpPr>
            <p:spPr>
              <a:xfrm>
                <a:off x="4040590" y="1196728"/>
                <a:ext cx="244095" cy="312805"/>
              </a:xfrm>
              <a:custGeom>
                <a:avLst/>
                <a:gdLst/>
                <a:ahLst/>
                <a:cxnLst/>
                <a:rect l="l" t="t" r="r" b="b"/>
                <a:pathLst>
                  <a:path w="7940" h="10175" extrusionOk="0">
                    <a:moveTo>
                      <a:pt x="6672" y="1"/>
                    </a:moveTo>
                    <a:cubicBezTo>
                      <a:pt x="6471" y="1"/>
                      <a:pt x="6305" y="67"/>
                      <a:pt x="6138" y="101"/>
                    </a:cubicBezTo>
                    <a:cubicBezTo>
                      <a:pt x="6071" y="101"/>
                      <a:pt x="6038" y="134"/>
                      <a:pt x="6004" y="134"/>
                    </a:cubicBezTo>
                    <a:cubicBezTo>
                      <a:pt x="5804" y="234"/>
                      <a:pt x="5571" y="401"/>
                      <a:pt x="5471" y="568"/>
                    </a:cubicBezTo>
                    <a:cubicBezTo>
                      <a:pt x="5204" y="834"/>
                      <a:pt x="5070" y="1235"/>
                      <a:pt x="5170" y="1635"/>
                    </a:cubicBezTo>
                    <a:cubicBezTo>
                      <a:pt x="5070" y="1602"/>
                      <a:pt x="5037" y="1568"/>
                      <a:pt x="4970" y="1502"/>
                    </a:cubicBezTo>
                    <a:cubicBezTo>
                      <a:pt x="4799" y="1453"/>
                      <a:pt x="4628" y="1422"/>
                      <a:pt x="4444" y="1422"/>
                    </a:cubicBezTo>
                    <a:cubicBezTo>
                      <a:pt x="4377" y="1422"/>
                      <a:pt x="4308" y="1426"/>
                      <a:pt x="4236" y="1435"/>
                    </a:cubicBezTo>
                    <a:cubicBezTo>
                      <a:pt x="4170" y="1435"/>
                      <a:pt x="4103" y="1468"/>
                      <a:pt x="4003" y="1468"/>
                    </a:cubicBezTo>
                    <a:cubicBezTo>
                      <a:pt x="3836" y="1535"/>
                      <a:pt x="3669" y="1602"/>
                      <a:pt x="3536" y="1702"/>
                    </a:cubicBezTo>
                    <a:cubicBezTo>
                      <a:pt x="3469" y="1735"/>
                      <a:pt x="3403" y="1768"/>
                      <a:pt x="3336" y="1835"/>
                    </a:cubicBezTo>
                    <a:cubicBezTo>
                      <a:pt x="3169" y="1969"/>
                      <a:pt x="3036" y="2202"/>
                      <a:pt x="3002" y="2436"/>
                    </a:cubicBezTo>
                    <a:cubicBezTo>
                      <a:pt x="2869" y="2803"/>
                      <a:pt x="2902" y="3236"/>
                      <a:pt x="3169" y="3470"/>
                    </a:cubicBezTo>
                    <a:cubicBezTo>
                      <a:pt x="3036" y="3453"/>
                      <a:pt x="2911" y="3445"/>
                      <a:pt x="2785" y="3445"/>
                    </a:cubicBezTo>
                    <a:cubicBezTo>
                      <a:pt x="2660" y="3445"/>
                      <a:pt x="2535" y="3453"/>
                      <a:pt x="2402" y="3470"/>
                    </a:cubicBezTo>
                    <a:cubicBezTo>
                      <a:pt x="2235" y="3503"/>
                      <a:pt x="2135" y="3570"/>
                      <a:pt x="1968" y="3603"/>
                    </a:cubicBezTo>
                    <a:cubicBezTo>
                      <a:pt x="1568" y="3737"/>
                      <a:pt x="1234" y="3970"/>
                      <a:pt x="1001" y="4270"/>
                    </a:cubicBezTo>
                    <a:cubicBezTo>
                      <a:pt x="701" y="4570"/>
                      <a:pt x="500" y="4904"/>
                      <a:pt x="300" y="5271"/>
                    </a:cubicBezTo>
                    <a:cubicBezTo>
                      <a:pt x="234" y="5338"/>
                      <a:pt x="200" y="5438"/>
                      <a:pt x="200" y="5538"/>
                    </a:cubicBezTo>
                    <a:cubicBezTo>
                      <a:pt x="67" y="5871"/>
                      <a:pt x="0" y="6238"/>
                      <a:pt x="0" y="6572"/>
                    </a:cubicBezTo>
                    <a:cubicBezTo>
                      <a:pt x="0" y="6772"/>
                      <a:pt x="33" y="6972"/>
                      <a:pt x="167" y="7206"/>
                    </a:cubicBezTo>
                    <a:cubicBezTo>
                      <a:pt x="234" y="7339"/>
                      <a:pt x="367" y="7473"/>
                      <a:pt x="500" y="7573"/>
                    </a:cubicBezTo>
                    <a:cubicBezTo>
                      <a:pt x="634" y="7673"/>
                      <a:pt x="801" y="7773"/>
                      <a:pt x="901" y="7806"/>
                    </a:cubicBezTo>
                    <a:cubicBezTo>
                      <a:pt x="1034" y="7873"/>
                      <a:pt x="1234" y="7940"/>
                      <a:pt x="1401" y="7973"/>
                    </a:cubicBezTo>
                    <a:cubicBezTo>
                      <a:pt x="1568" y="8040"/>
                      <a:pt x="1735" y="8073"/>
                      <a:pt x="1901" y="8073"/>
                    </a:cubicBezTo>
                    <a:cubicBezTo>
                      <a:pt x="1701" y="8340"/>
                      <a:pt x="1668" y="8673"/>
                      <a:pt x="1701" y="9007"/>
                    </a:cubicBezTo>
                    <a:cubicBezTo>
                      <a:pt x="1801" y="9574"/>
                      <a:pt x="2168" y="10008"/>
                      <a:pt x="2802" y="10141"/>
                    </a:cubicBezTo>
                    <a:cubicBezTo>
                      <a:pt x="2869" y="10141"/>
                      <a:pt x="2969" y="10174"/>
                      <a:pt x="3002" y="10174"/>
                    </a:cubicBezTo>
                    <a:lnTo>
                      <a:pt x="3169" y="10174"/>
                    </a:lnTo>
                    <a:cubicBezTo>
                      <a:pt x="4070" y="10108"/>
                      <a:pt x="4170" y="9007"/>
                      <a:pt x="4203" y="8106"/>
                    </a:cubicBezTo>
                    <a:cubicBezTo>
                      <a:pt x="4470" y="6905"/>
                      <a:pt x="4870" y="5738"/>
                      <a:pt x="5537" y="4604"/>
                    </a:cubicBezTo>
                    <a:cubicBezTo>
                      <a:pt x="5971" y="3903"/>
                      <a:pt x="6471" y="3203"/>
                      <a:pt x="6972" y="2536"/>
                    </a:cubicBezTo>
                    <a:cubicBezTo>
                      <a:pt x="7105" y="2369"/>
                      <a:pt x="7272" y="2102"/>
                      <a:pt x="7472" y="1902"/>
                    </a:cubicBezTo>
                    <a:cubicBezTo>
                      <a:pt x="7505" y="1835"/>
                      <a:pt x="7505" y="1802"/>
                      <a:pt x="7539" y="1802"/>
                    </a:cubicBezTo>
                    <a:lnTo>
                      <a:pt x="7672" y="1702"/>
                    </a:lnTo>
                    <a:lnTo>
                      <a:pt x="7706" y="1635"/>
                    </a:lnTo>
                    <a:cubicBezTo>
                      <a:pt x="7772" y="1602"/>
                      <a:pt x="7806" y="1568"/>
                      <a:pt x="7806" y="1502"/>
                    </a:cubicBezTo>
                    <a:cubicBezTo>
                      <a:pt x="7839" y="1435"/>
                      <a:pt x="7872" y="1402"/>
                      <a:pt x="7872" y="1268"/>
                    </a:cubicBezTo>
                    <a:lnTo>
                      <a:pt x="7872" y="1235"/>
                    </a:lnTo>
                    <a:cubicBezTo>
                      <a:pt x="7939" y="1101"/>
                      <a:pt x="7872" y="1001"/>
                      <a:pt x="7839" y="901"/>
                    </a:cubicBezTo>
                    <a:cubicBezTo>
                      <a:pt x="7806" y="801"/>
                      <a:pt x="7806" y="768"/>
                      <a:pt x="7772" y="668"/>
                    </a:cubicBezTo>
                    <a:cubicBezTo>
                      <a:pt x="7772" y="634"/>
                      <a:pt x="7706" y="601"/>
                      <a:pt x="7706" y="568"/>
                    </a:cubicBezTo>
                    <a:cubicBezTo>
                      <a:pt x="7706" y="501"/>
                      <a:pt x="7672" y="501"/>
                      <a:pt x="7672" y="501"/>
                    </a:cubicBezTo>
                    <a:cubicBezTo>
                      <a:pt x="7505" y="334"/>
                      <a:pt x="7305" y="167"/>
                      <a:pt x="7105" y="101"/>
                    </a:cubicBezTo>
                    <a:cubicBezTo>
                      <a:pt x="6972" y="67"/>
                      <a:pt x="6872" y="1"/>
                      <a:pt x="67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" name="Google Shape;700;p41"/>
              <p:cNvSpPr/>
              <p:nvPr/>
            </p:nvSpPr>
            <p:spPr>
              <a:xfrm>
                <a:off x="5810624" y="1130977"/>
                <a:ext cx="378440" cy="605166"/>
              </a:xfrm>
              <a:custGeom>
                <a:avLst/>
                <a:gdLst/>
                <a:ahLst/>
                <a:cxnLst/>
                <a:rect l="l" t="t" r="r" b="b"/>
                <a:pathLst>
                  <a:path w="12310" h="19685" extrusionOk="0">
                    <a:moveTo>
                      <a:pt x="748" y="2593"/>
                    </a:moveTo>
                    <a:cubicBezTo>
                      <a:pt x="754" y="2596"/>
                      <a:pt x="761" y="2599"/>
                      <a:pt x="768" y="2602"/>
                    </a:cubicBezTo>
                    <a:lnTo>
                      <a:pt x="801" y="2602"/>
                    </a:lnTo>
                    <a:cubicBezTo>
                      <a:pt x="834" y="2669"/>
                      <a:pt x="934" y="2736"/>
                      <a:pt x="968" y="2803"/>
                    </a:cubicBezTo>
                    <a:cubicBezTo>
                      <a:pt x="878" y="2713"/>
                      <a:pt x="818" y="2653"/>
                      <a:pt x="748" y="2593"/>
                    </a:cubicBezTo>
                    <a:close/>
                    <a:moveTo>
                      <a:pt x="1235" y="1"/>
                    </a:moveTo>
                    <a:cubicBezTo>
                      <a:pt x="1101" y="1"/>
                      <a:pt x="901" y="67"/>
                      <a:pt x="768" y="134"/>
                    </a:cubicBezTo>
                    <a:cubicBezTo>
                      <a:pt x="667" y="167"/>
                      <a:pt x="601" y="267"/>
                      <a:pt x="534" y="301"/>
                    </a:cubicBezTo>
                    <a:lnTo>
                      <a:pt x="467" y="401"/>
                    </a:lnTo>
                    <a:cubicBezTo>
                      <a:pt x="401" y="434"/>
                      <a:pt x="367" y="468"/>
                      <a:pt x="334" y="568"/>
                    </a:cubicBezTo>
                    <a:cubicBezTo>
                      <a:pt x="301" y="601"/>
                      <a:pt x="301" y="634"/>
                      <a:pt x="267" y="668"/>
                    </a:cubicBezTo>
                    <a:cubicBezTo>
                      <a:pt x="200" y="734"/>
                      <a:pt x="200" y="768"/>
                      <a:pt x="167" y="834"/>
                    </a:cubicBezTo>
                    <a:cubicBezTo>
                      <a:pt x="167" y="901"/>
                      <a:pt x="134" y="935"/>
                      <a:pt x="134" y="968"/>
                    </a:cubicBezTo>
                    <a:lnTo>
                      <a:pt x="134" y="1001"/>
                    </a:lnTo>
                    <a:cubicBezTo>
                      <a:pt x="0" y="1568"/>
                      <a:pt x="67" y="2169"/>
                      <a:pt x="501" y="2469"/>
                    </a:cubicBezTo>
                    <a:cubicBezTo>
                      <a:pt x="467" y="2469"/>
                      <a:pt x="467" y="2469"/>
                      <a:pt x="501" y="2502"/>
                    </a:cubicBezTo>
                    <a:cubicBezTo>
                      <a:pt x="1601" y="3570"/>
                      <a:pt x="2569" y="4604"/>
                      <a:pt x="3469" y="5838"/>
                    </a:cubicBezTo>
                    <a:cubicBezTo>
                      <a:pt x="4337" y="7106"/>
                      <a:pt x="5004" y="8473"/>
                      <a:pt x="5538" y="9908"/>
                    </a:cubicBezTo>
                    <a:cubicBezTo>
                      <a:pt x="6338" y="11976"/>
                      <a:pt x="6705" y="14211"/>
                      <a:pt x="6638" y="16446"/>
                    </a:cubicBezTo>
                    <a:lnTo>
                      <a:pt x="6638" y="16646"/>
                    </a:lnTo>
                    <a:cubicBezTo>
                      <a:pt x="6638" y="16913"/>
                      <a:pt x="6605" y="17179"/>
                      <a:pt x="6605" y="17446"/>
                    </a:cubicBezTo>
                    <a:cubicBezTo>
                      <a:pt x="6605" y="17513"/>
                      <a:pt x="6605" y="17613"/>
                      <a:pt x="6538" y="17713"/>
                    </a:cubicBezTo>
                    <a:lnTo>
                      <a:pt x="6405" y="18714"/>
                    </a:lnTo>
                    <a:cubicBezTo>
                      <a:pt x="6405" y="18814"/>
                      <a:pt x="6472" y="18847"/>
                      <a:pt x="6505" y="18847"/>
                    </a:cubicBezTo>
                    <a:lnTo>
                      <a:pt x="6505" y="18881"/>
                    </a:lnTo>
                    <a:cubicBezTo>
                      <a:pt x="6505" y="18947"/>
                      <a:pt x="6538" y="18947"/>
                      <a:pt x="6538" y="18981"/>
                    </a:cubicBezTo>
                    <a:cubicBezTo>
                      <a:pt x="6750" y="19447"/>
                      <a:pt x="7204" y="19684"/>
                      <a:pt x="7661" y="19684"/>
                    </a:cubicBezTo>
                    <a:cubicBezTo>
                      <a:pt x="7924" y="19684"/>
                      <a:pt x="8187" y="19606"/>
                      <a:pt x="8406" y="19448"/>
                    </a:cubicBezTo>
                    <a:cubicBezTo>
                      <a:pt x="8506" y="19348"/>
                      <a:pt x="8573" y="19314"/>
                      <a:pt x="8673" y="19181"/>
                    </a:cubicBezTo>
                    <a:cubicBezTo>
                      <a:pt x="8840" y="18981"/>
                      <a:pt x="8973" y="18781"/>
                      <a:pt x="9007" y="18514"/>
                    </a:cubicBezTo>
                    <a:cubicBezTo>
                      <a:pt x="9140" y="18047"/>
                      <a:pt x="9007" y="17546"/>
                      <a:pt x="8740" y="17113"/>
                    </a:cubicBezTo>
                    <a:cubicBezTo>
                      <a:pt x="8707" y="16979"/>
                      <a:pt x="8640" y="16879"/>
                      <a:pt x="8540" y="16813"/>
                    </a:cubicBezTo>
                    <a:lnTo>
                      <a:pt x="8306" y="16546"/>
                    </a:lnTo>
                    <a:cubicBezTo>
                      <a:pt x="8540" y="16546"/>
                      <a:pt x="8807" y="16512"/>
                      <a:pt x="9040" y="16446"/>
                    </a:cubicBezTo>
                    <a:cubicBezTo>
                      <a:pt x="9207" y="16379"/>
                      <a:pt x="9374" y="16312"/>
                      <a:pt x="9507" y="16212"/>
                    </a:cubicBezTo>
                    <a:cubicBezTo>
                      <a:pt x="9874" y="16012"/>
                      <a:pt x="10208" y="15712"/>
                      <a:pt x="10474" y="15378"/>
                    </a:cubicBezTo>
                    <a:cubicBezTo>
                      <a:pt x="10541" y="15311"/>
                      <a:pt x="10608" y="15178"/>
                      <a:pt x="10675" y="15111"/>
                    </a:cubicBezTo>
                    <a:cubicBezTo>
                      <a:pt x="10808" y="14844"/>
                      <a:pt x="10941" y="14611"/>
                      <a:pt x="11008" y="14344"/>
                    </a:cubicBezTo>
                    <a:cubicBezTo>
                      <a:pt x="11042" y="14211"/>
                      <a:pt x="11042" y="14111"/>
                      <a:pt x="11108" y="13977"/>
                    </a:cubicBezTo>
                    <a:cubicBezTo>
                      <a:pt x="11108" y="13810"/>
                      <a:pt x="11142" y="13644"/>
                      <a:pt x="11108" y="13477"/>
                    </a:cubicBezTo>
                    <a:lnTo>
                      <a:pt x="11108" y="13443"/>
                    </a:lnTo>
                    <a:cubicBezTo>
                      <a:pt x="11008" y="12376"/>
                      <a:pt x="10374" y="11342"/>
                      <a:pt x="9507" y="10808"/>
                    </a:cubicBezTo>
                    <a:cubicBezTo>
                      <a:pt x="9340" y="10708"/>
                      <a:pt x="9207" y="10641"/>
                      <a:pt x="9040" y="10541"/>
                    </a:cubicBezTo>
                    <a:cubicBezTo>
                      <a:pt x="9641" y="10375"/>
                      <a:pt x="10174" y="10041"/>
                      <a:pt x="10641" y="9674"/>
                    </a:cubicBezTo>
                    <a:cubicBezTo>
                      <a:pt x="10875" y="9474"/>
                      <a:pt x="11108" y="9274"/>
                      <a:pt x="11242" y="9007"/>
                    </a:cubicBezTo>
                    <a:lnTo>
                      <a:pt x="11509" y="8640"/>
                    </a:lnTo>
                    <a:cubicBezTo>
                      <a:pt x="11842" y="8140"/>
                      <a:pt x="12042" y="7539"/>
                      <a:pt x="12142" y="6939"/>
                    </a:cubicBezTo>
                    <a:cubicBezTo>
                      <a:pt x="12309" y="6605"/>
                      <a:pt x="12309" y="6305"/>
                      <a:pt x="12276" y="6005"/>
                    </a:cubicBezTo>
                    <a:cubicBezTo>
                      <a:pt x="12209" y="5538"/>
                      <a:pt x="12042" y="5138"/>
                      <a:pt x="11842" y="4671"/>
                    </a:cubicBezTo>
                    <a:cubicBezTo>
                      <a:pt x="11609" y="4204"/>
                      <a:pt x="11275" y="3837"/>
                      <a:pt x="10841" y="3503"/>
                    </a:cubicBezTo>
                    <a:cubicBezTo>
                      <a:pt x="10708" y="3370"/>
                      <a:pt x="10608" y="3303"/>
                      <a:pt x="10441" y="3236"/>
                    </a:cubicBezTo>
                    <a:cubicBezTo>
                      <a:pt x="10208" y="3103"/>
                      <a:pt x="9974" y="2969"/>
                      <a:pt x="9707" y="2836"/>
                    </a:cubicBezTo>
                    <a:cubicBezTo>
                      <a:pt x="9340" y="2669"/>
                      <a:pt x="8940" y="2569"/>
                      <a:pt x="8540" y="2469"/>
                    </a:cubicBezTo>
                    <a:lnTo>
                      <a:pt x="8473" y="2469"/>
                    </a:lnTo>
                    <a:cubicBezTo>
                      <a:pt x="8145" y="2414"/>
                      <a:pt x="7781" y="2377"/>
                      <a:pt x="7412" y="2377"/>
                    </a:cubicBezTo>
                    <a:cubicBezTo>
                      <a:pt x="6655" y="2377"/>
                      <a:pt x="5876" y="2532"/>
                      <a:pt x="5337" y="3003"/>
                    </a:cubicBezTo>
                    <a:cubicBezTo>
                      <a:pt x="5371" y="2936"/>
                      <a:pt x="5371" y="2836"/>
                      <a:pt x="5438" y="2769"/>
                    </a:cubicBezTo>
                    <a:cubicBezTo>
                      <a:pt x="5538" y="2235"/>
                      <a:pt x="5337" y="1602"/>
                      <a:pt x="4870" y="1235"/>
                    </a:cubicBezTo>
                    <a:cubicBezTo>
                      <a:pt x="4837" y="1168"/>
                      <a:pt x="4804" y="1135"/>
                      <a:pt x="4704" y="1135"/>
                    </a:cubicBezTo>
                    <a:cubicBezTo>
                      <a:pt x="4468" y="1006"/>
                      <a:pt x="4192" y="947"/>
                      <a:pt x="3919" y="947"/>
                    </a:cubicBezTo>
                    <a:cubicBezTo>
                      <a:pt x="3765" y="947"/>
                      <a:pt x="3613" y="965"/>
                      <a:pt x="3469" y="1001"/>
                    </a:cubicBezTo>
                    <a:cubicBezTo>
                      <a:pt x="3369" y="1068"/>
                      <a:pt x="3303" y="1101"/>
                      <a:pt x="3169" y="1135"/>
                    </a:cubicBezTo>
                    <a:cubicBezTo>
                      <a:pt x="3002" y="1235"/>
                      <a:pt x="2836" y="1335"/>
                      <a:pt x="2702" y="1502"/>
                    </a:cubicBezTo>
                    <a:cubicBezTo>
                      <a:pt x="2702" y="1435"/>
                      <a:pt x="2669" y="1402"/>
                      <a:pt x="2669" y="1301"/>
                    </a:cubicBezTo>
                    <a:cubicBezTo>
                      <a:pt x="2636" y="1268"/>
                      <a:pt x="2636" y="1168"/>
                      <a:pt x="2602" y="1135"/>
                    </a:cubicBezTo>
                    <a:cubicBezTo>
                      <a:pt x="2535" y="1068"/>
                      <a:pt x="2502" y="968"/>
                      <a:pt x="2469" y="935"/>
                    </a:cubicBezTo>
                    <a:cubicBezTo>
                      <a:pt x="2435" y="901"/>
                      <a:pt x="2369" y="834"/>
                      <a:pt x="2369" y="768"/>
                    </a:cubicBezTo>
                    <a:cubicBezTo>
                      <a:pt x="2302" y="668"/>
                      <a:pt x="2202" y="568"/>
                      <a:pt x="2135" y="468"/>
                    </a:cubicBezTo>
                    <a:lnTo>
                      <a:pt x="2002" y="334"/>
                    </a:lnTo>
                    <a:cubicBezTo>
                      <a:pt x="1935" y="267"/>
                      <a:pt x="1835" y="234"/>
                      <a:pt x="1702" y="134"/>
                    </a:cubicBezTo>
                    <a:cubicBezTo>
                      <a:pt x="1535" y="67"/>
                      <a:pt x="1435" y="1"/>
                      <a:pt x="123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" name="Google Shape;701;p41"/>
              <p:cNvSpPr/>
              <p:nvPr/>
            </p:nvSpPr>
            <p:spPr>
              <a:xfrm>
                <a:off x="5617801" y="2401414"/>
                <a:ext cx="235887" cy="85956"/>
              </a:xfrm>
              <a:custGeom>
                <a:avLst/>
                <a:gdLst/>
                <a:ahLst/>
                <a:cxnLst/>
                <a:rect l="l" t="t" r="r" b="b"/>
                <a:pathLst>
                  <a:path w="7673" h="2796" extrusionOk="0">
                    <a:moveTo>
                      <a:pt x="34" y="1"/>
                    </a:moveTo>
                    <a:cubicBezTo>
                      <a:pt x="0" y="1"/>
                      <a:pt x="0" y="1"/>
                      <a:pt x="0" y="68"/>
                    </a:cubicBezTo>
                    <a:lnTo>
                      <a:pt x="0" y="101"/>
                    </a:lnTo>
                    <a:cubicBezTo>
                      <a:pt x="34" y="134"/>
                      <a:pt x="34" y="168"/>
                      <a:pt x="67" y="168"/>
                    </a:cubicBezTo>
                    <a:cubicBezTo>
                      <a:pt x="67" y="234"/>
                      <a:pt x="100" y="234"/>
                      <a:pt x="100" y="268"/>
                    </a:cubicBezTo>
                    <a:cubicBezTo>
                      <a:pt x="200" y="401"/>
                      <a:pt x="334" y="535"/>
                      <a:pt x="434" y="635"/>
                    </a:cubicBezTo>
                    <a:lnTo>
                      <a:pt x="434" y="668"/>
                    </a:lnTo>
                    <a:cubicBezTo>
                      <a:pt x="601" y="835"/>
                      <a:pt x="734" y="968"/>
                      <a:pt x="901" y="1102"/>
                    </a:cubicBezTo>
                    <a:cubicBezTo>
                      <a:pt x="1702" y="1735"/>
                      <a:pt x="2669" y="2236"/>
                      <a:pt x="3570" y="2469"/>
                    </a:cubicBezTo>
                    <a:cubicBezTo>
                      <a:pt x="3836" y="2569"/>
                      <a:pt x="4170" y="2636"/>
                      <a:pt x="4504" y="2669"/>
                    </a:cubicBezTo>
                    <a:cubicBezTo>
                      <a:pt x="4670" y="2736"/>
                      <a:pt x="4837" y="2736"/>
                      <a:pt x="5037" y="2770"/>
                    </a:cubicBezTo>
                    <a:cubicBezTo>
                      <a:pt x="5224" y="2785"/>
                      <a:pt x="5413" y="2795"/>
                      <a:pt x="5599" y="2795"/>
                    </a:cubicBezTo>
                    <a:cubicBezTo>
                      <a:pt x="6211" y="2795"/>
                      <a:pt x="6796" y="2686"/>
                      <a:pt x="7205" y="2303"/>
                    </a:cubicBezTo>
                    <a:lnTo>
                      <a:pt x="7372" y="2136"/>
                    </a:lnTo>
                    <a:cubicBezTo>
                      <a:pt x="7406" y="2102"/>
                      <a:pt x="7439" y="2002"/>
                      <a:pt x="7439" y="1969"/>
                    </a:cubicBezTo>
                    <a:lnTo>
                      <a:pt x="7439" y="1936"/>
                    </a:lnTo>
                    <a:cubicBezTo>
                      <a:pt x="7506" y="1902"/>
                      <a:pt x="7506" y="1836"/>
                      <a:pt x="7506" y="1802"/>
                    </a:cubicBezTo>
                    <a:cubicBezTo>
                      <a:pt x="7672" y="1469"/>
                      <a:pt x="7639" y="1135"/>
                      <a:pt x="7372" y="868"/>
                    </a:cubicBezTo>
                    <a:cubicBezTo>
                      <a:pt x="6972" y="301"/>
                      <a:pt x="6205" y="234"/>
                      <a:pt x="5571" y="234"/>
                    </a:cubicBezTo>
                    <a:cubicBezTo>
                      <a:pt x="4461" y="234"/>
                      <a:pt x="3310" y="474"/>
                      <a:pt x="2182" y="474"/>
                    </a:cubicBezTo>
                    <a:cubicBezTo>
                      <a:pt x="1852" y="474"/>
                      <a:pt x="1525" y="454"/>
                      <a:pt x="1201" y="401"/>
                    </a:cubicBezTo>
                    <a:cubicBezTo>
                      <a:pt x="1034" y="334"/>
                      <a:pt x="901" y="301"/>
                      <a:pt x="734" y="268"/>
                    </a:cubicBezTo>
                    <a:cubicBezTo>
                      <a:pt x="701" y="268"/>
                      <a:pt x="667" y="234"/>
                      <a:pt x="634" y="234"/>
                    </a:cubicBezTo>
                    <a:cubicBezTo>
                      <a:pt x="467" y="168"/>
                      <a:pt x="334" y="134"/>
                      <a:pt x="167" y="68"/>
                    </a:cubicBezTo>
                    <a:lnTo>
                      <a:pt x="67" y="68"/>
                    </a:lnTo>
                    <a:lnTo>
                      <a:pt x="34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" name="Google Shape;702;p41"/>
              <p:cNvSpPr/>
              <p:nvPr/>
            </p:nvSpPr>
            <p:spPr>
              <a:xfrm>
                <a:off x="5598313" y="2449612"/>
                <a:ext cx="41041" cy="72491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2358" extrusionOk="0">
                    <a:moveTo>
                      <a:pt x="334" y="0"/>
                    </a:moveTo>
                    <a:lnTo>
                      <a:pt x="334" y="67"/>
                    </a:lnTo>
                    <a:lnTo>
                      <a:pt x="367" y="100"/>
                    </a:lnTo>
                    <a:cubicBezTo>
                      <a:pt x="167" y="467"/>
                      <a:pt x="0" y="901"/>
                      <a:pt x="0" y="1301"/>
                    </a:cubicBezTo>
                    <a:cubicBezTo>
                      <a:pt x="0" y="1434"/>
                      <a:pt x="0" y="1601"/>
                      <a:pt x="33" y="1735"/>
                    </a:cubicBezTo>
                    <a:cubicBezTo>
                      <a:pt x="33" y="1768"/>
                      <a:pt x="100" y="1801"/>
                      <a:pt x="100" y="1835"/>
                    </a:cubicBezTo>
                    <a:lnTo>
                      <a:pt x="100" y="1901"/>
                    </a:lnTo>
                    <a:cubicBezTo>
                      <a:pt x="100" y="1935"/>
                      <a:pt x="134" y="1968"/>
                      <a:pt x="134" y="1968"/>
                    </a:cubicBezTo>
                    <a:cubicBezTo>
                      <a:pt x="134" y="1968"/>
                      <a:pt x="134" y="2001"/>
                      <a:pt x="167" y="2001"/>
                    </a:cubicBezTo>
                    <a:cubicBezTo>
                      <a:pt x="167" y="2068"/>
                      <a:pt x="200" y="2068"/>
                      <a:pt x="200" y="2102"/>
                    </a:cubicBezTo>
                    <a:cubicBezTo>
                      <a:pt x="200" y="2102"/>
                      <a:pt x="200" y="2135"/>
                      <a:pt x="267" y="2135"/>
                    </a:cubicBezTo>
                    <a:lnTo>
                      <a:pt x="334" y="2235"/>
                    </a:lnTo>
                    <a:cubicBezTo>
                      <a:pt x="436" y="2286"/>
                      <a:pt x="539" y="2357"/>
                      <a:pt x="656" y="2357"/>
                    </a:cubicBezTo>
                    <a:cubicBezTo>
                      <a:pt x="692" y="2357"/>
                      <a:pt x="729" y="2351"/>
                      <a:pt x="767" y="2335"/>
                    </a:cubicBezTo>
                    <a:cubicBezTo>
                      <a:pt x="1201" y="2268"/>
                      <a:pt x="1334" y="1668"/>
                      <a:pt x="1268" y="1301"/>
                    </a:cubicBezTo>
                    <a:cubicBezTo>
                      <a:pt x="1168" y="1001"/>
                      <a:pt x="967" y="667"/>
                      <a:pt x="701" y="400"/>
                    </a:cubicBezTo>
                    <a:cubicBezTo>
                      <a:pt x="634" y="300"/>
                      <a:pt x="534" y="234"/>
                      <a:pt x="500" y="133"/>
                    </a:cubicBezTo>
                    <a:cubicBezTo>
                      <a:pt x="500" y="100"/>
                      <a:pt x="467" y="100"/>
                      <a:pt x="434" y="67"/>
                    </a:cubicBezTo>
                    <a:lnTo>
                      <a:pt x="367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" name="Google Shape;703;p41"/>
              <p:cNvSpPr/>
              <p:nvPr/>
            </p:nvSpPr>
            <p:spPr>
              <a:xfrm>
                <a:off x="4340737" y="2444141"/>
                <a:ext cx="125153" cy="83435"/>
              </a:xfrm>
              <a:custGeom>
                <a:avLst/>
                <a:gdLst/>
                <a:ahLst/>
                <a:cxnLst/>
                <a:rect l="l" t="t" r="r" b="b"/>
                <a:pathLst>
                  <a:path w="4071" h="2714" extrusionOk="0">
                    <a:moveTo>
                      <a:pt x="902" y="1"/>
                    </a:moveTo>
                    <a:cubicBezTo>
                      <a:pt x="835" y="1"/>
                      <a:pt x="835" y="1"/>
                      <a:pt x="802" y="67"/>
                    </a:cubicBezTo>
                    <a:cubicBezTo>
                      <a:pt x="802" y="67"/>
                      <a:pt x="768" y="67"/>
                      <a:pt x="768" y="101"/>
                    </a:cubicBezTo>
                    <a:lnTo>
                      <a:pt x="735" y="134"/>
                    </a:lnTo>
                    <a:lnTo>
                      <a:pt x="668" y="167"/>
                    </a:lnTo>
                    <a:lnTo>
                      <a:pt x="635" y="234"/>
                    </a:lnTo>
                    <a:lnTo>
                      <a:pt x="601" y="267"/>
                    </a:lnTo>
                    <a:cubicBezTo>
                      <a:pt x="601" y="267"/>
                      <a:pt x="568" y="301"/>
                      <a:pt x="568" y="334"/>
                    </a:cubicBezTo>
                    <a:cubicBezTo>
                      <a:pt x="568" y="334"/>
                      <a:pt x="568" y="401"/>
                      <a:pt x="501" y="401"/>
                    </a:cubicBezTo>
                    <a:cubicBezTo>
                      <a:pt x="501" y="434"/>
                      <a:pt x="468" y="434"/>
                      <a:pt x="468" y="468"/>
                    </a:cubicBezTo>
                    <a:cubicBezTo>
                      <a:pt x="435" y="568"/>
                      <a:pt x="401" y="668"/>
                      <a:pt x="335" y="801"/>
                    </a:cubicBezTo>
                    <a:cubicBezTo>
                      <a:pt x="1" y="1468"/>
                      <a:pt x="635" y="2202"/>
                      <a:pt x="1302" y="2469"/>
                    </a:cubicBezTo>
                    <a:cubicBezTo>
                      <a:pt x="1672" y="2654"/>
                      <a:pt x="2063" y="2713"/>
                      <a:pt x="2476" y="2713"/>
                    </a:cubicBezTo>
                    <a:cubicBezTo>
                      <a:pt x="2583" y="2713"/>
                      <a:pt x="2692" y="2709"/>
                      <a:pt x="2803" y="2703"/>
                    </a:cubicBezTo>
                    <a:lnTo>
                      <a:pt x="2870" y="2703"/>
                    </a:lnTo>
                    <a:cubicBezTo>
                      <a:pt x="3070" y="2703"/>
                      <a:pt x="3237" y="2636"/>
                      <a:pt x="3437" y="2602"/>
                    </a:cubicBezTo>
                    <a:lnTo>
                      <a:pt x="3470" y="2602"/>
                    </a:lnTo>
                    <a:cubicBezTo>
                      <a:pt x="3704" y="2569"/>
                      <a:pt x="3904" y="2536"/>
                      <a:pt x="4071" y="2469"/>
                    </a:cubicBezTo>
                    <a:lnTo>
                      <a:pt x="4071" y="2436"/>
                    </a:lnTo>
                    <a:cubicBezTo>
                      <a:pt x="4071" y="2436"/>
                      <a:pt x="4071" y="2402"/>
                      <a:pt x="4037" y="2402"/>
                    </a:cubicBezTo>
                    <a:lnTo>
                      <a:pt x="3904" y="2402"/>
                    </a:lnTo>
                    <a:lnTo>
                      <a:pt x="3904" y="2336"/>
                    </a:lnTo>
                    <a:lnTo>
                      <a:pt x="3904" y="2302"/>
                    </a:lnTo>
                    <a:lnTo>
                      <a:pt x="3770" y="2169"/>
                    </a:lnTo>
                    <a:cubicBezTo>
                      <a:pt x="3770" y="2135"/>
                      <a:pt x="3737" y="2135"/>
                      <a:pt x="3704" y="2102"/>
                    </a:cubicBezTo>
                    <a:lnTo>
                      <a:pt x="3604" y="2002"/>
                    </a:lnTo>
                    <a:cubicBezTo>
                      <a:pt x="3604" y="2002"/>
                      <a:pt x="3604" y="1969"/>
                      <a:pt x="3570" y="1969"/>
                    </a:cubicBezTo>
                    <a:cubicBezTo>
                      <a:pt x="3570" y="1935"/>
                      <a:pt x="3503" y="1935"/>
                      <a:pt x="3503" y="1902"/>
                    </a:cubicBezTo>
                    <a:lnTo>
                      <a:pt x="3470" y="1835"/>
                    </a:lnTo>
                    <a:lnTo>
                      <a:pt x="3437" y="1802"/>
                    </a:lnTo>
                    <a:lnTo>
                      <a:pt x="3403" y="1769"/>
                    </a:lnTo>
                    <a:lnTo>
                      <a:pt x="3337" y="1735"/>
                    </a:lnTo>
                    <a:lnTo>
                      <a:pt x="3303" y="1668"/>
                    </a:lnTo>
                    <a:cubicBezTo>
                      <a:pt x="3303" y="1635"/>
                      <a:pt x="3270" y="1635"/>
                      <a:pt x="3270" y="1602"/>
                    </a:cubicBezTo>
                    <a:lnTo>
                      <a:pt x="3237" y="1568"/>
                    </a:lnTo>
                    <a:cubicBezTo>
                      <a:pt x="3237" y="1502"/>
                      <a:pt x="3170" y="1502"/>
                      <a:pt x="3170" y="1468"/>
                    </a:cubicBezTo>
                    <a:lnTo>
                      <a:pt x="3103" y="1402"/>
                    </a:lnTo>
                    <a:lnTo>
                      <a:pt x="3070" y="1335"/>
                    </a:lnTo>
                    <a:lnTo>
                      <a:pt x="2970" y="1268"/>
                    </a:lnTo>
                    <a:cubicBezTo>
                      <a:pt x="2936" y="1268"/>
                      <a:pt x="2936" y="1235"/>
                      <a:pt x="2903" y="1235"/>
                    </a:cubicBezTo>
                    <a:lnTo>
                      <a:pt x="2803" y="1135"/>
                    </a:lnTo>
                    <a:lnTo>
                      <a:pt x="2770" y="1101"/>
                    </a:lnTo>
                    <a:lnTo>
                      <a:pt x="2670" y="1001"/>
                    </a:lnTo>
                    <a:lnTo>
                      <a:pt x="2636" y="968"/>
                    </a:lnTo>
                    <a:lnTo>
                      <a:pt x="2569" y="901"/>
                    </a:lnTo>
                    <a:lnTo>
                      <a:pt x="2503" y="835"/>
                    </a:lnTo>
                    <a:lnTo>
                      <a:pt x="2436" y="768"/>
                    </a:lnTo>
                    <a:lnTo>
                      <a:pt x="2403" y="734"/>
                    </a:lnTo>
                    <a:cubicBezTo>
                      <a:pt x="2336" y="668"/>
                      <a:pt x="2303" y="668"/>
                      <a:pt x="2303" y="634"/>
                    </a:cubicBezTo>
                    <a:cubicBezTo>
                      <a:pt x="2169" y="568"/>
                      <a:pt x="2069" y="434"/>
                      <a:pt x="1936" y="334"/>
                    </a:cubicBezTo>
                    <a:cubicBezTo>
                      <a:pt x="1936" y="334"/>
                      <a:pt x="1902" y="334"/>
                      <a:pt x="1902" y="301"/>
                    </a:cubicBezTo>
                    <a:cubicBezTo>
                      <a:pt x="1836" y="301"/>
                      <a:pt x="1802" y="267"/>
                      <a:pt x="1802" y="267"/>
                    </a:cubicBezTo>
                    <a:cubicBezTo>
                      <a:pt x="1802" y="267"/>
                      <a:pt x="1769" y="267"/>
                      <a:pt x="1769" y="234"/>
                    </a:cubicBezTo>
                    <a:cubicBezTo>
                      <a:pt x="1736" y="234"/>
                      <a:pt x="1736" y="167"/>
                      <a:pt x="1669" y="167"/>
                    </a:cubicBezTo>
                    <a:cubicBezTo>
                      <a:pt x="1669" y="167"/>
                      <a:pt x="1635" y="167"/>
                      <a:pt x="1635" y="134"/>
                    </a:cubicBezTo>
                    <a:cubicBezTo>
                      <a:pt x="1602" y="134"/>
                      <a:pt x="1602" y="101"/>
                      <a:pt x="1569" y="101"/>
                    </a:cubicBezTo>
                    <a:cubicBezTo>
                      <a:pt x="1569" y="101"/>
                      <a:pt x="1502" y="101"/>
                      <a:pt x="1502" y="67"/>
                    </a:cubicBezTo>
                    <a:cubicBezTo>
                      <a:pt x="1469" y="67"/>
                      <a:pt x="1469" y="67"/>
                      <a:pt x="143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" name="Google Shape;704;p41"/>
              <p:cNvSpPr/>
              <p:nvPr/>
            </p:nvSpPr>
            <p:spPr>
              <a:xfrm>
                <a:off x="4291519" y="2537840"/>
                <a:ext cx="190788" cy="170713"/>
              </a:xfrm>
              <a:custGeom>
                <a:avLst/>
                <a:gdLst/>
                <a:ahLst/>
                <a:cxnLst/>
                <a:rect l="l" t="t" r="r" b="b"/>
                <a:pathLst>
                  <a:path w="6206" h="5553" extrusionOk="0">
                    <a:moveTo>
                      <a:pt x="6179" y="1"/>
                    </a:moveTo>
                    <a:cubicBezTo>
                      <a:pt x="6175" y="1"/>
                      <a:pt x="6172" y="9"/>
                      <a:pt x="6172" y="28"/>
                    </a:cubicBezTo>
                    <a:lnTo>
                      <a:pt x="6005" y="28"/>
                    </a:lnTo>
                    <a:cubicBezTo>
                      <a:pt x="5638" y="95"/>
                      <a:pt x="5238" y="128"/>
                      <a:pt x="4871" y="262"/>
                    </a:cubicBezTo>
                    <a:cubicBezTo>
                      <a:pt x="4504" y="362"/>
                      <a:pt x="4104" y="462"/>
                      <a:pt x="3770" y="595"/>
                    </a:cubicBezTo>
                    <a:cubicBezTo>
                      <a:pt x="3070" y="862"/>
                      <a:pt x="2369" y="1196"/>
                      <a:pt x="1769" y="1629"/>
                    </a:cubicBezTo>
                    <a:cubicBezTo>
                      <a:pt x="1669" y="1730"/>
                      <a:pt x="1502" y="1863"/>
                      <a:pt x="1368" y="2030"/>
                    </a:cubicBezTo>
                    <a:lnTo>
                      <a:pt x="1102" y="2263"/>
                    </a:lnTo>
                    <a:cubicBezTo>
                      <a:pt x="1035" y="2363"/>
                      <a:pt x="1002" y="2430"/>
                      <a:pt x="901" y="2530"/>
                    </a:cubicBezTo>
                    <a:cubicBezTo>
                      <a:pt x="835" y="2597"/>
                      <a:pt x="735" y="2730"/>
                      <a:pt x="668" y="2864"/>
                    </a:cubicBezTo>
                    <a:cubicBezTo>
                      <a:pt x="601" y="2897"/>
                      <a:pt x="601" y="2930"/>
                      <a:pt x="568" y="2964"/>
                    </a:cubicBezTo>
                    <a:cubicBezTo>
                      <a:pt x="434" y="3197"/>
                      <a:pt x="334" y="3431"/>
                      <a:pt x="201" y="3631"/>
                    </a:cubicBezTo>
                    <a:cubicBezTo>
                      <a:pt x="34" y="4065"/>
                      <a:pt x="1" y="4532"/>
                      <a:pt x="101" y="4932"/>
                    </a:cubicBezTo>
                    <a:cubicBezTo>
                      <a:pt x="168" y="5032"/>
                      <a:pt x="168" y="5065"/>
                      <a:pt x="201" y="5132"/>
                    </a:cubicBezTo>
                    <a:cubicBezTo>
                      <a:pt x="363" y="5437"/>
                      <a:pt x="597" y="5553"/>
                      <a:pt x="858" y="5553"/>
                    </a:cubicBezTo>
                    <a:cubicBezTo>
                      <a:pt x="1456" y="5553"/>
                      <a:pt x="2198" y="4946"/>
                      <a:pt x="2569" y="4598"/>
                    </a:cubicBezTo>
                    <a:cubicBezTo>
                      <a:pt x="3203" y="3964"/>
                      <a:pt x="3737" y="3364"/>
                      <a:pt x="4237" y="2630"/>
                    </a:cubicBezTo>
                    <a:cubicBezTo>
                      <a:pt x="4604" y="2130"/>
                      <a:pt x="4904" y="1596"/>
                      <a:pt x="5271" y="1062"/>
                    </a:cubicBezTo>
                    <a:cubicBezTo>
                      <a:pt x="5371" y="929"/>
                      <a:pt x="5505" y="762"/>
                      <a:pt x="5605" y="629"/>
                    </a:cubicBezTo>
                    <a:lnTo>
                      <a:pt x="5705" y="562"/>
                    </a:lnTo>
                    <a:lnTo>
                      <a:pt x="6072" y="195"/>
                    </a:lnTo>
                    <a:lnTo>
                      <a:pt x="6105" y="128"/>
                    </a:lnTo>
                    <a:lnTo>
                      <a:pt x="6205" y="128"/>
                    </a:lnTo>
                    <a:lnTo>
                      <a:pt x="6205" y="95"/>
                    </a:lnTo>
                    <a:cubicBezTo>
                      <a:pt x="6205" y="48"/>
                      <a:pt x="6189" y="1"/>
                      <a:pt x="617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05" name="Google Shape;705;p41"/>
            <p:cNvGrpSpPr/>
            <p:nvPr/>
          </p:nvGrpSpPr>
          <p:grpSpPr>
            <a:xfrm>
              <a:off x="746954" y="984751"/>
              <a:ext cx="3616231" cy="3242618"/>
              <a:chOff x="1322800" y="788325"/>
              <a:chExt cx="2196581" cy="1969640"/>
            </a:xfrm>
          </p:grpSpPr>
          <p:sp>
            <p:nvSpPr>
              <p:cNvPr id="706" name="Google Shape;706;p41"/>
              <p:cNvSpPr/>
              <p:nvPr/>
            </p:nvSpPr>
            <p:spPr>
              <a:xfrm>
                <a:off x="3015851" y="2601977"/>
                <a:ext cx="28744" cy="23641"/>
              </a:xfrm>
              <a:custGeom>
                <a:avLst/>
                <a:gdLst/>
                <a:ahLst/>
                <a:cxnLst/>
                <a:rect l="l" t="t" r="r" b="b"/>
                <a:pathLst>
                  <a:path w="935" h="769" extrusionOk="0">
                    <a:moveTo>
                      <a:pt x="1" y="1"/>
                    </a:moveTo>
                    <a:cubicBezTo>
                      <a:pt x="301" y="268"/>
                      <a:pt x="634" y="568"/>
                      <a:pt x="935" y="768"/>
                    </a:cubicBezTo>
                    <a:cubicBezTo>
                      <a:pt x="834" y="601"/>
                      <a:pt x="801" y="401"/>
                      <a:pt x="801" y="234"/>
                    </a:cubicBezTo>
                    <a:cubicBezTo>
                      <a:pt x="501" y="168"/>
                      <a:pt x="267" y="101"/>
                      <a:pt x="1" y="1"/>
                    </a:cubicBezTo>
                    <a:close/>
                  </a:path>
                </a:pathLst>
              </a:custGeom>
              <a:solidFill>
                <a:srgbClr val="A5E0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" name="Google Shape;707;p41"/>
              <p:cNvSpPr/>
              <p:nvPr/>
            </p:nvSpPr>
            <p:spPr>
              <a:xfrm>
                <a:off x="2799489" y="1275985"/>
                <a:ext cx="194877" cy="291746"/>
              </a:xfrm>
              <a:custGeom>
                <a:avLst/>
                <a:gdLst/>
                <a:ahLst/>
                <a:cxnLst/>
                <a:rect l="l" t="t" r="r" b="b"/>
                <a:pathLst>
                  <a:path w="6339" h="9490" extrusionOk="0">
                    <a:moveTo>
                      <a:pt x="5122" y="4677"/>
                    </a:moveTo>
                    <a:cubicBezTo>
                      <a:pt x="5108" y="4677"/>
                      <a:pt x="5093" y="4706"/>
                      <a:pt x="5137" y="4706"/>
                    </a:cubicBezTo>
                    <a:cubicBezTo>
                      <a:pt x="5137" y="4684"/>
                      <a:pt x="5130" y="4677"/>
                      <a:pt x="5122" y="4677"/>
                    </a:cubicBezTo>
                    <a:close/>
                    <a:moveTo>
                      <a:pt x="1088" y="0"/>
                    </a:moveTo>
                    <a:cubicBezTo>
                      <a:pt x="638" y="0"/>
                      <a:pt x="208" y="256"/>
                      <a:pt x="67" y="837"/>
                    </a:cubicBezTo>
                    <a:cubicBezTo>
                      <a:pt x="0" y="1104"/>
                      <a:pt x="200" y="1437"/>
                      <a:pt x="467" y="1771"/>
                    </a:cubicBezTo>
                    <a:cubicBezTo>
                      <a:pt x="1535" y="2572"/>
                      <a:pt x="2302" y="3772"/>
                      <a:pt x="2869" y="5007"/>
                    </a:cubicBezTo>
                    <a:cubicBezTo>
                      <a:pt x="3169" y="5674"/>
                      <a:pt x="3469" y="6374"/>
                      <a:pt x="3669" y="7075"/>
                    </a:cubicBezTo>
                    <a:cubicBezTo>
                      <a:pt x="3803" y="7408"/>
                      <a:pt x="3870" y="7742"/>
                      <a:pt x="3970" y="8076"/>
                    </a:cubicBezTo>
                    <a:cubicBezTo>
                      <a:pt x="4003" y="8176"/>
                      <a:pt x="4070" y="8743"/>
                      <a:pt x="4170" y="9110"/>
                    </a:cubicBezTo>
                    <a:cubicBezTo>
                      <a:pt x="4399" y="9338"/>
                      <a:pt x="4685" y="9490"/>
                      <a:pt x="5016" y="9490"/>
                    </a:cubicBezTo>
                    <a:cubicBezTo>
                      <a:pt x="5119" y="9490"/>
                      <a:pt x="5226" y="9475"/>
                      <a:pt x="5337" y="9443"/>
                    </a:cubicBezTo>
                    <a:cubicBezTo>
                      <a:pt x="5704" y="9376"/>
                      <a:pt x="5904" y="9076"/>
                      <a:pt x="6038" y="8743"/>
                    </a:cubicBezTo>
                    <a:cubicBezTo>
                      <a:pt x="6205" y="8109"/>
                      <a:pt x="5738" y="7575"/>
                      <a:pt x="5204" y="7242"/>
                    </a:cubicBezTo>
                    <a:cubicBezTo>
                      <a:pt x="5171" y="7208"/>
                      <a:pt x="5171" y="7108"/>
                      <a:pt x="5237" y="7108"/>
                    </a:cubicBezTo>
                    <a:cubicBezTo>
                      <a:pt x="5237" y="7175"/>
                      <a:pt x="5304" y="7175"/>
                      <a:pt x="5337" y="7175"/>
                    </a:cubicBezTo>
                    <a:cubicBezTo>
                      <a:pt x="5838" y="6875"/>
                      <a:pt x="6238" y="6508"/>
                      <a:pt x="6305" y="5874"/>
                    </a:cubicBezTo>
                    <a:cubicBezTo>
                      <a:pt x="6338" y="5173"/>
                      <a:pt x="5804" y="4706"/>
                      <a:pt x="5137" y="4706"/>
                    </a:cubicBezTo>
                    <a:cubicBezTo>
                      <a:pt x="5123" y="4711"/>
                      <a:pt x="5109" y="4713"/>
                      <a:pt x="5096" y="4713"/>
                    </a:cubicBezTo>
                    <a:cubicBezTo>
                      <a:pt x="5033" y="4713"/>
                      <a:pt x="4995" y="4666"/>
                      <a:pt x="5016" y="4666"/>
                    </a:cubicBezTo>
                    <a:cubicBezTo>
                      <a:pt x="5020" y="4666"/>
                      <a:pt x="5027" y="4668"/>
                      <a:pt x="5037" y="4673"/>
                    </a:cubicBezTo>
                    <a:cubicBezTo>
                      <a:pt x="6004" y="3772"/>
                      <a:pt x="6138" y="2605"/>
                      <a:pt x="5571" y="1437"/>
                    </a:cubicBezTo>
                    <a:cubicBezTo>
                      <a:pt x="5337" y="937"/>
                      <a:pt x="4970" y="370"/>
                      <a:pt x="4403" y="203"/>
                    </a:cubicBezTo>
                    <a:cubicBezTo>
                      <a:pt x="4272" y="156"/>
                      <a:pt x="4145" y="135"/>
                      <a:pt x="4020" y="135"/>
                    </a:cubicBezTo>
                    <a:cubicBezTo>
                      <a:pt x="3447" y="135"/>
                      <a:pt x="2946" y="581"/>
                      <a:pt x="2535" y="937"/>
                    </a:cubicBezTo>
                    <a:cubicBezTo>
                      <a:pt x="2505" y="982"/>
                      <a:pt x="2475" y="1000"/>
                      <a:pt x="2448" y="1000"/>
                    </a:cubicBezTo>
                    <a:cubicBezTo>
                      <a:pt x="2415" y="1000"/>
                      <a:pt x="2387" y="974"/>
                      <a:pt x="2369" y="937"/>
                    </a:cubicBezTo>
                    <a:cubicBezTo>
                      <a:pt x="2335" y="904"/>
                      <a:pt x="2302" y="904"/>
                      <a:pt x="2302" y="870"/>
                    </a:cubicBezTo>
                    <a:cubicBezTo>
                      <a:pt x="2125" y="323"/>
                      <a:pt x="1594" y="0"/>
                      <a:pt x="108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" name="Google Shape;708;p41"/>
              <p:cNvSpPr/>
              <p:nvPr/>
            </p:nvSpPr>
            <p:spPr>
              <a:xfrm>
                <a:off x="2880495" y="1277399"/>
                <a:ext cx="114885" cy="215075"/>
              </a:xfrm>
              <a:custGeom>
                <a:avLst/>
                <a:gdLst/>
                <a:ahLst/>
                <a:cxnLst/>
                <a:rect l="l" t="t" r="r" b="b"/>
                <a:pathLst>
                  <a:path w="3737" h="6996" extrusionOk="0">
                    <a:moveTo>
                      <a:pt x="1426" y="0"/>
                    </a:moveTo>
                    <a:cubicBezTo>
                      <a:pt x="879" y="0"/>
                      <a:pt x="417" y="430"/>
                      <a:pt x="0" y="791"/>
                    </a:cubicBezTo>
                    <a:cubicBezTo>
                      <a:pt x="67" y="824"/>
                      <a:pt x="234" y="824"/>
                      <a:pt x="401" y="858"/>
                    </a:cubicBezTo>
                    <a:cubicBezTo>
                      <a:pt x="1268" y="1158"/>
                      <a:pt x="1768" y="1992"/>
                      <a:pt x="2002" y="2859"/>
                    </a:cubicBezTo>
                    <a:cubicBezTo>
                      <a:pt x="2102" y="3426"/>
                      <a:pt x="2069" y="4060"/>
                      <a:pt x="1835" y="4594"/>
                    </a:cubicBezTo>
                    <a:cubicBezTo>
                      <a:pt x="2536" y="4861"/>
                      <a:pt x="3069" y="5428"/>
                      <a:pt x="3069" y="6195"/>
                    </a:cubicBezTo>
                    <a:cubicBezTo>
                      <a:pt x="3069" y="6528"/>
                      <a:pt x="3003" y="6762"/>
                      <a:pt x="2869" y="6995"/>
                    </a:cubicBezTo>
                    <a:cubicBezTo>
                      <a:pt x="3336" y="6729"/>
                      <a:pt x="3670" y="6328"/>
                      <a:pt x="3703" y="5795"/>
                    </a:cubicBezTo>
                    <a:cubicBezTo>
                      <a:pt x="3736" y="5061"/>
                      <a:pt x="3203" y="4594"/>
                      <a:pt x="2536" y="4594"/>
                    </a:cubicBezTo>
                    <a:lnTo>
                      <a:pt x="2502" y="4594"/>
                    </a:lnTo>
                    <a:cubicBezTo>
                      <a:pt x="2478" y="4610"/>
                      <a:pt x="2456" y="4616"/>
                      <a:pt x="2437" y="4616"/>
                    </a:cubicBezTo>
                    <a:cubicBezTo>
                      <a:pt x="2378" y="4616"/>
                      <a:pt x="2351" y="4552"/>
                      <a:pt x="2402" y="4527"/>
                    </a:cubicBezTo>
                    <a:cubicBezTo>
                      <a:pt x="3369" y="3626"/>
                      <a:pt x="3503" y="2492"/>
                      <a:pt x="2936" y="1325"/>
                    </a:cubicBezTo>
                    <a:cubicBezTo>
                      <a:pt x="2702" y="824"/>
                      <a:pt x="2369" y="291"/>
                      <a:pt x="1768" y="57"/>
                    </a:cubicBezTo>
                    <a:cubicBezTo>
                      <a:pt x="1651" y="18"/>
                      <a:pt x="1537" y="0"/>
                      <a:pt x="14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" name="Google Shape;709;p41"/>
              <p:cNvSpPr/>
              <p:nvPr/>
            </p:nvSpPr>
            <p:spPr>
              <a:xfrm>
                <a:off x="2811786" y="1273279"/>
                <a:ext cx="59517" cy="29482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959" extrusionOk="0">
                    <a:moveTo>
                      <a:pt x="749" y="0"/>
                    </a:moveTo>
                    <a:cubicBezTo>
                      <a:pt x="479" y="0"/>
                      <a:pt x="211" y="92"/>
                      <a:pt x="0" y="291"/>
                    </a:cubicBezTo>
                    <a:cubicBezTo>
                      <a:pt x="43" y="286"/>
                      <a:pt x="87" y="283"/>
                      <a:pt x="131" y="283"/>
                    </a:cubicBezTo>
                    <a:cubicBezTo>
                      <a:pt x="370" y="283"/>
                      <a:pt x="633" y="362"/>
                      <a:pt x="801" y="558"/>
                    </a:cubicBezTo>
                    <a:lnTo>
                      <a:pt x="968" y="558"/>
                    </a:lnTo>
                    <a:cubicBezTo>
                      <a:pt x="1301" y="558"/>
                      <a:pt x="1568" y="725"/>
                      <a:pt x="1735" y="958"/>
                    </a:cubicBezTo>
                    <a:cubicBezTo>
                      <a:pt x="1802" y="958"/>
                      <a:pt x="1902" y="892"/>
                      <a:pt x="1935" y="892"/>
                    </a:cubicBezTo>
                    <a:lnTo>
                      <a:pt x="1935" y="858"/>
                    </a:lnTo>
                    <a:cubicBezTo>
                      <a:pt x="1762" y="317"/>
                      <a:pt x="1251" y="0"/>
                      <a:pt x="74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" name="Google Shape;710;p41"/>
              <p:cNvSpPr/>
              <p:nvPr/>
            </p:nvSpPr>
            <p:spPr>
              <a:xfrm>
                <a:off x="2779999" y="1266608"/>
                <a:ext cx="220516" cy="313020"/>
              </a:xfrm>
              <a:custGeom>
                <a:avLst/>
                <a:gdLst/>
                <a:ahLst/>
                <a:cxnLst/>
                <a:rect l="l" t="t" r="r" b="b"/>
                <a:pathLst>
                  <a:path w="7173" h="10182" extrusionOk="0">
                    <a:moveTo>
                      <a:pt x="1669" y="218"/>
                    </a:moveTo>
                    <a:cubicBezTo>
                      <a:pt x="2168" y="218"/>
                      <a:pt x="2694" y="531"/>
                      <a:pt x="2869" y="1075"/>
                    </a:cubicBezTo>
                    <a:cubicBezTo>
                      <a:pt x="2936" y="1142"/>
                      <a:pt x="2936" y="1175"/>
                      <a:pt x="2969" y="1175"/>
                    </a:cubicBezTo>
                    <a:cubicBezTo>
                      <a:pt x="2986" y="1192"/>
                      <a:pt x="3019" y="1200"/>
                      <a:pt x="3053" y="1200"/>
                    </a:cubicBezTo>
                    <a:cubicBezTo>
                      <a:pt x="3086" y="1200"/>
                      <a:pt x="3119" y="1192"/>
                      <a:pt x="3136" y="1175"/>
                    </a:cubicBezTo>
                    <a:cubicBezTo>
                      <a:pt x="3556" y="812"/>
                      <a:pt x="4070" y="354"/>
                      <a:pt x="4658" y="354"/>
                    </a:cubicBezTo>
                    <a:cubicBezTo>
                      <a:pt x="4770" y="354"/>
                      <a:pt x="4886" y="371"/>
                      <a:pt x="5004" y="408"/>
                    </a:cubicBezTo>
                    <a:cubicBezTo>
                      <a:pt x="5604" y="642"/>
                      <a:pt x="5938" y="1175"/>
                      <a:pt x="6171" y="1676"/>
                    </a:cubicBezTo>
                    <a:cubicBezTo>
                      <a:pt x="6705" y="2843"/>
                      <a:pt x="6605" y="3977"/>
                      <a:pt x="5638" y="4878"/>
                    </a:cubicBezTo>
                    <a:cubicBezTo>
                      <a:pt x="5562" y="4903"/>
                      <a:pt x="5601" y="4967"/>
                      <a:pt x="5654" y="4967"/>
                    </a:cubicBezTo>
                    <a:cubicBezTo>
                      <a:pt x="5670" y="4967"/>
                      <a:pt x="5688" y="4961"/>
                      <a:pt x="5704" y="4945"/>
                    </a:cubicBezTo>
                    <a:lnTo>
                      <a:pt x="5738" y="4945"/>
                    </a:lnTo>
                    <a:cubicBezTo>
                      <a:pt x="6438" y="4945"/>
                      <a:pt x="6972" y="5412"/>
                      <a:pt x="6939" y="6146"/>
                    </a:cubicBezTo>
                    <a:cubicBezTo>
                      <a:pt x="6872" y="6746"/>
                      <a:pt x="6472" y="7180"/>
                      <a:pt x="5938" y="7380"/>
                    </a:cubicBezTo>
                    <a:cubicBezTo>
                      <a:pt x="5938" y="7346"/>
                      <a:pt x="5871" y="7346"/>
                      <a:pt x="5838" y="7346"/>
                    </a:cubicBezTo>
                    <a:cubicBezTo>
                      <a:pt x="5771" y="7346"/>
                      <a:pt x="5771" y="7413"/>
                      <a:pt x="5805" y="7447"/>
                    </a:cubicBezTo>
                    <a:cubicBezTo>
                      <a:pt x="6338" y="7813"/>
                      <a:pt x="6805" y="8347"/>
                      <a:pt x="6638" y="8981"/>
                    </a:cubicBezTo>
                    <a:cubicBezTo>
                      <a:pt x="6505" y="9315"/>
                      <a:pt x="6305" y="9548"/>
                      <a:pt x="5938" y="9681"/>
                    </a:cubicBezTo>
                    <a:cubicBezTo>
                      <a:pt x="5836" y="9711"/>
                      <a:pt x="5735" y="9724"/>
                      <a:pt x="5637" y="9724"/>
                    </a:cubicBezTo>
                    <a:cubicBezTo>
                      <a:pt x="5289" y="9724"/>
                      <a:pt x="4979" y="9556"/>
                      <a:pt x="4770" y="9348"/>
                    </a:cubicBezTo>
                    <a:cubicBezTo>
                      <a:pt x="4670" y="8914"/>
                      <a:pt x="4604" y="8381"/>
                      <a:pt x="4537" y="8280"/>
                    </a:cubicBezTo>
                    <a:cubicBezTo>
                      <a:pt x="4470" y="7980"/>
                      <a:pt x="4370" y="7647"/>
                      <a:pt x="4270" y="7313"/>
                    </a:cubicBezTo>
                    <a:cubicBezTo>
                      <a:pt x="4037" y="6579"/>
                      <a:pt x="3803" y="5879"/>
                      <a:pt x="3470" y="5212"/>
                    </a:cubicBezTo>
                    <a:cubicBezTo>
                      <a:pt x="2869" y="4044"/>
                      <a:pt x="2102" y="2843"/>
                      <a:pt x="1034" y="2009"/>
                    </a:cubicBezTo>
                    <a:cubicBezTo>
                      <a:pt x="801" y="1676"/>
                      <a:pt x="601" y="1342"/>
                      <a:pt x="668" y="1042"/>
                    </a:cubicBezTo>
                    <a:cubicBezTo>
                      <a:pt x="794" y="473"/>
                      <a:pt x="1220" y="218"/>
                      <a:pt x="1669" y="218"/>
                    </a:cubicBezTo>
                    <a:close/>
                    <a:moveTo>
                      <a:pt x="1873" y="1"/>
                    </a:moveTo>
                    <a:cubicBezTo>
                      <a:pt x="1575" y="1"/>
                      <a:pt x="1270" y="108"/>
                      <a:pt x="1001" y="341"/>
                    </a:cubicBezTo>
                    <a:cubicBezTo>
                      <a:pt x="0" y="1209"/>
                      <a:pt x="968" y="2076"/>
                      <a:pt x="1702" y="2743"/>
                    </a:cubicBezTo>
                    <a:cubicBezTo>
                      <a:pt x="2502" y="3711"/>
                      <a:pt x="3136" y="4745"/>
                      <a:pt x="3636" y="5979"/>
                    </a:cubicBezTo>
                    <a:cubicBezTo>
                      <a:pt x="3937" y="6713"/>
                      <a:pt x="4170" y="7547"/>
                      <a:pt x="4370" y="8347"/>
                    </a:cubicBezTo>
                    <a:cubicBezTo>
                      <a:pt x="4470" y="8581"/>
                      <a:pt x="4504" y="8881"/>
                      <a:pt x="4604" y="9181"/>
                    </a:cubicBezTo>
                    <a:lnTo>
                      <a:pt x="4604" y="9214"/>
                    </a:lnTo>
                    <a:cubicBezTo>
                      <a:pt x="4604" y="9248"/>
                      <a:pt x="4637" y="9248"/>
                      <a:pt x="4637" y="9315"/>
                    </a:cubicBezTo>
                    <a:cubicBezTo>
                      <a:pt x="4637" y="9348"/>
                      <a:pt x="4670" y="9415"/>
                      <a:pt x="4670" y="9481"/>
                    </a:cubicBezTo>
                    <a:cubicBezTo>
                      <a:pt x="4704" y="9681"/>
                      <a:pt x="4704" y="9815"/>
                      <a:pt x="4871" y="9882"/>
                    </a:cubicBezTo>
                    <a:cubicBezTo>
                      <a:pt x="5004" y="10048"/>
                      <a:pt x="5171" y="10148"/>
                      <a:pt x="5371" y="10148"/>
                    </a:cubicBezTo>
                    <a:cubicBezTo>
                      <a:pt x="5438" y="10182"/>
                      <a:pt x="5471" y="10182"/>
                      <a:pt x="5504" y="10182"/>
                    </a:cubicBezTo>
                    <a:lnTo>
                      <a:pt x="5538" y="10148"/>
                    </a:lnTo>
                    <a:cubicBezTo>
                      <a:pt x="5938" y="10082"/>
                      <a:pt x="6338" y="9915"/>
                      <a:pt x="6538" y="9681"/>
                    </a:cubicBezTo>
                    <a:cubicBezTo>
                      <a:pt x="6672" y="9515"/>
                      <a:pt x="6772" y="9348"/>
                      <a:pt x="6805" y="9181"/>
                    </a:cubicBezTo>
                    <a:cubicBezTo>
                      <a:pt x="6839" y="9114"/>
                      <a:pt x="6839" y="9081"/>
                      <a:pt x="6839" y="9048"/>
                    </a:cubicBezTo>
                    <a:cubicBezTo>
                      <a:pt x="6972" y="8414"/>
                      <a:pt x="6772" y="7713"/>
                      <a:pt x="6171" y="7447"/>
                    </a:cubicBezTo>
                    <a:cubicBezTo>
                      <a:pt x="6805" y="7246"/>
                      <a:pt x="7172" y="6546"/>
                      <a:pt x="7139" y="5912"/>
                    </a:cubicBezTo>
                    <a:cubicBezTo>
                      <a:pt x="7108" y="5415"/>
                      <a:pt x="6613" y="4801"/>
                      <a:pt x="6141" y="4801"/>
                    </a:cubicBezTo>
                    <a:cubicBezTo>
                      <a:pt x="6106" y="4801"/>
                      <a:pt x="6072" y="4805"/>
                      <a:pt x="6038" y="4811"/>
                    </a:cubicBezTo>
                    <a:cubicBezTo>
                      <a:pt x="7039" y="3844"/>
                      <a:pt x="6972" y="2376"/>
                      <a:pt x="6272" y="1209"/>
                    </a:cubicBezTo>
                    <a:cubicBezTo>
                      <a:pt x="5971" y="742"/>
                      <a:pt x="5538" y="241"/>
                      <a:pt x="4971" y="175"/>
                    </a:cubicBezTo>
                    <a:cubicBezTo>
                      <a:pt x="4888" y="159"/>
                      <a:pt x="4807" y="152"/>
                      <a:pt x="4727" y="152"/>
                    </a:cubicBezTo>
                    <a:cubicBezTo>
                      <a:pt x="4130" y="152"/>
                      <a:pt x="3611" y="563"/>
                      <a:pt x="3169" y="975"/>
                    </a:cubicBezTo>
                    <a:cubicBezTo>
                      <a:pt x="2953" y="368"/>
                      <a:pt x="2426" y="1"/>
                      <a:pt x="18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" name="Google Shape;711;p41"/>
              <p:cNvSpPr/>
              <p:nvPr/>
            </p:nvSpPr>
            <p:spPr>
              <a:xfrm>
                <a:off x="2927653" y="1507810"/>
                <a:ext cx="61577" cy="62991"/>
              </a:xfrm>
              <a:custGeom>
                <a:avLst/>
                <a:gdLst/>
                <a:ahLst/>
                <a:cxnLst/>
                <a:rect l="l" t="t" r="r" b="b"/>
                <a:pathLst>
                  <a:path w="2003" h="2049" extrusionOk="0">
                    <a:moveTo>
                      <a:pt x="1402" y="1"/>
                    </a:moveTo>
                    <a:cubicBezTo>
                      <a:pt x="1402" y="34"/>
                      <a:pt x="1402" y="34"/>
                      <a:pt x="1469" y="68"/>
                    </a:cubicBezTo>
                    <a:cubicBezTo>
                      <a:pt x="1502" y="201"/>
                      <a:pt x="1535" y="334"/>
                      <a:pt x="1535" y="434"/>
                    </a:cubicBezTo>
                    <a:lnTo>
                      <a:pt x="1535" y="568"/>
                    </a:lnTo>
                    <a:cubicBezTo>
                      <a:pt x="1535" y="735"/>
                      <a:pt x="1502" y="901"/>
                      <a:pt x="1368" y="1068"/>
                    </a:cubicBezTo>
                    <a:lnTo>
                      <a:pt x="1202" y="1268"/>
                    </a:lnTo>
                    <a:cubicBezTo>
                      <a:pt x="1068" y="1402"/>
                      <a:pt x="901" y="1502"/>
                      <a:pt x="735" y="1535"/>
                    </a:cubicBezTo>
                    <a:cubicBezTo>
                      <a:pt x="668" y="1535"/>
                      <a:pt x="568" y="1535"/>
                      <a:pt x="501" y="1569"/>
                    </a:cubicBezTo>
                    <a:cubicBezTo>
                      <a:pt x="368" y="1569"/>
                      <a:pt x="234" y="1535"/>
                      <a:pt x="101" y="1502"/>
                    </a:cubicBezTo>
                    <a:cubicBezTo>
                      <a:pt x="68" y="1502"/>
                      <a:pt x="34" y="1469"/>
                      <a:pt x="1" y="1402"/>
                    </a:cubicBezTo>
                    <a:lnTo>
                      <a:pt x="1" y="1402"/>
                    </a:lnTo>
                    <a:cubicBezTo>
                      <a:pt x="1" y="1502"/>
                      <a:pt x="34" y="1569"/>
                      <a:pt x="34" y="1669"/>
                    </a:cubicBezTo>
                    <a:cubicBezTo>
                      <a:pt x="263" y="1897"/>
                      <a:pt x="550" y="2049"/>
                      <a:pt x="880" y="2049"/>
                    </a:cubicBezTo>
                    <a:cubicBezTo>
                      <a:pt x="983" y="2049"/>
                      <a:pt x="1091" y="2034"/>
                      <a:pt x="1202" y="2002"/>
                    </a:cubicBezTo>
                    <a:cubicBezTo>
                      <a:pt x="1569" y="1869"/>
                      <a:pt x="1769" y="1635"/>
                      <a:pt x="1902" y="1302"/>
                    </a:cubicBezTo>
                    <a:cubicBezTo>
                      <a:pt x="2002" y="701"/>
                      <a:pt x="1735" y="301"/>
                      <a:pt x="140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" name="Google Shape;712;p41"/>
              <p:cNvSpPr/>
              <p:nvPr/>
            </p:nvSpPr>
            <p:spPr>
              <a:xfrm>
                <a:off x="2198823" y="1034107"/>
                <a:ext cx="339213" cy="185623"/>
              </a:xfrm>
              <a:custGeom>
                <a:avLst/>
                <a:gdLst/>
                <a:ahLst/>
                <a:cxnLst/>
                <a:rect l="l" t="t" r="r" b="b"/>
                <a:pathLst>
                  <a:path w="11034" h="6038" extrusionOk="0">
                    <a:moveTo>
                      <a:pt x="5281" y="0"/>
                    </a:moveTo>
                    <a:cubicBezTo>
                      <a:pt x="3908" y="0"/>
                      <a:pt x="2916" y="1498"/>
                      <a:pt x="3528" y="2867"/>
                    </a:cubicBezTo>
                    <a:cubicBezTo>
                      <a:pt x="3551" y="2938"/>
                      <a:pt x="3492" y="3009"/>
                      <a:pt x="3431" y="3009"/>
                    </a:cubicBezTo>
                    <a:cubicBezTo>
                      <a:pt x="3406" y="3009"/>
                      <a:pt x="3380" y="2997"/>
                      <a:pt x="3361" y="2968"/>
                    </a:cubicBezTo>
                    <a:cubicBezTo>
                      <a:pt x="2999" y="2534"/>
                      <a:pt x="2464" y="2065"/>
                      <a:pt x="1892" y="2065"/>
                    </a:cubicBezTo>
                    <a:cubicBezTo>
                      <a:pt x="1673" y="2065"/>
                      <a:pt x="1448" y="2134"/>
                      <a:pt x="1226" y="2300"/>
                    </a:cubicBezTo>
                    <a:cubicBezTo>
                      <a:pt x="526" y="2867"/>
                      <a:pt x="692" y="3768"/>
                      <a:pt x="993" y="4535"/>
                    </a:cubicBezTo>
                    <a:lnTo>
                      <a:pt x="1059" y="4602"/>
                    </a:lnTo>
                    <a:cubicBezTo>
                      <a:pt x="1088" y="4631"/>
                      <a:pt x="1043" y="4709"/>
                      <a:pt x="1008" y="4709"/>
                    </a:cubicBezTo>
                    <a:cubicBezTo>
                      <a:pt x="1003" y="4709"/>
                      <a:pt x="997" y="4707"/>
                      <a:pt x="993" y="4702"/>
                    </a:cubicBezTo>
                    <a:cubicBezTo>
                      <a:pt x="845" y="4604"/>
                      <a:pt x="716" y="4562"/>
                      <a:pt x="606" y="4562"/>
                    </a:cubicBezTo>
                    <a:cubicBezTo>
                      <a:pt x="45" y="4562"/>
                      <a:pt x="0" y="5657"/>
                      <a:pt x="726" y="5936"/>
                    </a:cubicBezTo>
                    <a:cubicBezTo>
                      <a:pt x="917" y="6010"/>
                      <a:pt x="1120" y="6038"/>
                      <a:pt x="1323" y="6038"/>
                    </a:cubicBezTo>
                    <a:cubicBezTo>
                      <a:pt x="1580" y="6038"/>
                      <a:pt x="1836" y="5992"/>
                      <a:pt x="2060" y="5936"/>
                    </a:cubicBezTo>
                    <a:cubicBezTo>
                      <a:pt x="2660" y="5870"/>
                      <a:pt x="3194" y="5736"/>
                      <a:pt x="3761" y="5636"/>
                    </a:cubicBezTo>
                    <a:cubicBezTo>
                      <a:pt x="4862" y="5469"/>
                      <a:pt x="5929" y="5436"/>
                      <a:pt x="7030" y="5436"/>
                    </a:cubicBezTo>
                    <a:cubicBezTo>
                      <a:pt x="7597" y="5436"/>
                      <a:pt x="8198" y="5469"/>
                      <a:pt x="8765" y="5536"/>
                    </a:cubicBezTo>
                    <a:cubicBezTo>
                      <a:pt x="9070" y="5564"/>
                      <a:pt x="9485" y="5638"/>
                      <a:pt x="9871" y="5638"/>
                    </a:cubicBezTo>
                    <a:cubicBezTo>
                      <a:pt x="10412" y="5638"/>
                      <a:pt x="10894" y="5492"/>
                      <a:pt x="10933" y="4869"/>
                    </a:cubicBezTo>
                    <a:cubicBezTo>
                      <a:pt x="11033" y="4102"/>
                      <a:pt x="10266" y="3468"/>
                      <a:pt x="9599" y="3301"/>
                    </a:cubicBezTo>
                    <a:cubicBezTo>
                      <a:pt x="9403" y="3236"/>
                      <a:pt x="9210" y="3206"/>
                      <a:pt x="9020" y="3206"/>
                    </a:cubicBezTo>
                    <a:cubicBezTo>
                      <a:pt x="8628" y="3206"/>
                      <a:pt x="8246" y="3333"/>
                      <a:pt x="7864" y="3535"/>
                    </a:cubicBezTo>
                    <a:cubicBezTo>
                      <a:pt x="7847" y="3551"/>
                      <a:pt x="7822" y="3560"/>
                      <a:pt x="7797" y="3560"/>
                    </a:cubicBezTo>
                    <a:cubicBezTo>
                      <a:pt x="7772" y="3560"/>
                      <a:pt x="7747" y="3551"/>
                      <a:pt x="7731" y="3535"/>
                    </a:cubicBezTo>
                    <a:cubicBezTo>
                      <a:pt x="7714" y="3543"/>
                      <a:pt x="7695" y="3547"/>
                      <a:pt x="7677" y="3547"/>
                    </a:cubicBezTo>
                    <a:cubicBezTo>
                      <a:pt x="7620" y="3547"/>
                      <a:pt x="7564" y="3510"/>
                      <a:pt x="7564" y="3435"/>
                    </a:cubicBezTo>
                    <a:cubicBezTo>
                      <a:pt x="7497" y="2200"/>
                      <a:pt x="7264" y="566"/>
                      <a:pt x="5896" y="99"/>
                    </a:cubicBezTo>
                    <a:cubicBezTo>
                      <a:pt x="5686" y="31"/>
                      <a:pt x="5479" y="0"/>
                      <a:pt x="52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" name="Google Shape;713;p41"/>
              <p:cNvSpPr/>
              <p:nvPr/>
            </p:nvSpPr>
            <p:spPr>
              <a:xfrm>
                <a:off x="2202296" y="1174075"/>
                <a:ext cx="23979" cy="22042"/>
              </a:xfrm>
              <a:custGeom>
                <a:avLst/>
                <a:gdLst/>
                <a:ahLst/>
                <a:cxnLst/>
                <a:rect l="l" t="t" r="r" b="b"/>
                <a:pathLst>
                  <a:path w="780" h="717" extrusionOk="0">
                    <a:moveTo>
                      <a:pt x="477" y="1"/>
                    </a:moveTo>
                    <a:cubicBezTo>
                      <a:pt x="149" y="1"/>
                      <a:pt x="0" y="348"/>
                      <a:pt x="79" y="716"/>
                    </a:cubicBezTo>
                    <a:cubicBezTo>
                      <a:pt x="212" y="416"/>
                      <a:pt x="479" y="183"/>
                      <a:pt x="780" y="82"/>
                    </a:cubicBezTo>
                    <a:cubicBezTo>
                      <a:pt x="666" y="26"/>
                      <a:pt x="565" y="1"/>
                      <a:pt x="47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" name="Google Shape;714;p41"/>
              <p:cNvSpPr/>
              <p:nvPr/>
            </p:nvSpPr>
            <p:spPr>
              <a:xfrm>
                <a:off x="2214962" y="1034045"/>
                <a:ext cx="215382" cy="141569"/>
              </a:xfrm>
              <a:custGeom>
                <a:avLst/>
                <a:gdLst/>
                <a:ahLst/>
                <a:cxnLst/>
                <a:rect l="l" t="t" r="r" b="b"/>
                <a:pathLst>
                  <a:path w="7006" h="4605" extrusionOk="0">
                    <a:moveTo>
                      <a:pt x="4746" y="1"/>
                    </a:moveTo>
                    <a:cubicBezTo>
                      <a:pt x="3372" y="1"/>
                      <a:pt x="2363" y="1473"/>
                      <a:pt x="3003" y="2869"/>
                    </a:cubicBezTo>
                    <a:cubicBezTo>
                      <a:pt x="3026" y="2940"/>
                      <a:pt x="2967" y="3011"/>
                      <a:pt x="2906" y="3011"/>
                    </a:cubicBezTo>
                    <a:cubicBezTo>
                      <a:pt x="2881" y="3011"/>
                      <a:pt x="2855" y="2999"/>
                      <a:pt x="2836" y="2970"/>
                    </a:cubicBezTo>
                    <a:cubicBezTo>
                      <a:pt x="2474" y="2536"/>
                      <a:pt x="1939" y="2067"/>
                      <a:pt x="1367" y="2067"/>
                    </a:cubicBezTo>
                    <a:cubicBezTo>
                      <a:pt x="1148" y="2067"/>
                      <a:pt x="923" y="2136"/>
                      <a:pt x="701" y="2302"/>
                    </a:cubicBezTo>
                    <a:cubicBezTo>
                      <a:pt x="1" y="2903"/>
                      <a:pt x="167" y="3804"/>
                      <a:pt x="434" y="4537"/>
                    </a:cubicBezTo>
                    <a:cubicBezTo>
                      <a:pt x="501" y="4571"/>
                      <a:pt x="534" y="4571"/>
                      <a:pt x="534" y="4604"/>
                    </a:cubicBezTo>
                    <a:lnTo>
                      <a:pt x="568" y="4604"/>
                    </a:lnTo>
                    <a:cubicBezTo>
                      <a:pt x="501" y="4371"/>
                      <a:pt x="434" y="4104"/>
                      <a:pt x="401" y="3804"/>
                    </a:cubicBezTo>
                    <a:cubicBezTo>
                      <a:pt x="343" y="3163"/>
                      <a:pt x="767" y="2599"/>
                      <a:pt x="1409" y="2599"/>
                    </a:cubicBezTo>
                    <a:cubicBezTo>
                      <a:pt x="1502" y="2599"/>
                      <a:pt x="1600" y="2611"/>
                      <a:pt x="1702" y="2636"/>
                    </a:cubicBezTo>
                    <a:cubicBezTo>
                      <a:pt x="2269" y="2803"/>
                      <a:pt x="2703" y="3136"/>
                      <a:pt x="3036" y="3603"/>
                    </a:cubicBezTo>
                    <a:cubicBezTo>
                      <a:pt x="3069" y="3070"/>
                      <a:pt x="3203" y="2469"/>
                      <a:pt x="3503" y="2069"/>
                    </a:cubicBezTo>
                    <a:cubicBezTo>
                      <a:pt x="3821" y="1573"/>
                      <a:pt x="4256" y="1377"/>
                      <a:pt x="4712" y="1377"/>
                    </a:cubicBezTo>
                    <a:cubicBezTo>
                      <a:pt x="5453" y="1377"/>
                      <a:pt x="6251" y="1891"/>
                      <a:pt x="6705" y="2469"/>
                    </a:cubicBezTo>
                    <a:cubicBezTo>
                      <a:pt x="6839" y="2603"/>
                      <a:pt x="6906" y="2769"/>
                      <a:pt x="7006" y="2903"/>
                    </a:cubicBezTo>
                    <a:cubicBezTo>
                      <a:pt x="6872" y="1769"/>
                      <a:pt x="6539" y="468"/>
                      <a:pt x="5371" y="101"/>
                    </a:cubicBezTo>
                    <a:cubicBezTo>
                      <a:pt x="5158" y="33"/>
                      <a:pt x="4948" y="1"/>
                      <a:pt x="474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" name="Google Shape;715;p41"/>
              <p:cNvSpPr/>
              <p:nvPr/>
            </p:nvSpPr>
            <p:spPr>
              <a:xfrm>
                <a:off x="2439532" y="1132112"/>
                <a:ext cx="99513" cy="68095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2215" extrusionOk="0">
                    <a:moveTo>
                      <a:pt x="1230" y="1"/>
                    </a:moveTo>
                    <a:cubicBezTo>
                      <a:pt x="826" y="1"/>
                      <a:pt x="431" y="119"/>
                      <a:pt x="68" y="347"/>
                    </a:cubicBezTo>
                    <a:lnTo>
                      <a:pt x="1" y="347"/>
                    </a:lnTo>
                    <a:cubicBezTo>
                      <a:pt x="34" y="413"/>
                      <a:pt x="34" y="547"/>
                      <a:pt x="34" y="614"/>
                    </a:cubicBezTo>
                    <a:cubicBezTo>
                      <a:pt x="182" y="546"/>
                      <a:pt x="352" y="517"/>
                      <a:pt x="528" y="517"/>
                    </a:cubicBezTo>
                    <a:cubicBezTo>
                      <a:pt x="789" y="517"/>
                      <a:pt x="1063" y="581"/>
                      <a:pt x="1302" y="680"/>
                    </a:cubicBezTo>
                    <a:cubicBezTo>
                      <a:pt x="1735" y="880"/>
                      <a:pt x="2102" y="1081"/>
                      <a:pt x="2436" y="1447"/>
                    </a:cubicBezTo>
                    <a:cubicBezTo>
                      <a:pt x="2636" y="1681"/>
                      <a:pt x="2769" y="1948"/>
                      <a:pt x="2870" y="2215"/>
                    </a:cubicBezTo>
                    <a:cubicBezTo>
                      <a:pt x="3036" y="2081"/>
                      <a:pt x="3103" y="1914"/>
                      <a:pt x="3136" y="1614"/>
                    </a:cubicBezTo>
                    <a:cubicBezTo>
                      <a:pt x="3236" y="880"/>
                      <a:pt x="2469" y="280"/>
                      <a:pt x="1802" y="80"/>
                    </a:cubicBezTo>
                    <a:cubicBezTo>
                      <a:pt x="1611" y="27"/>
                      <a:pt x="1419" y="1"/>
                      <a:pt x="1230" y="1"/>
                    </a:cubicBezTo>
                    <a:close/>
                  </a:path>
                </a:pathLst>
              </a:custGeom>
              <a:solidFill>
                <a:srgbClr val="D8F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" name="Google Shape;716;p41"/>
              <p:cNvSpPr/>
              <p:nvPr/>
            </p:nvSpPr>
            <p:spPr>
              <a:xfrm>
                <a:off x="2189323" y="1029895"/>
                <a:ext cx="355875" cy="198381"/>
              </a:xfrm>
              <a:custGeom>
                <a:avLst/>
                <a:gdLst/>
                <a:ahLst/>
                <a:cxnLst/>
                <a:rect l="l" t="t" r="r" b="b"/>
                <a:pathLst>
                  <a:path w="11576" h="6453" extrusionOk="0">
                    <a:moveTo>
                      <a:pt x="5582" y="169"/>
                    </a:moveTo>
                    <a:cubicBezTo>
                      <a:pt x="5783" y="169"/>
                      <a:pt x="5992" y="201"/>
                      <a:pt x="6205" y="269"/>
                    </a:cubicBezTo>
                    <a:cubicBezTo>
                      <a:pt x="7539" y="736"/>
                      <a:pt x="7740" y="2404"/>
                      <a:pt x="7873" y="3605"/>
                    </a:cubicBezTo>
                    <a:cubicBezTo>
                      <a:pt x="7898" y="3680"/>
                      <a:pt x="7942" y="3718"/>
                      <a:pt x="7990" y="3718"/>
                    </a:cubicBezTo>
                    <a:cubicBezTo>
                      <a:pt x="8006" y="3718"/>
                      <a:pt x="8023" y="3713"/>
                      <a:pt x="8040" y="3705"/>
                    </a:cubicBezTo>
                    <a:cubicBezTo>
                      <a:pt x="8062" y="3705"/>
                      <a:pt x="8099" y="3720"/>
                      <a:pt x="8131" y="3720"/>
                    </a:cubicBezTo>
                    <a:cubicBezTo>
                      <a:pt x="8147" y="3720"/>
                      <a:pt x="8162" y="3716"/>
                      <a:pt x="8173" y="3705"/>
                    </a:cubicBezTo>
                    <a:cubicBezTo>
                      <a:pt x="8537" y="3478"/>
                      <a:pt x="8931" y="3359"/>
                      <a:pt x="9336" y="3359"/>
                    </a:cubicBezTo>
                    <a:cubicBezTo>
                      <a:pt x="9525" y="3359"/>
                      <a:pt x="9716" y="3385"/>
                      <a:pt x="9908" y="3438"/>
                    </a:cubicBezTo>
                    <a:cubicBezTo>
                      <a:pt x="10575" y="3672"/>
                      <a:pt x="11342" y="4239"/>
                      <a:pt x="11242" y="5006"/>
                    </a:cubicBezTo>
                    <a:cubicBezTo>
                      <a:pt x="11202" y="5638"/>
                      <a:pt x="10718" y="5767"/>
                      <a:pt x="10170" y="5767"/>
                    </a:cubicBezTo>
                    <a:cubicBezTo>
                      <a:pt x="9793" y="5767"/>
                      <a:pt x="9386" y="5706"/>
                      <a:pt x="9074" y="5706"/>
                    </a:cubicBezTo>
                    <a:cubicBezTo>
                      <a:pt x="8507" y="5673"/>
                      <a:pt x="7906" y="5606"/>
                      <a:pt x="7339" y="5606"/>
                    </a:cubicBezTo>
                    <a:cubicBezTo>
                      <a:pt x="6238" y="5606"/>
                      <a:pt x="5171" y="5673"/>
                      <a:pt x="4070" y="5840"/>
                    </a:cubicBezTo>
                    <a:cubicBezTo>
                      <a:pt x="3503" y="5907"/>
                      <a:pt x="2969" y="6040"/>
                      <a:pt x="2369" y="6107"/>
                    </a:cubicBezTo>
                    <a:cubicBezTo>
                      <a:pt x="2145" y="6163"/>
                      <a:pt x="1889" y="6208"/>
                      <a:pt x="1632" y="6208"/>
                    </a:cubicBezTo>
                    <a:cubicBezTo>
                      <a:pt x="1429" y="6208"/>
                      <a:pt x="1226" y="6180"/>
                      <a:pt x="1035" y="6107"/>
                    </a:cubicBezTo>
                    <a:cubicBezTo>
                      <a:pt x="309" y="5828"/>
                      <a:pt x="331" y="4732"/>
                      <a:pt x="903" y="4732"/>
                    </a:cubicBezTo>
                    <a:cubicBezTo>
                      <a:pt x="1015" y="4732"/>
                      <a:pt x="1149" y="4774"/>
                      <a:pt x="1302" y="4873"/>
                    </a:cubicBezTo>
                    <a:cubicBezTo>
                      <a:pt x="1314" y="4879"/>
                      <a:pt x="1325" y="4881"/>
                      <a:pt x="1335" y="4881"/>
                    </a:cubicBezTo>
                    <a:cubicBezTo>
                      <a:pt x="1378" y="4881"/>
                      <a:pt x="1396" y="4827"/>
                      <a:pt x="1368" y="4772"/>
                    </a:cubicBezTo>
                    <a:cubicBezTo>
                      <a:pt x="1368" y="4739"/>
                      <a:pt x="1335" y="4739"/>
                      <a:pt x="1302" y="4706"/>
                    </a:cubicBezTo>
                    <a:cubicBezTo>
                      <a:pt x="1001" y="4005"/>
                      <a:pt x="835" y="3071"/>
                      <a:pt x="1535" y="2504"/>
                    </a:cubicBezTo>
                    <a:cubicBezTo>
                      <a:pt x="1764" y="2323"/>
                      <a:pt x="1995" y="2248"/>
                      <a:pt x="2220" y="2248"/>
                    </a:cubicBezTo>
                    <a:cubicBezTo>
                      <a:pt x="2784" y="2248"/>
                      <a:pt x="3312" y="2718"/>
                      <a:pt x="3670" y="3171"/>
                    </a:cubicBezTo>
                    <a:cubicBezTo>
                      <a:pt x="3688" y="3189"/>
                      <a:pt x="3710" y="3197"/>
                      <a:pt x="3733" y="3197"/>
                    </a:cubicBezTo>
                    <a:cubicBezTo>
                      <a:pt x="3796" y="3197"/>
                      <a:pt x="3861" y="3136"/>
                      <a:pt x="3837" y="3038"/>
                    </a:cubicBezTo>
                    <a:cubicBezTo>
                      <a:pt x="3226" y="1642"/>
                      <a:pt x="4213" y="169"/>
                      <a:pt x="5582" y="169"/>
                    </a:cubicBezTo>
                    <a:close/>
                    <a:moveTo>
                      <a:pt x="5633" y="1"/>
                    </a:moveTo>
                    <a:cubicBezTo>
                      <a:pt x="5602" y="1"/>
                      <a:pt x="5570" y="1"/>
                      <a:pt x="5538" y="2"/>
                    </a:cubicBezTo>
                    <a:cubicBezTo>
                      <a:pt x="4070" y="36"/>
                      <a:pt x="3203" y="1370"/>
                      <a:pt x="3503" y="2671"/>
                    </a:cubicBezTo>
                    <a:cubicBezTo>
                      <a:pt x="3130" y="2298"/>
                      <a:pt x="2685" y="2026"/>
                      <a:pt x="2224" y="2026"/>
                    </a:cubicBezTo>
                    <a:cubicBezTo>
                      <a:pt x="1985" y="2026"/>
                      <a:pt x="1741" y="2099"/>
                      <a:pt x="1502" y="2271"/>
                    </a:cubicBezTo>
                    <a:cubicBezTo>
                      <a:pt x="701" y="2838"/>
                      <a:pt x="668" y="3872"/>
                      <a:pt x="1101" y="4606"/>
                    </a:cubicBezTo>
                    <a:cubicBezTo>
                      <a:pt x="1056" y="4594"/>
                      <a:pt x="1006" y="4589"/>
                      <a:pt x="954" y="4589"/>
                    </a:cubicBezTo>
                    <a:cubicBezTo>
                      <a:pt x="704" y="4589"/>
                      <a:pt x="406" y="4718"/>
                      <a:pt x="268" y="4939"/>
                    </a:cubicBezTo>
                    <a:cubicBezTo>
                      <a:pt x="1" y="5406"/>
                      <a:pt x="334" y="6007"/>
                      <a:pt x="768" y="6240"/>
                    </a:cubicBezTo>
                    <a:cubicBezTo>
                      <a:pt x="1038" y="6398"/>
                      <a:pt x="1330" y="6453"/>
                      <a:pt x="1632" y="6453"/>
                    </a:cubicBezTo>
                    <a:cubicBezTo>
                      <a:pt x="2224" y="6453"/>
                      <a:pt x="2850" y="6240"/>
                      <a:pt x="3403" y="6173"/>
                    </a:cubicBezTo>
                    <a:cubicBezTo>
                      <a:pt x="4704" y="5907"/>
                      <a:pt x="5938" y="5840"/>
                      <a:pt x="7239" y="5840"/>
                    </a:cubicBezTo>
                    <a:cubicBezTo>
                      <a:pt x="7873" y="5840"/>
                      <a:pt x="8507" y="5873"/>
                      <a:pt x="9107" y="5907"/>
                    </a:cubicBezTo>
                    <a:cubicBezTo>
                      <a:pt x="9498" y="5934"/>
                      <a:pt x="9911" y="6056"/>
                      <a:pt x="10309" y="6056"/>
                    </a:cubicBezTo>
                    <a:cubicBezTo>
                      <a:pt x="10387" y="6056"/>
                      <a:pt x="10465" y="6051"/>
                      <a:pt x="10542" y="6040"/>
                    </a:cubicBezTo>
                    <a:cubicBezTo>
                      <a:pt x="11175" y="5907"/>
                      <a:pt x="11576" y="5406"/>
                      <a:pt x="11509" y="4772"/>
                    </a:cubicBezTo>
                    <a:cubicBezTo>
                      <a:pt x="11394" y="3716"/>
                      <a:pt x="10362" y="3150"/>
                      <a:pt x="9361" y="3150"/>
                    </a:cubicBezTo>
                    <a:cubicBezTo>
                      <a:pt x="8907" y="3150"/>
                      <a:pt x="8460" y="3266"/>
                      <a:pt x="8106" y="3505"/>
                    </a:cubicBezTo>
                    <a:cubicBezTo>
                      <a:pt x="7975" y="1963"/>
                      <a:pt x="7521" y="1"/>
                      <a:pt x="56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" name="Google Shape;717;p41"/>
              <p:cNvSpPr/>
              <p:nvPr/>
            </p:nvSpPr>
            <p:spPr>
              <a:xfrm>
                <a:off x="1646851" y="1041485"/>
                <a:ext cx="549707" cy="408506"/>
              </a:xfrm>
              <a:custGeom>
                <a:avLst/>
                <a:gdLst/>
                <a:ahLst/>
                <a:cxnLst/>
                <a:rect l="l" t="t" r="r" b="b"/>
                <a:pathLst>
                  <a:path w="17881" h="13288" extrusionOk="0">
                    <a:moveTo>
                      <a:pt x="11610" y="0"/>
                    </a:moveTo>
                    <a:cubicBezTo>
                      <a:pt x="11488" y="0"/>
                      <a:pt x="11365" y="8"/>
                      <a:pt x="11242" y="26"/>
                    </a:cubicBezTo>
                    <a:cubicBezTo>
                      <a:pt x="9741" y="226"/>
                      <a:pt x="9007" y="1493"/>
                      <a:pt x="8574" y="2828"/>
                    </a:cubicBezTo>
                    <a:cubicBezTo>
                      <a:pt x="8640" y="2861"/>
                      <a:pt x="8674" y="2894"/>
                      <a:pt x="8674" y="2928"/>
                    </a:cubicBezTo>
                    <a:cubicBezTo>
                      <a:pt x="8698" y="3000"/>
                      <a:pt x="8635" y="3055"/>
                      <a:pt x="8586" y="3055"/>
                    </a:cubicBezTo>
                    <a:cubicBezTo>
                      <a:pt x="8567" y="3055"/>
                      <a:pt x="8549" y="3046"/>
                      <a:pt x="8540" y="3028"/>
                    </a:cubicBezTo>
                    <a:cubicBezTo>
                      <a:pt x="8540" y="3028"/>
                      <a:pt x="8507" y="3028"/>
                      <a:pt x="8507" y="2994"/>
                    </a:cubicBezTo>
                    <a:lnTo>
                      <a:pt x="8507" y="2928"/>
                    </a:lnTo>
                    <a:cubicBezTo>
                      <a:pt x="7773" y="2060"/>
                      <a:pt x="7106" y="1226"/>
                      <a:pt x="5972" y="826"/>
                    </a:cubicBezTo>
                    <a:cubicBezTo>
                      <a:pt x="5549" y="682"/>
                      <a:pt x="5115" y="608"/>
                      <a:pt x="4688" y="608"/>
                    </a:cubicBezTo>
                    <a:cubicBezTo>
                      <a:pt x="3833" y="608"/>
                      <a:pt x="3003" y="904"/>
                      <a:pt x="2336" y="1527"/>
                    </a:cubicBezTo>
                    <a:cubicBezTo>
                      <a:pt x="601" y="3161"/>
                      <a:pt x="434" y="6764"/>
                      <a:pt x="2503" y="8165"/>
                    </a:cubicBezTo>
                    <a:cubicBezTo>
                      <a:pt x="2503" y="8198"/>
                      <a:pt x="2536" y="8198"/>
                      <a:pt x="2536" y="8198"/>
                    </a:cubicBezTo>
                    <a:cubicBezTo>
                      <a:pt x="2625" y="8228"/>
                      <a:pt x="2555" y="8337"/>
                      <a:pt x="2492" y="8337"/>
                    </a:cubicBezTo>
                    <a:cubicBezTo>
                      <a:pt x="2484" y="8337"/>
                      <a:pt x="2476" y="8335"/>
                      <a:pt x="2469" y="8332"/>
                    </a:cubicBezTo>
                    <a:cubicBezTo>
                      <a:pt x="2276" y="8264"/>
                      <a:pt x="2076" y="8231"/>
                      <a:pt x="1881" y="8231"/>
                    </a:cubicBezTo>
                    <a:cubicBezTo>
                      <a:pt x="1301" y="8231"/>
                      <a:pt x="759" y="8525"/>
                      <a:pt x="534" y="9099"/>
                    </a:cubicBezTo>
                    <a:cubicBezTo>
                      <a:pt x="301" y="9833"/>
                      <a:pt x="701" y="10500"/>
                      <a:pt x="1302" y="10867"/>
                    </a:cubicBezTo>
                    <a:lnTo>
                      <a:pt x="1302" y="10900"/>
                    </a:lnTo>
                    <a:cubicBezTo>
                      <a:pt x="1302" y="10967"/>
                      <a:pt x="1302" y="11000"/>
                      <a:pt x="1268" y="11034"/>
                    </a:cubicBezTo>
                    <a:cubicBezTo>
                      <a:pt x="668" y="11367"/>
                      <a:pt x="1" y="12068"/>
                      <a:pt x="301" y="12768"/>
                    </a:cubicBezTo>
                    <a:cubicBezTo>
                      <a:pt x="438" y="13151"/>
                      <a:pt x="910" y="13287"/>
                      <a:pt x="1297" y="13287"/>
                    </a:cubicBezTo>
                    <a:cubicBezTo>
                      <a:pt x="1382" y="13287"/>
                      <a:pt x="1463" y="13280"/>
                      <a:pt x="1535" y="13268"/>
                    </a:cubicBezTo>
                    <a:cubicBezTo>
                      <a:pt x="1769" y="13235"/>
                      <a:pt x="1969" y="13202"/>
                      <a:pt x="2136" y="13068"/>
                    </a:cubicBezTo>
                    <a:cubicBezTo>
                      <a:pt x="2636" y="12201"/>
                      <a:pt x="3203" y="11334"/>
                      <a:pt x="3837" y="10500"/>
                    </a:cubicBezTo>
                    <a:cubicBezTo>
                      <a:pt x="5104" y="8732"/>
                      <a:pt x="6772" y="7197"/>
                      <a:pt x="8473" y="6030"/>
                    </a:cubicBezTo>
                    <a:cubicBezTo>
                      <a:pt x="11009" y="4329"/>
                      <a:pt x="13944" y="3295"/>
                      <a:pt x="16980" y="3028"/>
                    </a:cubicBezTo>
                    <a:lnTo>
                      <a:pt x="17013" y="2994"/>
                    </a:lnTo>
                    <a:cubicBezTo>
                      <a:pt x="17880" y="2327"/>
                      <a:pt x="17280" y="1160"/>
                      <a:pt x="16346" y="1026"/>
                    </a:cubicBezTo>
                    <a:cubicBezTo>
                      <a:pt x="16267" y="1014"/>
                      <a:pt x="16190" y="1008"/>
                      <a:pt x="16115" y="1008"/>
                    </a:cubicBezTo>
                    <a:cubicBezTo>
                      <a:pt x="15406" y="1008"/>
                      <a:pt x="14910" y="1557"/>
                      <a:pt x="14578" y="2160"/>
                    </a:cubicBezTo>
                    <a:lnTo>
                      <a:pt x="14578" y="2194"/>
                    </a:lnTo>
                    <a:cubicBezTo>
                      <a:pt x="14578" y="2269"/>
                      <a:pt x="14525" y="2312"/>
                      <a:pt x="14473" y="2312"/>
                    </a:cubicBezTo>
                    <a:cubicBezTo>
                      <a:pt x="14433" y="2312"/>
                      <a:pt x="14392" y="2286"/>
                      <a:pt x="14378" y="2227"/>
                    </a:cubicBezTo>
                    <a:cubicBezTo>
                      <a:pt x="14103" y="946"/>
                      <a:pt x="12909" y="0"/>
                      <a:pt x="1161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" name="Google Shape;718;p41"/>
              <p:cNvSpPr/>
              <p:nvPr/>
            </p:nvSpPr>
            <p:spPr>
              <a:xfrm>
                <a:off x="1656073" y="1041485"/>
                <a:ext cx="540484" cy="252058"/>
              </a:xfrm>
              <a:custGeom>
                <a:avLst/>
                <a:gdLst/>
                <a:ahLst/>
                <a:cxnLst/>
                <a:rect l="l" t="t" r="r" b="b"/>
                <a:pathLst>
                  <a:path w="17581" h="8199" extrusionOk="0">
                    <a:moveTo>
                      <a:pt x="8257" y="2964"/>
                    </a:moveTo>
                    <a:cubicBezTo>
                      <a:pt x="8245" y="2986"/>
                      <a:pt x="8233" y="3008"/>
                      <a:pt x="8222" y="3031"/>
                    </a:cubicBezTo>
                    <a:lnTo>
                      <a:pt x="8222" y="3031"/>
                    </a:lnTo>
                    <a:cubicBezTo>
                      <a:pt x="8246" y="3019"/>
                      <a:pt x="8264" y="2997"/>
                      <a:pt x="8257" y="2964"/>
                    </a:cubicBezTo>
                    <a:close/>
                    <a:moveTo>
                      <a:pt x="11203" y="0"/>
                    </a:moveTo>
                    <a:cubicBezTo>
                      <a:pt x="11083" y="0"/>
                      <a:pt x="10962" y="8"/>
                      <a:pt x="10842" y="26"/>
                    </a:cubicBezTo>
                    <a:cubicBezTo>
                      <a:pt x="9341" y="226"/>
                      <a:pt x="8574" y="1493"/>
                      <a:pt x="8173" y="2828"/>
                    </a:cubicBezTo>
                    <a:cubicBezTo>
                      <a:pt x="8207" y="2861"/>
                      <a:pt x="8207" y="2894"/>
                      <a:pt x="8240" y="2928"/>
                    </a:cubicBezTo>
                    <a:cubicBezTo>
                      <a:pt x="8249" y="2941"/>
                      <a:pt x="8254" y="2953"/>
                      <a:pt x="8257" y="2964"/>
                    </a:cubicBezTo>
                    <a:lnTo>
                      <a:pt x="8257" y="2964"/>
                    </a:lnTo>
                    <a:cubicBezTo>
                      <a:pt x="8631" y="2269"/>
                      <a:pt x="9287" y="1711"/>
                      <a:pt x="10142" y="1427"/>
                    </a:cubicBezTo>
                    <a:cubicBezTo>
                      <a:pt x="10471" y="1325"/>
                      <a:pt x="10826" y="1271"/>
                      <a:pt x="11179" y="1271"/>
                    </a:cubicBezTo>
                    <a:cubicBezTo>
                      <a:pt x="12325" y="1271"/>
                      <a:pt x="13442" y="1842"/>
                      <a:pt x="13544" y="3195"/>
                    </a:cubicBezTo>
                    <a:lnTo>
                      <a:pt x="13544" y="3528"/>
                    </a:lnTo>
                    <a:cubicBezTo>
                      <a:pt x="14545" y="3295"/>
                      <a:pt x="15545" y="3095"/>
                      <a:pt x="16579" y="3028"/>
                    </a:cubicBezTo>
                    <a:cubicBezTo>
                      <a:pt x="16579" y="3028"/>
                      <a:pt x="16579" y="2994"/>
                      <a:pt x="16646" y="2994"/>
                    </a:cubicBezTo>
                    <a:cubicBezTo>
                      <a:pt x="17580" y="2327"/>
                      <a:pt x="17013" y="1126"/>
                      <a:pt x="16046" y="1026"/>
                    </a:cubicBezTo>
                    <a:cubicBezTo>
                      <a:pt x="16001" y="1023"/>
                      <a:pt x="15957" y="1021"/>
                      <a:pt x="15913" y="1021"/>
                    </a:cubicBezTo>
                    <a:cubicBezTo>
                      <a:pt x="15151" y="1021"/>
                      <a:pt x="14620" y="1561"/>
                      <a:pt x="14178" y="2160"/>
                    </a:cubicBezTo>
                    <a:lnTo>
                      <a:pt x="14178" y="2194"/>
                    </a:lnTo>
                    <a:cubicBezTo>
                      <a:pt x="14196" y="2265"/>
                      <a:pt x="14146" y="2299"/>
                      <a:pt x="14092" y="2299"/>
                    </a:cubicBezTo>
                    <a:cubicBezTo>
                      <a:pt x="14044" y="2299"/>
                      <a:pt x="13993" y="2274"/>
                      <a:pt x="13978" y="2227"/>
                    </a:cubicBezTo>
                    <a:cubicBezTo>
                      <a:pt x="13703" y="946"/>
                      <a:pt x="12481" y="0"/>
                      <a:pt x="11203" y="0"/>
                    </a:cubicBezTo>
                    <a:close/>
                    <a:moveTo>
                      <a:pt x="4269" y="593"/>
                    </a:moveTo>
                    <a:cubicBezTo>
                      <a:pt x="3414" y="593"/>
                      <a:pt x="2569" y="904"/>
                      <a:pt x="1902" y="1527"/>
                    </a:cubicBezTo>
                    <a:cubicBezTo>
                      <a:pt x="168" y="3161"/>
                      <a:pt x="1" y="6730"/>
                      <a:pt x="2069" y="8165"/>
                    </a:cubicBezTo>
                    <a:cubicBezTo>
                      <a:pt x="2069" y="8165"/>
                      <a:pt x="2136" y="8165"/>
                      <a:pt x="2136" y="8198"/>
                    </a:cubicBezTo>
                    <a:lnTo>
                      <a:pt x="2169" y="8198"/>
                    </a:lnTo>
                    <a:cubicBezTo>
                      <a:pt x="1202" y="6497"/>
                      <a:pt x="902" y="4395"/>
                      <a:pt x="2569" y="3195"/>
                    </a:cubicBezTo>
                    <a:cubicBezTo>
                      <a:pt x="3134" y="2782"/>
                      <a:pt x="3766" y="2602"/>
                      <a:pt x="4405" y="2602"/>
                    </a:cubicBezTo>
                    <a:cubicBezTo>
                      <a:pt x="5726" y="2602"/>
                      <a:pt x="7074" y="3372"/>
                      <a:pt x="7907" y="4429"/>
                    </a:cubicBezTo>
                    <a:cubicBezTo>
                      <a:pt x="7894" y="3934"/>
                      <a:pt x="8006" y="3458"/>
                      <a:pt x="8222" y="3031"/>
                    </a:cubicBezTo>
                    <a:lnTo>
                      <a:pt x="8222" y="3031"/>
                    </a:lnTo>
                    <a:cubicBezTo>
                      <a:pt x="8209" y="3037"/>
                      <a:pt x="8193" y="3040"/>
                      <a:pt x="8179" y="3040"/>
                    </a:cubicBezTo>
                    <a:cubicBezTo>
                      <a:pt x="8163" y="3040"/>
                      <a:pt x="8148" y="3036"/>
                      <a:pt x="8140" y="3028"/>
                    </a:cubicBezTo>
                    <a:cubicBezTo>
                      <a:pt x="8073" y="3028"/>
                      <a:pt x="8073" y="3028"/>
                      <a:pt x="8073" y="2994"/>
                    </a:cubicBezTo>
                    <a:lnTo>
                      <a:pt x="8073" y="2928"/>
                    </a:lnTo>
                    <a:cubicBezTo>
                      <a:pt x="7340" y="2060"/>
                      <a:pt x="6706" y="1226"/>
                      <a:pt x="5538" y="826"/>
                    </a:cubicBezTo>
                    <a:cubicBezTo>
                      <a:pt x="5127" y="671"/>
                      <a:pt x="4697" y="593"/>
                      <a:pt x="4269" y="59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" name="Google Shape;719;p41"/>
              <p:cNvSpPr/>
              <p:nvPr/>
            </p:nvSpPr>
            <p:spPr>
              <a:xfrm>
                <a:off x="1646851" y="1292462"/>
                <a:ext cx="88231" cy="154881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5038" extrusionOk="0">
                    <a:moveTo>
                      <a:pt x="2503" y="1"/>
                    </a:moveTo>
                    <a:lnTo>
                      <a:pt x="2513" y="18"/>
                    </a:lnTo>
                    <a:lnTo>
                      <a:pt x="2513" y="18"/>
                    </a:lnTo>
                    <a:cubicBezTo>
                      <a:pt x="2511" y="11"/>
                      <a:pt x="2507" y="5"/>
                      <a:pt x="2503" y="1"/>
                    </a:cubicBezTo>
                    <a:close/>
                    <a:moveTo>
                      <a:pt x="2513" y="18"/>
                    </a:moveTo>
                    <a:cubicBezTo>
                      <a:pt x="2525" y="60"/>
                      <a:pt x="2489" y="134"/>
                      <a:pt x="2402" y="134"/>
                    </a:cubicBezTo>
                    <a:cubicBezTo>
                      <a:pt x="2202" y="62"/>
                      <a:pt x="1993" y="23"/>
                      <a:pt x="1787" y="23"/>
                    </a:cubicBezTo>
                    <a:cubicBezTo>
                      <a:pt x="1238" y="23"/>
                      <a:pt x="720" y="295"/>
                      <a:pt x="501" y="901"/>
                    </a:cubicBezTo>
                    <a:cubicBezTo>
                      <a:pt x="268" y="1602"/>
                      <a:pt x="668" y="2302"/>
                      <a:pt x="1235" y="2669"/>
                    </a:cubicBezTo>
                    <a:lnTo>
                      <a:pt x="1235" y="2703"/>
                    </a:lnTo>
                    <a:cubicBezTo>
                      <a:pt x="1302" y="2736"/>
                      <a:pt x="1302" y="2803"/>
                      <a:pt x="1202" y="2836"/>
                    </a:cubicBezTo>
                    <a:cubicBezTo>
                      <a:pt x="635" y="3170"/>
                      <a:pt x="1" y="3870"/>
                      <a:pt x="268" y="4571"/>
                    </a:cubicBezTo>
                    <a:cubicBezTo>
                      <a:pt x="368" y="4871"/>
                      <a:pt x="668" y="5004"/>
                      <a:pt x="1001" y="5038"/>
                    </a:cubicBezTo>
                    <a:cubicBezTo>
                      <a:pt x="668" y="4471"/>
                      <a:pt x="668" y="3837"/>
                      <a:pt x="1302" y="3337"/>
                    </a:cubicBezTo>
                    <a:cubicBezTo>
                      <a:pt x="1368" y="3236"/>
                      <a:pt x="1468" y="3203"/>
                      <a:pt x="1602" y="3170"/>
                    </a:cubicBezTo>
                    <a:cubicBezTo>
                      <a:pt x="1335" y="2736"/>
                      <a:pt x="1168" y="2302"/>
                      <a:pt x="1102" y="1802"/>
                    </a:cubicBezTo>
                    <a:cubicBezTo>
                      <a:pt x="1135" y="1402"/>
                      <a:pt x="1402" y="901"/>
                      <a:pt x="1802" y="768"/>
                    </a:cubicBezTo>
                    <a:cubicBezTo>
                      <a:pt x="2169" y="668"/>
                      <a:pt x="2536" y="635"/>
                      <a:pt x="2869" y="635"/>
                    </a:cubicBezTo>
                    <a:lnTo>
                      <a:pt x="2513" y="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" name="Google Shape;720;p41"/>
              <p:cNvSpPr/>
              <p:nvPr/>
            </p:nvSpPr>
            <p:spPr>
              <a:xfrm>
                <a:off x="1634554" y="1035490"/>
                <a:ext cx="564033" cy="420527"/>
              </a:xfrm>
              <a:custGeom>
                <a:avLst/>
                <a:gdLst/>
                <a:ahLst/>
                <a:cxnLst/>
                <a:rect l="l" t="t" r="r" b="b"/>
                <a:pathLst>
                  <a:path w="18347" h="13679" extrusionOk="0">
                    <a:moveTo>
                      <a:pt x="3169" y="12563"/>
                    </a:moveTo>
                    <a:lnTo>
                      <a:pt x="3169" y="12563"/>
                    </a:lnTo>
                    <a:cubicBezTo>
                      <a:pt x="3120" y="12661"/>
                      <a:pt x="3072" y="12758"/>
                      <a:pt x="3036" y="12843"/>
                    </a:cubicBezTo>
                    <a:lnTo>
                      <a:pt x="3036" y="12843"/>
                    </a:lnTo>
                    <a:cubicBezTo>
                      <a:pt x="3036" y="12839"/>
                      <a:pt x="3036" y="12834"/>
                      <a:pt x="3036" y="12830"/>
                    </a:cubicBezTo>
                    <a:cubicBezTo>
                      <a:pt x="3036" y="12763"/>
                      <a:pt x="3003" y="12763"/>
                      <a:pt x="3003" y="12763"/>
                    </a:cubicBezTo>
                    <a:cubicBezTo>
                      <a:pt x="3036" y="12730"/>
                      <a:pt x="3103" y="12663"/>
                      <a:pt x="3169" y="12563"/>
                    </a:cubicBezTo>
                    <a:close/>
                    <a:moveTo>
                      <a:pt x="11943" y="154"/>
                    </a:moveTo>
                    <a:cubicBezTo>
                      <a:pt x="13206" y="154"/>
                      <a:pt x="14406" y="1121"/>
                      <a:pt x="14678" y="2389"/>
                    </a:cubicBezTo>
                    <a:cubicBezTo>
                      <a:pt x="14693" y="2435"/>
                      <a:pt x="14744" y="2460"/>
                      <a:pt x="14792" y="2460"/>
                    </a:cubicBezTo>
                    <a:cubicBezTo>
                      <a:pt x="14846" y="2460"/>
                      <a:pt x="14896" y="2427"/>
                      <a:pt x="14878" y="2355"/>
                    </a:cubicBezTo>
                    <a:lnTo>
                      <a:pt x="14878" y="2322"/>
                    </a:lnTo>
                    <a:cubicBezTo>
                      <a:pt x="15310" y="1735"/>
                      <a:pt x="15828" y="1177"/>
                      <a:pt x="16565" y="1177"/>
                    </a:cubicBezTo>
                    <a:cubicBezTo>
                      <a:pt x="16624" y="1177"/>
                      <a:pt x="16684" y="1181"/>
                      <a:pt x="16746" y="1188"/>
                    </a:cubicBezTo>
                    <a:cubicBezTo>
                      <a:pt x="17680" y="1321"/>
                      <a:pt x="18280" y="2522"/>
                      <a:pt x="17413" y="3156"/>
                    </a:cubicBezTo>
                    <a:cubicBezTo>
                      <a:pt x="17413" y="3189"/>
                      <a:pt x="17380" y="3189"/>
                      <a:pt x="17246" y="3189"/>
                    </a:cubicBezTo>
                    <a:cubicBezTo>
                      <a:pt x="14211" y="3423"/>
                      <a:pt x="11275" y="4490"/>
                      <a:pt x="8740" y="6192"/>
                    </a:cubicBezTo>
                    <a:cubicBezTo>
                      <a:pt x="7039" y="7359"/>
                      <a:pt x="5371" y="8894"/>
                      <a:pt x="4103" y="10661"/>
                    </a:cubicBezTo>
                    <a:cubicBezTo>
                      <a:pt x="3503" y="11495"/>
                      <a:pt x="2903" y="12363"/>
                      <a:pt x="2402" y="13230"/>
                    </a:cubicBezTo>
                    <a:cubicBezTo>
                      <a:pt x="2235" y="13363"/>
                      <a:pt x="2035" y="13430"/>
                      <a:pt x="1835" y="13430"/>
                    </a:cubicBezTo>
                    <a:cubicBezTo>
                      <a:pt x="1760" y="13441"/>
                      <a:pt x="1681" y="13446"/>
                      <a:pt x="1600" y="13446"/>
                    </a:cubicBezTo>
                    <a:cubicBezTo>
                      <a:pt x="1177" y="13446"/>
                      <a:pt x="708" y="13294"/>
                      <a:pt x="568" y="12930"/>
                    </a:cubicBezTo>
                    <a:cubicBezTo>
                      <a:pt x="334" y="12229"/>
                      <a:pt x="934" y="11529"/>
                      <a:pt x="1535" y="11195"/>
                    </a:cubicBezTo>
                    <a:cubicBezTo>
                      <a:pt x="1602" y="11162"/>
                      <a:pt x="1602" y="11095"/>
                      <a:pt x="1568" y="11062"/>
                    </a:cubicBezTo>
                    <a:lnTo>
                      <a:pt x="1568" y="11028"/>
                    </a:lnTo>
                    <a:cubicBezTo>
                      <a:pt x="1001" y="10661"/>
                      <a:pt x="568" y="9961"/>
                      <a:pt x="834" y="9260"/>
                    </a:cubicBezTo>
                    <a:cubicBezTo>
                      <a:pt x="1029" y="8654"/>
                      <a:pt x="1558" y="8382"/>
                      <a:pt x="2115" y="8382"/>
                    </a:cubicBezTo>
                    <a:cubicBezTo>
                      <a:pt x="2323" y="8382"/>
                      <a:pt x="2536" y="8421"/>
                      <a:pt x="2736" y="8493"/>
                    </a:cubicBezTo>
                    <a:cubicBezTo>
                      <a:pt x="2750" y="8497"/>
                      <a:pt x="2764" y="8499"/>
                      <a:pt x="2776" y="8499"/>
                    </a:cubicBezTo>
                    <a:cubicBezTo>
                      <a:pt x="2875" y="8499"/>
                      <a:pt x="2895" y="8389"/>
                      <a:pt x="2836" y="8360"/>
                    </a:cubicBezTo>
                    <a:cubicBezTo>
                      <a:pt x="2836" y="8293"/>
                      <a:pt x="2769" y="8293"/>
                      <a:pt x="2769" y="8293"/>
                    </a:cubicBezTo>
                    <a:cubicBezTo>
                      <a:pt x="701" y="6892"/>
                      <a:pt x="868" y="3290"/>
                      <a:pt x="2602" y="1688"/>
                    </a:cubicBezTo>
                    <a:cubicBezTo>
                      <a:pt x="3269" y="1066"/>
                      <a:pt x="4114" y="754"/>
                      <a:pt x="4969" y="754"/>
                    </a:cubicBezTo>
                    <a:cubicBezTo>
                      <a:pt x="5397" y="754"/>
                      <a:pt x="5827" y="832"/>
                      <a:pt x="6238" y="988"/>
                    </a:cubicBezTo>
                    <a:cubicBezTo>
                      <a:pt x="7406" y="1388"/>
                      <a:pt x="8040" y="2222"/>
                      <a:pt x="8773" y="3089"/>
                    </a:cubicBezTo>
                    <a:lnTo>
                      <a:pt x="8773" y="3123"/>
                    </a:lnTo>
                    <a:cubicBezTo>
                      <a:pt x="8773" y="3189"/>
                      <a:pt x="8773" y="3189"/>
                      <a:pt x="8840" y="3189"/>
                    </a:cubicBezTo>
                    <a:cubicBezTo>
                      <a:pt x="8848" y="3198"/>
                      <a:pt x="8863" y="3202"/>
                      <a:pt x="8879" y="3202"/>
                    </a:cubicBezTo>
                    <a:cubicBezTo>
                      <a:pt x="8928" y="3202"/>
                      <a:pt x="8990" y="3164"/>
                      <a:pt x="8940" y="3089"/>
                    </a:cubicBezTo>
                    <a:cubicBezTo>
                      <a:pt x="8907" y="3056"/>
                      <a:pt x="8907" y="3023"/>
                      <a:pt x="8873" y="2956"/>
                    </a:cubicBezTo>
                    <a:cubicBezTo>
                      <a:pt x="9274" y="1622"/>
                      <a:pt x="10041" y="387"/>
                      <a:pt x="11542" y="187"/>
                    </a:cubicBezTo>
                    <a:cubicBezTo>
                      <a:pt x="11676" y="165"/>
                      <a:pt x="11809" y="154"/>
                      <a:pt x="11943" y="154"/>
                    </a:cubicBezTo>
                    <a:close/>
                    <a:moveTo>
                      <a:pt x="12010" y="1"/>
                    </a:moveTo>
                    <a:cubicBezTo>
                      <a:pt x="11899" y="1"/>
                      <a:pt x="11787" y="7"/>
                      <a:pt x="11675" y="20"/>
                    </a:cubicBezTo>
                    <a:cubicBezTo>
                      <a:pt x="10341" y="187"/>
                      <a:pt x="9007" y="1421"/>
                      <a:pt x="8840" y="2822"/>
                    </a:cubicBezTo>
                    <a:cubicBezTo>
                      <a:pt x="8059" y="1471"/>
                      <a:pt x="6503" y="601"/>
                      <a:pt x="4983" y="601"/>
                    </a:cubicBezTo>
                    <a:cubicBezTo>
                      <a:pt x="4102" y="601"/>
                      <a:pt x="3233" y="894"/>
                      <a:pt x="2536" y="1555"/>
                    </a:cubicBezTo>
                    <a:cubicBezTo>
                      <a:pt x="1502" y="2489"/>
                      <a:pt x="1068" y="3857"/>
                      <a:pt x="1168" y="5224"/>
                    </a:cubicBezTo>
                    <a:cubicBezTo>
                      <a:pt x="1201" y="6225"/>
                      <a:pt x="1535" y="7559"/>
                      <a:pt x="2402" y="8193"/>
                    </a:cubicBezTo>
                    <a:cubicBezTo>
                      <a:pt x="2333" y="8183"/>
                      <a:pt x="2264" y="8178"/>
                      <a:pt x="2195" y="8178"/>
                    </a:cubicBezTo>
                    <a:cubicBezTo>
                      <a:pt x="1601" y="8178"/>
                      <a:pt x="1037" y="8552"/>
                      <a:pt x="768" y="9060"/>
                    </a:cubicBezTo>
                    <a:cubicBezTo>
                      <a:pt x="434" y="9828"/>
                      <a:pt x="768" y="10828"/>
                      <a:pt x="1535" y="11095"/>
                    </a:cubicBezTo>
                    <a:cubicBezTo>
                      <a:pt x="834" y="11429"/>
                      <a:pt x="0" y="12596"/>
                      <a:pt x="701" y="13330"/>
                    </a:cubicBezTo>
                    <a:cubicBezTo>
                      <a:pt x="921" y="13564"/>
                      <a:pt x="1295" y="13679"/>
                      <a:pt x="1682" y="13679"/>
                    </a:cubicBezTo>
                    <a:cubicBezTo>
                      <a:pt x="2231" y="13679"/>
                      <a:pt x="2807" y="13447"/>
                      <a:pt x="3003" y="12996"/>
                    </a:cubicBezTo>
                    <a:cubicBezTo>
                      <a:pt x="3003" y="12996"/>
                      <a:pt x="3017" y="13011"/>
                      <a:pt x="3027" y="13011"/>
                    </a:cubicBezTo>
                    <a:cubicBezTo>
                      <a:pt x="3032" y="13011"/>
                      <a:pt x="3036" y="13008"/>
                      <a:pt x="3036" y="12996"/>
                    </a:cubicBezTo>
                    <a:cubicBezTo>
                      <a:pt x="3837" y="11696"/>
                      <a:pt x="4570" y="10428"/>
                      <a:pt x="5571" y="9327"/>
                    </a:cubicBezTo>
                    <a:cubicBezTo>
                      <a:pt x="6572" y="8193"/>
                      <a:pt x="7739" y="7192"/>
                      <a:pt x="9007" y="6358"/>
                    </a:cubicBezTo>
                    <a:cubicBezTo>
                      <a:pt x="11509" y="4691"/>
                      <a:pt x="14411" y="3690"/>
                      <a:pt x="17413" y="3423"/>
                    </a:cubicBezTo>
                    <a:cubicBezTo>
                      <a:pt x="17446" y="3423"/>
                      <a:pt x="17513" y="3356"/>
                      <a:pt x="17513" y="3290"/>
                    </a:cubicBezTo>
                    <a:lnTo>
                      <a:pt x="17546" y="3290"/>
                    </a:lnTo>
                    <a:cubicBezTo>
                      <a:pt x="18347" y="2756"/>
                      <a:pt x="18213" y="1555"/>
                      <a:pt x="17346" y="1155"/>
                    </a:cubicBezTo>
                    <a:cubicBezTo>
                      <a:pt x="17099" y="1027"/>
                      <a:pt x="16842" y="968"/>
                      <a:pt x="16591" y="968"/>
                    </a:cubicBezTo>
                    <a:cubicBezTo>
                      <a:pt x="15861" y="968"/>
                      <a:pt x="15176" y="1460"/>
                      <a:pt x="14878" y="2155"/>
                    </a:cubicBezTo>
                    <a:cubicBezTo>
                      <a:pt x="14479" y="866"/>
                      <a:pt x="13289" y="1"/>
                      <a:pt x="120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1" name="Google Shape;721;p41"/>
              <p:cNvSpPr/>
              <p:nvPr/>
            </p:nvSpPr>
            <p:spPr>
              <a:xfrm>
                <a:off x="3107124" y="2042074"/>
                <a:ext cx="29759" cy="16447"/>
              </a:xfrm>
              <a:custGeom>
                <a:avLst/>
                <a:gdLst/>
                <a:ahLst/>
                <a:cxnLst/>
                <a:rect l="l" t="t" r="r" b="b"/>
                <a:pathLst>
                  <a:path w="968" h="535" extrusionOk="0">
                    <a:moveTo>
                      <a:pt x="467" y="1"/>
                    </a:moveTo>
                    <a:cubicBezTo>
                      <a:pt x="334" y="201"/>
                      <a:pt x="167" y="368"/>
                      <a:pt x="0" y="535"/>
                    </a:cubicBezTo>
                    <a:cubicBezTo>
                      <a:pt x="334" y="435"/>
                      <a:pt x="634" y="268"/>
                      <a:pt x="968" y="101"/>
                    </a:cubicBezTo>
                    <a:lnTo>
                      <a:pt x="968" y="101"/>
                    </a:lnTo>
                    <a:cubicBezTo>
                      <a:pt x="909" y="109"/>
                      <a:pt x="855" y="114"/>
                      <a:pt x="805" y="114"/>
                    </a:cubicBezTo>
                    <a:cubicBezTo>
                      <a:pt x="655" y="114"/>
                      <a:pt x="542" y="76"/>
                      <a:pt x="467" y="1"/>
                    </a:cubicBezTo>
                    <a:close/>
                  </a:path>
                </a:pathLst>
              </a:custGeom>
              <a:solidFill>
                <a:srgbClr val="A5E0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" name="Google Shape;722;p41"/>
              <p:cNvSpPr/>
              <p:nvPr/>
            </p:nvSpPr>
            <p:spPr>
              <a:xfrm>
                <a:off x="3107124" y="1878711"/>
                <a:ext cx="148732" cy="179813"/>
              </a:xfrm>
              <a:custGeom>
                <a:avLst/>
                <a:gdLst/>
                <a:ahLst/>
                <a:cxnLst/>
                <a:rect l="l" t="t" r="r" b="b"/>
                <a:pathLst>
                  <a:path w="4838" h="5849" extrusionOk="0">
                    <a:moveTo>
                      <a:pt x="3594" y="0"/>
                    </a:moveTo>
                    <a:cubicBezTo>
                      <a:pt x="3316" y="0"/>
                      <a:pt x="3023" y="124"/>
                      <a:pt x="2802" y="345"/>
                    </a:cubicBezTo>
                    <a:cubicBezTo>
                      <a:pt x="2469" y="645"/>
                      <a:pt x="2235" y="1145"/>
                      <a:pt x="2068" y="1579"/>
                    </a:cubicBezTo>
                    <a:cubicBezTo>
                      <a:pt x="1835" y="2179"/>
                      <a:pt x="1668" y="2846"/>
                      <a:pt x="1401" y="3480"/>
                    </a:cubicBezTo>
                    <a:cubicBezTo>
                      <a:pt x="1068" y="4348"/>
                      <a:pt x="667" y="5248"/>
                      <a:pt x="0" y="5849"/>
                    </a:cubicBezTo>
                    <a:cubicBezTo>
                      <a:pt x="901" y="5482"/>
                      <a:pt x="1768" y="4981"/>
                      <a:pt x="2569" y="4281"/>
                    </a:cubicBezTo>
                    <a:cubicBezTo>
                      <a:pt x="3403" y="3480"/>
                      <a:pt x="4837" y="1912"/>
                      <a:pt x="4403" y="645"/>
                    </a:cubicBezTo>
                    <a:cubicBezTo>
                      <a:pt x="4273" y="198"/>
                      <a:pt x="3945" y="0"/>
                      <a:pt x="359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" name="Google Shape;723;p41"/>
              <p:cNvSpPr/>
              <p:nvPr/>
            </p:nvSpPr>
            <p:spPr>
              <a:xfrm>
                <a:off x="3158402" y="1909238"/>
                <a:ext cx="43101" cy="106215"/>
              </a:xfrm>
              <a:custGeom>
                <a:avLst/>
                <a:gdLst/>
                <a:ahLst/>
                <a:cxnLst/>
                <a:rect l="l" t="t" r="r" b="b"/>
                <a:pathLst>
                  <a:path w="1402" h="3455" extrusionOk="0">
                    <a:moveTo>
                      <a:pt x="1297" y="1"/>
                    </a:moveTo>
                    <a:cubicBezTo>
                      <a:pt x="1256" y="1"/>
                      <a:pt x="1216" y="27"/>
                      <a:pt x="1201" y="86"/>
                    </a:cubicBezTo>
                    <a:cubicBezTo>
                      <a:pt x="968" y="619"/>
                      <a:pt x="834" y="1186"/>
                      <a:pt x="634" y="1753"/>
                    </a:cubicBezTo>
                    <a:cubicBezTo>
                      <a:pt x="400" y="2287"/>
                      <a:pt x="67" y="2821"/>
                      <a:pt x="0" y="3421"/>
                    </a:cubicBezTo>
                    <a:cubicBezTo>
                      <a:pt x="0" y="3455"/>
                      <a:pt x="34" y="3455"/>
                      <a:pt x="34" y="3455"/>
                    </a:cubicBezTo>
                    <a:cubicBezTo>
                      <a:pt x="400" y="3088"/>
                      <a:pt x="667" y="2487"/>
                      <a:pt x="867" y="1954"/>
                    </a:cubicBezTo>
                    <a:cubicBezTo>
                      <a:pt x="1134" y="1353"/>
                      <a:pt x="1368" y="753"/>
                      <a:pt x="1401" y="119"/>
                    </a:cubicBezTo>
                    <a:cubicBezTo>
                      <a:pt x="1401" y="44"/>
                      <a:pt x="1349" y="1"/>
                      <a:pt x="129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" name="Google Shape;724;p41"/>
              <p:cNvSpPr/>
              <p:nvPr/>
            </p:nvSpPr>
            <p:spPr>
              <a:xfrm>
                <a:off x="3088648" y="1871825"/>
                <a:ext cx="177446" cy="196967"/>
              </a:xfrm>
              <a:custGeom>
                <a:avLst/>
                <a:gdLst/>
                <a:ahLst/>
                <a:cxnLst/>
                <a:rect l="l" t="t" r="r" b="b"/>
                <a:pathLst>
                  <a:path w="5772" h="6407" extrusionOk="0">
                    <a:moveTo>
                      <a:pt x="4164" y="246"/>
                    </a:moveTo>
                    <a:cubicBezTo>
                      <a:pt x="4527" y="246"/>
                      <a:pt x="4870" y="447"/>
                      <a:pt x="5004" y="869"/>
                    </a:cubicBezTo>
                    <a:cubicBezTo>
                      <a:pt x="5438" y="2136"/>
                      <a:pt x="4004" y="3704"/>
                      <a:pt x="3170" y="4505"/>
                    </a:cubicBezTo>
                    <a:cubicBezTo>
                      <a:pt x="2403" y="5205"/>
                      <a:pt x="1502" y="5672"/>
                      <a:pt x="601" y="6073"/>
                    </a:cubicBezTo>
                    <a:cubicBezTo>
                      <a:pt x="1302" y="5405"/>
                      <a:pt x="1669" y="4572"/>
                      <a:pt x="2002" y="3704"/>
                    </a:cubicBezTo>
                    <a:cubicBezTo>
                      <a:pt x="2236" y="3070"/>
                      <a:pt x="2436" y="2403"/>
                      <a:pt x="2669" y="1803"/>
                    </a:cubicBezTo>
                    <a:cubicBezTo>
                      <a:pt x="2836" y="1369"/>
                      <a:pt x="3070" y="902"/>
                      <a:pt x="3403" y="569"/>
                    </a:cubicBezTo>
                    <a:cubicBezTo>
                      <a:pt x="3616" y="356"/>
                      <a:pt x="3895" y="246"/>
                      <a:pt x="4164" y="246"/>
                    </a:cubicBezTo>
                    <a:close/>
                    <a:moveTo>
                      <a:pt x="4213" y="1"/>
                    </a:moveTo>
                    <a:cubicBezTo>
                      <a:pt x="4133" y="1"/>
                      <a:pt x="4052" y="12"/>
                      <a:pt x="3970" y="35"/>
                    </a:cubicBezTo>
                    <a:cubicBezTo>
                      <a:pt x="3303" y="202"/>
                      <a:pt x="2936" y="836"/>
                      <a:pt x="2636" y="1403"/>
                    </a:cubicBezTo>
                    <a:cubicBezTo>
                      <a:pt x="1836" y="3037"/>
                      <a:pt x="1635" y="4972"/>
                      <a:pt x="168" y="6206"/>
                    </a:cubicBezTo>
                    <a:cubicBezTo>
                      <a:pt x="134" y="6239"/>
                      <a:pt x="134" y="6239"/>
                      <a:pt x="134" y="6306"/>
                    </a:cubicBezTo>
                    <a:cubicBezTo>
                      <a:pt x="101" y="6339"/>
                      <a:pt x="68" y="6339"/>
                      <a:pt x="68" y="6339"/>
                    </a:cubicBezTo>
                    <a:cubicBezTo>
                      <a:pt x="1" y="6339"/>
                      <a:pt x="68" y="6406"/>
                      <a:pt x="101" y="6406"/>
                    </a:cubicBezTo>
                    <a:cubicBezTo>
                      <a:pt x="134" y="6373"/>
                      <a:pt x="168" y="6373"/>
                      <a:pt x="234" y="6373"/>
                    </a:cubicBezTo>
                    <a:cubicBezTo>
                      <a:pt x="246" y="6384"/>
                      <a:pt x="253" y="6388"/>
                      <a:pt x="259" y="6388"/>
                    </a:cubicBezTo>
                    <a:cubicBezTo>
                      <a:pt x="271" y="6388"/>
                      <a:pt x="279" y="6373"/>
                      <a:pt x="301" y="6373"/>
                    </a:cubicBezTo>
                    <a:cubicBezTo>
                      <a:pt x="1635" y="6039"/>
                      <a:pt x="2903" y="5172"/>
                      <a:pt x="3804" y="4171"/>
                    </a:cubicBezTo>
                    <a:cubicBezTo>
                      <a:pt x="4504" y="3337"/>
                      <a:pt x="5772" y="1803"/>
                      <a:pt x="5138" y="635"/>
                    </a:cubicBezTo>
                    <a:cubicBezTo>
                      <a:pt x="4945" y="250"/>
                      <a:pt x="4593" y="1"/>
                      <a:pt x="42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" name="Google Shape;725;p41"/>
              <p:cNvSpPr/>
              <p:nvPr/>
            </p:nvSpPr>
            <p:spPr>
              <a:xfrm>
                <a:off x="3061995" y="2216411"/>
                <a:ext cx="128227" cy="62838"/>
              </a:xfrm>
              <a:custGeom>
                <a:avLst/>
                <a:gdLst/>
                <a:ahLst/>
                <a:cxnLst/>
                <a:rect l="l" t="t" r="r" b="b"/>
                <a:pathLst>
                  <a:path w="4171" h="2044" extrusionOk="0">
                    <a:moveTo>
                      <a:pt x="2546" y="1"/>
                    </a:moveTo>
                    <a:cubicBezTo>
                      <a:pt x="2269" y="1"/>
                      <a:pt x="2002" y="45"/>
                      <a:pt x="1735" y="134"/>
                    </a:cubicBezTo>
                    <a:cubicBezTo>
                      <a:pt x="1135" y="268"/>
                      <a:pt x="534" y="501"/>
                      <a:pt x="1" y="835"/>
                    </a:cubicBezTo>
                    <a:cubicBezTo>
                      <a:pt x="568" y="1001"/>
                      <a:pt x="1035" y="1335"/>
                      <a:pt x="1568" y="1635"/>
                    </a:cubicBezTo>
                    <a:cubicBezTo>
                      <a:pt x="1952" y="1835"/>
                      <a:pt x="2511" y="2044"/>
                      <a:pt x="3003" y="2044"/>
                    </a:cubicBezTo>
                    <a:cubicBezTo>
                      <a:pt x="3495" y="2044"/>
                      <a:pt x="3920" y="1835"/>
                      <a:pt x="4037" y="1202"/>
                    </a:cubicBezTo>
                    <a:cubicBezTo>
                      <a:pt x="4170" y="601"/>
                      <a:pt x="3470" y="134"/>
                      <a:pt x="2969" y="34"/>
                    </a:cubicBezTo>
                    <a:cubicBezTo>
                      <a:pt x="2825" y="12"/>
                      <a:pt x="2684" y="1"/>
                      <a:pt x="254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" name="Google Shape;726;p41"/>
              <p:cNvSpPr/>
              <p:nvPr/>
            </p:nvSpPr>
            <p:spPr>
              <a:xfrm>
                <a:off x="3108139" y="2228893"/>
                <a:ext cx="69755" cy="17277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562" extrusionOk="0">
                    <a:moveTo>
                      <a:pt x="1031" y="1"/>
                    </a:moveTo>
                    <a:cubicBezTo>
                      <a:pt x="678" y="1"/>
                      <a:pt x="322" y="74"/>
                      <a:pt x="34" y="195"/>
                    </a:cubicBezTo>
                    <a:cubicBezTo>
                      <a:pt x="1" y="195"/>
                      <a:pt x="1" y="262"/>
                      <a:pt x="34" y="262"/>
                    </a:cubicBezTo>
                    <a:cubicBezTo>
                      <a:pt x="368" y="262"/>
                      <a:pt x="701" y="262"/>
                      <a:pt x="1035" y="295"/>
                    </a:cubicBezTo>
                    <a:cubicBezTo>
                      <a:pt x="1368" y="362"/>
                      <a:pt x="1702" y="529"/>
                      <a:pt x="2035" y="562"/>
                    </a:cubicBezTo>
                    <a:cubicBezTo>
                      <a:pt x="2169" y="562"/>
                      <a:pt x="2269" y="429"/>
                      <a:pt x="2169" y="362"/>
                    </a:cubicBezTo>
                    <a:cubicBezTo>
                      <a:pt x="1877" y="107"/>
                      <a:pt x="1456" y="1"/>
                      <a:pt x="103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" name="Google Shape;727;p41"/>
              <p:cNvSpPr/>
              <p:nvPr/>
            </p:nvSpPr>
            <p:spPr>
              <a:xfrm>
                <a:off x="3051758" y="2210263"/>
                <a:ext cx="143598" cy="77041"/>
              </a:xfrm>
              <a:custGeom>
                <a:avLst/>
                <a:gdLst/>
                <a:ahLst/>
                <a:cxnLst/>
                <a:rect l="l" t="t" r="r" b="b"/>
                <a:pathLst>
                  <a:path w="4671" h="2506" extrusionOk="0">
                    <a:moveTo>
                      <a:pt x="2854" y="199"/>
                    </a:moveTo>
                    <a:cubicBezTo>
                      <a:pt x="2999" y="199"/>
                      <a:pt x="3149" y="210"/>
                      <a:pt x="3302" y="234"/>
                    </a:cubicBezTo>
                    <a:cubicBezTo>
                      <a:pt x="3803" y="334"/>
                      <a:pt x="4503" y="801"/>
                      <a:pt x="4370" y="1402"/>
                    </a:cubicBezTo>
                    <a:cubicBezTo>
                      <a:pt x="4254" y="2029"/>
                      <a:pt x="3836" y="2240"/>
                      <a:pt x="3354" y="2240"/>
                    </a:cubicBezTo>
                    <a:cubicBezTo>
                      <a:pt x="2863" y="2240"/>
                      <a:pt x="2305" y="2021"/>
                      <a:pt x="1935" y="1802"/>
                    </a:cubicBezTo>
                    <a:cubicBezTo>
                      <a:pt x="1368" y="1502"/>
                      <a:pt x="934" y="1168"/>
                      <a:pt x="334" y="1001"/>
                    </a:cubicBezTo>
                    <a:cubicBezTo>
                      <a:pt x="867" y="701"/>
                      <a:pt x="1468" y="401"/>
                      <a:pt x="2102" y="301"/>
                    </a:cubicBezTo>
                    <a:cubicBezTo>
                      <a:pt x="2338" y="236"/>
                      <a:pt x="2589" y="199"/>
                      <a:pt x="2854" y="199"/>
                    </a:cubicBezTo>
                    <a:close/>
                    <a:moveTo>
                      <a:pt x="2969" y="1"/>
                    </a:moveTo>
                    <a:cubicBezTo>
                      <a:pt x="2001" y="1"/>
                      <a:pt x="967" y="401"/>
                      <a:pt x="167" y="1001"/>
                    </a:cubicBezTo>
                    <a:cubicBezTo>
                      <a:pt x="33" y="1001"/>
                      <a:pt x="0" y="1168"/>
                      <a:pt x="133" y="1201"/>
                    </a:cubicBezTo>
                    <a:cubicBezTo>
                      <a:pt x="1234" y="1460"/>
                      <a:pt x="2084" y="2505"/>
                      <a:pt x="3231" y="2505"/>
                    </a:cubicBezTo>
                    <a:cubicBezTo>
                      <a:pt x="3266" y="2505"/>
                      <a:pt x="3301" y="2504"/>
                      <a:pt x="3336" y="2502"/>
                    </a:cubicBezTo>
                    <a:cubicBezTo>
                      <a:pt x="4003" y="2469"/>
                      <a:pt x="4670" y="1969"/>
                      <a:pt x="4603" y="1235"/>
                    </a:cubicBezTo>
                    <a:cubicBezTo>
                      <a:pt x="4503" y="401"/>
                      <a:pt x="3703" y="34"/>
                      <a:pt x="29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" name="Google Shape;728;p41"/>
              <p:cNvSpPr/>
              <p:nvPr/>
            </p:nvSpPr>
            <p:spPr>
              <a:xfrm>
                <a:off x="3127629" y="2075552"/>
                <a:ext cx="68740" cy="33233"/>
              </a:xfrm>
              <a:custGeom>
                <a:avLst/>
                <a:gdLst/>
                <a:ahLst/>
                <a:cxnLst/>
                <a:rect l="l" t="t" r="r" b="b"/>
                <a:pathLst>
                  <a:path w="2236" h="1081" extrusionOk="0">
                    <a:moveTo>
                      <a:pt x="922" y="0"/>
                    </a:moveTo>
                    <a:cubicBezTo>
                      <a:pt x="605" y="0"/>
                      <a:pt x="275" y="64"/>
                      <a:pt x="0" y="113"/>
                    </a:cubicBezTo>
                    <a:cubicBezTo>
                      <a:pt x="234" y="513"/>
                      <a:pt x="568" y="847"/>
                      <a:pt x="1001" y="1013"/>
                    </a:cubicBezTo>
                    <a:cubicBezTo>
                      <a:pt x="1135" y="1047"/>
                      <a:pt x="1301" y="1080"/>
                      <a:pt x="1401" y="1080"/>
                    </a:cubicBezTo>
                    <a:cubicBezTo>
                      <a:pt x="1735" y="1080"/>
                      <a:pt x="2235" y="880"/>
                      <a:pt x="1802" y="313"/>
                    </a:cubicBezTo>
                    <a:cubicBezTo>
                      <a:pt x="1578" y="72"/>
                      <a:pt x="1258" y="0"/>
                      <a:pt x="92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" name="Google Shape;729;p41"/>
              <p:cNvSpPr/>
              <p:nvPr/>
            </p:nvSpPr>
            <p:spPr>
              <a:xfrm>
                <a:off x="3127629" y="2077980"/>
                <a:ext cx="46175" cy="30804"/>
              </a:xfrm>
              <a:custGeom>
                <a:avLst/>
                <a:gdLst/>
                <a:ahLst/>
                <a:cxnLst/>
                <a:rect l="l" t="t" r="r" b="b"/>
                <a:pathLst>
                  <a:path w="1502" h="1002" extrusionOk="0">
                    <a:moveTo>
                      <a:pt x="234" y="0"/>
                    </a:moveTo>
                    <a:cubicBezTo>
                      <a:pt x="167" y="0"/>
                      <a:pt x="67" y="34"/>
                      <a:pt x="0" y="34"/>
                    </a:cubicBezTo>
                    <a:cubicBezTo>
                      <a:pt x="234" y="434"/>
                      <a:pt x="568" y="768"/>
                      <a:pt x="1001" y="934"/>
                    </a:cubicBezTo>
                    <a:cubicBezTo>
                      <a:pt x="1135" y="968"/>
                      <a:pt x="1235" y="1001"/>
                      <a:pt x="1401" y="1001"/>
                    </a:cubicBezTo>
                    <a:lnTo>
                      <a:pt x="1502" y="1001"/>
                    </a:lnTo>
                    <a:cubicBezTo>
                      <a:pt x="1235" y="868"/>
                      <a:pt x="968" y="768"/>
                      <a:pt x="668" y="634"/>
                    </a:cubicBezTo>
                    <a:cubicBezTo>
                      <a:pt x="401" y="501"/>
                      <a:pt x="301" y="267"/>
                      <a:pt x="234" y="0"/>
                    </a:cubicBezTo>
                    <a:close/>
                  </a:path>
                </a:pathLst>
              </a:custGeom>
              <a:solidFill>
                <a:srgbClr val="A5E0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" name="Google Shape;730;p41"/>
              <p:cNvSpPr/>
              <p:nvPr/>
            </p:nvSpPr>
            <p:spPr>
              <a:xfrm>
                <a:off x="3121481" y="2070941"/>
                <a:ext cx="74889" cy="42240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1374" extrusionOk="0">
                    <a:moveTo>
                      <a:pt x="1083" y="124"/>
                    </a:moveTo>
                    <a:cubicBezTo>
                      <a:pt x="1442" y="124"/>
                      <a:pt x="1785" y="210"/>
                      <a:pt x="2002" y="463"/>
                    </a:cubicBezTo>
                    <a:cubicBezTo>
                      <a:pt x="2402" y="1063"/>
                      <a:pt x="1935" y="1230"/>
                      <a:pt x="1601" y="1230"/>
                    </a:cubicBezTo>
                    <a:cubicBezTo>
                      <a:pt x="1501" y="1230"/>
                      <a:pt x="1368" y="1197"/>
                      <a:pt x="1201" y="1163"/>
                    </a:cubicBezTo>
                    <a:cubicBezTo>
                      <a:pt x="768" y="963"/>
                      <a:pt x="434" y="630"/>
                      <a:pt x="200" y="263"/>
                    </a:cubicBezTo>
                    <a:cubicBezTo>
                      <a:pt x="461" y="186"/>
                      <a:pt x="778" y="124"/>
                      <a:pt x="1083" y="124"/>
                    </a:cubicBezTo>
                    <a:close/>
                    <a:moveTo>
                      <a:pt x="1113" y="1"/>
                    </a:moveTo>
                    <a:cubicBezTo>
                      <a:pt x="774" y="1"/>
                      <a:pt x="449" y="83"/>
                      <a:pt x="200" y="196"/>
                    </a:cubicBezTo>
                    <a:cubicBezTo>
                      <a:pt x="167" y="196"/>
                      <a:pt x="100" y="196"/>
                      <a:pt x="100" y="229"/>
                    </a:cubicBezTo>
                    <a:cubicBezTo>
                      <a:pt x="67" y="263"/>
                      <a:pt x="67" y="263"/>
                      <a:pt x="34" y="263"/>
                    </a:cubicBezTo>
                    <a:cubicBezTo>
                      <a:pt x="0" y="263"/>
                      <a:pt x="0" y="296"/>
                      <a:pt x="34" y="296"/>
                    </a:cubicBezTo>
                    <a:lnTo>
                      <a:pt x="67" y="296"/>
                    </a:lnTo>
                    <a:cubicBezTo>
                      <a:pt x="367" y="763"/>
                      <a:pt x="868" y="1230"/>
                      <a:pt x="1401" y="1364"/>
                    </a:cubicBezTo>
                    <a:cubicBezTo>
                      <a:pt x="1461" y="1370"/>
                      <a:pt x="1525" y="1373"/>
                      <a:pt x="1590" y="1373"/>
                    </a:cubicBezTo>
                    <a:cubicBezTo>
                      <a:pt x="1891" y="1373"/>
                      <a:pt x="2226" y="1292"/>
                      <a:pt x="2335" y="963"/>
                    </a:cubicBezTo>
                    <a:cubicBezTo>
                      <a:pt x="2435" y="530"/>
                      <a:pt x="2002" y="196"/>
                      <a:pt x="1601" y="63"/>
                    </a:cubicBezTo>
                    <a:cubicBezTo>
                      <a:pt x="1440" y="20"/>
                      <a:pt x="1275" y="1"/>
                      <a:pt x="11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" name="Google Shape;731;p41"/>
              <p:cNvSpPr/>
              <p:nvPr/>
            </p:nvSpPr>
            <p:spPr>
              <a:xfrm>
                <a:off x="3059935" y="1764843"/>
                <a:ext cx="124138" cy="56228"/>
              </a:xfrm>
              <a:custGeom>
                <a:avLst/>
                <a:gdLst/>
                <a:ahLst/>
                <a:cxnLst/>
                <a:rect l="l" t="t" r="r" b="b"/>
                <a:pathLst>
                  <a:path w="4038" h="1829" extrusionOk="0">
                    <a:moveTo>
                      <a:pt x="2535" y="1"/>
                    </a:moveTo>
                    <a:cubicBezTo>
                      <a:pt x="1967" y="1"/>
                      <a:pt x="1359" y="310"/>
                      <a:pt x="1002" y="646"/>
                    </a:cubicBezTo>
                    <a:cubicBezTo>
                      <a:pt x="601" y="913"/>
                      <a:pt x="334" y="1313"/>
                      <a:pt x="1" y="1680"/>
                    </a:cubicBezTo>
                    <a:cubicBezTo>
                      <a:pt x="601" y="1680"/>
                      <a:pt x="1268" y="1747"/>
                      <a:pt x="1936" y="1814"/>
                    </a:cubicBezTo>
                    <a:cubicBezTo>
                      <a:pt x="2136" y="1814"/>
                      <a:pt x="2351" y="1829"/>
                      <a:pt x="2561" y="1829"/>
                    </a:cubicBezTo>
                    <a:cubicBezTo>
                      <a:pt x="2666" y="1829"/>
                      <a:pt x="2770" y="1825"/>
                      <a:pt x="2870" y="1814"/>
                    </a:cubicBezTo>
                    <a:cubicBezTo>
                      <a:pt x="3537" y="1680"/>
                      <a:pt x="4037" y="1013"/>
                      <a:pt x="3437" y="379"/>
                    </a:cubicBezTo>
                    <a:cubicBezTo>
                      <a:pt x="3190" y="108"/>
                      <a:pt x="2869" y="1"/>
                      <a:pt x="253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2" name="Google Shape;732;p41"/>
              <p:cNvSpPr/>
              <p:nvPr/>
            </p:nvSpPr>
            <p:spPr>
              <a:xfrm>
                <a:off x="3109184" y="1774281"/>
                <a:ext cx="50264" cy="10698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348" extrusionOk="0">
                    <a:moveTo>
                      <a:pt x="1140" y="0"/>
                    </a:moveTo>
                    <a:cubicBezTo>
                      <a:pt x="1042" y="0"/>
                      <a:pt x="941" y="6"/>
                      <a:pt x="834" y="6"/>
                    </a:cubicBezTo>
                    <a:cubicBezTo>
                      <a:pt x="600" y="39"/>
                      <a:pt x="334" y="72"/>
                      <a:pt x="100" y="206"/>
                    </a:cubicBezTo>
                    <a:cubicBezTo>
                      <a:pt x="0" y="239"/>
                      <a:pt x="67" y="339"/>
                      <a:pt x="133" y="339"/>
                    </a:cubicBezTo>
                    <a:cubicBezTo>
                      <a:pt x="222" y="328"/>
                      <a:pt x="311" y="324"/>
                      <a:pt x="402" y="324"/>
                    </a:cubicBezTo>
                    <a:cubicBezTo>
                      <a:pt x="582" y="324"/>
                      <a:pt x="767" y="339"/>
                      <a:pt x="967" y="339"/>
                    </a:cubicBezTo>
                    <a:cubicBezTo>
                      <a:pt x="1067" y="339"/>
                      <a:pt x="1176" y="348"/>
                      <a:pt x="1280" y="348"/>
                    </a:cubicBezTo>
                    <a:cubicBezTo>
                      <a:pt x="1384" y="348"/>
                      <a:pt x="1484" y="339"/>
                      <a:pt x="1568" y="306"/>
                    </a:cubicBezTo>
                    <a:cubicBezTo>
                      <a:pt x="1635" y="206"/>
                      <a:pt x="1635" y="106"/>
                      <a:pt x="1568" y="72"/>
                    </a:cubicBezTo>
                    <a:cubicBezTo>
                      <a:pt x="1428" y="12"/>
                      <a:pt x="1288" y="0"/>
                      <a:pt x="114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3" name="Google Shape;733;p41"/>
              <p:cNvSpPr/>
              <p:nvPr/>
            </p:nvSpPr>
            <p:spPr>
              <a:xfrm>
                <a:off x="3050006" y="1759678"/>
                <a:ext cx="145135" cy="66342"/>
              </a:xfrm>
              <a:custGeom>
                <a:avLst/>
                <a:gdLst/>
                <a:ahLst/>
                <a:cxnLst/>
                <a:rect l="l" t="t" r="r" b="b"/>
                <a:pathLst>
                  <a:path w="4721" h="2158" extrusionOk="0">
                    <a:moveTo>
                      <a:pt x="2836" y="126"/>
                    </a:moveTo>
                    <a:cubicBezTo>
                      <a:pt x="3180" y="126"/>
                      <a:pt x="3508" y="237"/>
                      <a:pt x="3760" y="514"/>
                    </a:cubicBezTo>
                    <a:cubicBezTo>
                      <a:pt x="4360" y="1181"/>
                      <a:pt x="3860" y="1848"/>
                      <a:pt x="3193" y="1948"/>
                    </a:cubicBezTo>
                    <a:cubicBezTo>
                      <a:pt x="3081" y="1960"/>
                      <a:pt x="2974" y="1963"/>
                      <a:pt x="2868" y="1963"/>
                    </a:cubicBezTo>
                    <a:cubicBezTo>
                      <a:pt x="2655" y="1963"/>
                      <a:pt x="2448" y="1948"/>
                      <a:pt x="2225" y="1948"/>
                    </a:cubicBezTo>
                    <a:cubicBezTo>
                      <a:pt x="1591" y="1882"/>
                      <a:pt x="924" y="1815"/>
                      <a:pt x="257" y="1815"/>
                    </a:cubicBezTo>
                    <a:cubicBezTo>
                      <a:pt x="591" y="1448"/>
                      <a:pt x="891" y="1048"/>
                      <a:pt x="1258" y="781"/>
                    </a:cubicBezTo>
                    <a:cubicBezTo>
                      <a:pt x="1653" y="428"/>
                      <a:pt x="2267" y="126"/>
                      <a:pt x="2836" y="126"/>
                    </a:cubicBezTo>
                    <a:close/>
                    <a:moveTo>
                      <a:pt x="2756" y="1"/>
                    </a:moveTo>
                    <a:cubicBezTo>
                      <a:pt x="2517" y="1"/>
                      <a:pt x="2276" y="41"/>
                      <a:pt x="2058" y="114"/>
                    </a:cubicBezTo>
                    <a:cubicBezTo>
                      <a:pt x="1191" y="381"/>
                      <a:pt x="524" y="1181"/>
                      <a:pt x="24" y="1948"/>
                    </a:cubicBezTo>
                    <a:cubicBezTo>
                      <a:pt x="0" y="1972"/>
                      <a:pt x="10" y="1996"/>
                      <a:pt x="29" y="1996"/>
                    </a:cubicBezTo>
                    <a:cubicBezTo>
                      <a:pt x="37" y="1996"/>
                      <a:pt x="47" y="1992"/>
                      <a:pt x="57" y="1982"/>
                    </a:cubicBezTo>
                    <a:cubicBezTo>
                      <a:pt x="90" y="1982"/>
                      <a:pt x="90" y="1948"/>
                      <a:pt x="157" y="1882"/>
                    </a:cubicBezTo>
                    <a:cubicBezTo>
                      <a:pt x="157" y="1948"/>
                      <a:pt x="190" y="1982"/>
                      <a:pt x="224" y="1982"/>
                    </a:cubicBezTo>
                    <a:cubicBezTo>
                      <a:pt x="504" y="2035"/>
                      <a:pt x="1350" y="2158"/>
                      <a:pt x="2194" y="2158"/>
                    </a:cubicBezTo>
                    <a:cubicBezTo>
                      <a:pt x="3459" y="2158"/>
                      <a:pt x="4720" y="1882"/>
                      <a:pt x="4060" y="681"/>
                    </a:cubicBezTo>
                    <a:cubicBezTo>
                      <a:pt x="3807" y="198"/>
                      <a:pt x="3285" y="1"/>
                      <a:pt x="27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4" name="Google Shape;734;p41"/>
              <p:cNvSpPr/>
              <p:nvPr/>
            </p:nvSpPr>
            <p:spPr>
              <a:xfrm>
                <a:off x="1488929" y="1843623"/>
                <a:ext cx="1634671" cy="824360"/>
              </a:xfrm>
              <a:custGeom>
                <a:avLst/>
                <a:gdLst/>
                <a:ahLst/>
                <a:cxnLst/>
                <a:rect l="l" t="t" r="r" b="b"/>
                <a:pathLst>
                  <a:path w="53173" h="26815" extrusionOk="0">
                    <a:moveTo>
                      <a:pt x="4218" y="1"/>
                    </a:moveTo>
                    <a:cubicBezTo>
                      <a:pt x="4044" y="1"/>
                      <a:pt x="3870" y="18"/>
                      <a:pt x="3703" y="52"/>
                    </a:cubicBezTo>
                    <a:cubicBezTo>
                      <a:pt x="2136" y="319"/>
                      <a:pt x="1202" y="1886"/>
                      <a:pt x="835" y="3287"/>
                    </a:cubicBezTo>
                    <a:cubicBezTo>
                      <a:pt x="1" y="6223"/>
                      <a:pt x="968" y="9558"/>
                      <a:pt x="1969" y="12327"/>
                    </a:cubicBezTo>
                    <a:cubicBezTo>
                      <a:pt x="3670" y="17231"/>
                      <a:pt x="6806" y="21734"/>
                      <a:pt x="11309" y="24402"/>
                    </a:cubicBezTo>
                    <a:cubicBezTo>
                      <a:pt x="14200" y="26098"/>
                      <a:pt x="17425" y="26815"/>
                      <a:pt x="20688" y="26815"/>
                    </a:cubicBezTo>
                    <a:cubicBezTo>
                      <a:pt x="23072" y="26815"/>
                      <a:pt x="25477" y="26432"/>
                      <a:pt x="27787" y="25770"/>
                    </a:cubicBezTo>
                    <a:cubicBezTo>
                      <a:pt x="30489" y="24970"/>
                      <a:pt x="33124" y="23835"/>
                      <a:pt x="35626" y="22568"/>
                    </a:cubicBezTo>
                    <a:cubicBezTo>
                      <a:pt x="37894" y="21400"/>
                      <a:pt x="40163" y="20133"/>
                      <a:pt x="42665" y="19499"/>
                    </a:cubicBezTo>
                    <a:cubicBezTo>
                      <a:pt x="43659" y="19215"/>
                      <a:pt x="44677" y="19124"/>
                      <a:pt x="45741" y="19124"/>
                    </a:cubicBezTo>
                    <a:cubicBezTo>
                      <a:pt x="45926" y="19124"/>
                      <a:pt x="46112" y="19127"/>
                      <a:pt x="46300" y="19132"/>
                    </a:cubicBezTo>
                    <a:cubicBezTo>
                      <a:pt x="46728" y="19164"/>
                      <a:pt x="47182" y="19206"/>
                      <a:pt x="47630" y="19206"/>
                    </a:cubicBezTo>
                    <a:cubicBezTo>
                      <a:pt x="48581" y="19206"/>
                      <a:pt x="49503" y="19016"/>
                      <a:pt x="50070" y="18131"/>
                    </a:cubicBezTo>
                    <a:cubicBezTo>
                      <a:pt x="50503" y="17431"/>
                      <a:pt x="50470" y="16463"/>
                      <a:pt x="49569" y="16130"/>
                    </a:cubicBezTo>
                    <a:cubicBezTo>
                      <a:pt x="49380" y="16056"/>
                      <a:pt x="49178" y="16026"/>
                      <a:pt x="48973" y="16026"/>
                    </a:cubicBezTo>
                    <a:cubicBezTo>
                      <a:pt x="48527" y="16026"/>
                      <a:pt x="48067" y="16170"/>
                      <a:pt x="47701" y="16330"/>
                    </a:cubicBezTo>
                    <a:cubicBezTo>
                      <a:pt x="46801" y="16764"/>
                      <a:pt x="46000" y="17397"/>
                      <a:pt x="44966" y="17431"/>
                    </a:cubicBezTo>
                    <a:lnTo>
                      <a:pt x="44799" y="17431"/>
                    </a:lnTo>
                    <a:cubicBezTo>
                      <a:pt x="44733" y="17431"/>
                      <a:pt x="44699" y="17431"/>
                      <a:pt x="44699" y="17397"/>
                    </a:cubicBezTo>
                    <a:lnTo>
                      <a:pt x="44566" y="17264"/>
                    </a:lnTo>
                    <a:cubicBezTo>
                      <a:pt x="44533" y="17231"/>
                      <a:pt x="44533" y="17164"/>
                      <a:pt x="44499" y="17131"/>
                    </a:cubicBezTo>
                    <a:cubicBezTo>
                      <a:pt x="44332" y="16964"/>
                      <a:pt x="44232" y="16764"/>
                      <a:pt x="44199" y="16497"/>
                    </a:cubicBezTo>
                    <a:cubicBezTo>
                      <a:pt x="44132" y="15830"/>
                      <a:pt x="44533" y="15229"/>
                      <a:pt x="45066" y="14829"/>
                    </a:cubicBezTo>
                    <a:cubicBezTo>
                      <a:pt x="45667" y="14429"/>
                      <a:pt x="46434" y="14295"/>
                      <a:pt x="47134" y="14262"/>
                    </a:cubicBezTo>
                    <a:cubicBezTo>
                      <a:pt x="48202" y="14162"/>
                      <a:pt x="49203" y="14128"/>
                      <a:pt x="50203" y="13728"/>
                    </a:cubicBezTo>
                    <a:cubicBezTo>
                      <a:pt x="51137" y="13328"/>
                      <a:pt x="53172" y="11994"/>
                      <a:pt x="52138" y="10793"/>
                    </a:cubicBezTo>
                    <a:cubicBezTo>
                      <a:pt x="51888" y="10503"/>
                      <a:pt x="51593" y="10390"/>
                      <a:pt x="51284" y="10390"/>
                    </a:cubicBezTo>
                    <a:cubicBezTo>
                      <a:pt x="50564" y="10390"/>
                      <a:pt x="49770" y="11006"/>
                      <a:pt x="49303" y="11426"/>
                    </a:cubicBezTo>
                    <a:cubicBezTo>
                      <a:pt x="48736" y="11860"/>
                      <a:pt x="48168" y="12427"/>
                      <a:pt x="47401" y="12561"/>
                    </a:cubicBezTo>
                    <a:cubicBezTo>
                      <a:pt x="47340" y="12573"/>
                      <a:pt x="47266" y="12581"/>
                      <a:pt x="47188" y="12581"/>
                    </a:cubicBezTo>
                    <a:cubicBezTo>
                      <a:pt x="47053" y="12581"/>
                      <a:pt x="46907" y="12557"/>
                      <a:pt x="46801" y="12494"/>
                    </a:cubicBezTo>
                    <a:cubicBezTo>
                      <a:pt x="46734" y="12494"/>
                      <a:pt x="46701" y="12461"/>
                      <a:pt x="46701" y="12427"/>
                    </a:cubicBezTo>
                    <a:cubicBezTo>
                      <a:pt x="46667" y="12361"/>
                      <a:pt x="46667" y="12294"/>
                      <a:pt x="46701" y="12194"/>
                    </a:cubicBezTo>
                    <a:lnTo>
                      <a:pt x="46701" y="12160"/>
                    </a:lnTo>
                    <a:cubicBezTo>
                      <a:pt x="46801" y="11160"/>
                      <a:pt x="47668" y="10492"/>
                      <a:pt x="48502" y="9992"/>
                    </a:cubicBezTo>
                    <a:cubicBezTo>
                      <a:pt x="49936" y="9125"/>
                      <a:pt x="51137" y="8191"/>
                      <a:pt x="52038" y="6790"/>
                    </a:cubicBezTo>
                    <a:cubicBezTo>
                      <a:pt x="52538" y="5989"/>
                      <a:pt x="53039" y="4955"/>
                      <a:pt x="52838" y="3988"/>
                    </a:cubicBezTo>
                    <a:cubicBezTo>
                      <a:pt x="52670" y="3230"/>
                      <a:pt x="52076" y="2543"/>
                      <a:pt x="51217" y="2543"/>
                    </a:cubicBezTo>
                    <a:cubicBezTo>
                      <a:pt x="51055" y="2543"/>
                      <a:pt x="50883" y="2567"/>
                      <a:pt x="50704" y="2620"/>
                    </a:cubicBezTo>
                    <a:cubicBezTo>
                      <a:pt x="49870" y="2820"/>
                      <a:pt x="49236" y="3588"/>
                      <a:pt x="48736" y="4221"/>
                    </a:cubicBezTo>
                    <a:cubicBezTo>
                      <a:pt x="48235" y="4888"/>
                      <a:pt x="47735" y="5556"/>
                      <a:pt x="47301" y="6223"/>
                    </a:cubicBezTo>
                    <a:cubicBezTo>
                      <a:pt x="45500" y="8758"/>
                      <a:pt x="43965" y="11493"/>
                      <a:pt x="42064" y="13995"/>
                    </a:cubicBezTo>
                    <a:cubicBezTo>
                      <a:pt x="40530" y="16097"/>
                      <a:pt x="38695" y="17965"/>
                      <a:pt x="36327" y="19099"/>
                    </a:cubicBezTo>
                    <a:cubicBezTo>
                      <a:pt x="34443" y="20006"/>
                      <a:pt x="32425" y="20446"/>
                      <a:pt x="30415" y="20446"/>
                    </a:cubicBezTo>
                    <a:cubicBezTo>
                      <a:pt x="27619" y="20446"/>
                      <a:pt x="24837" y="19595"/>
                      <a:pt x="22450" y="17965"/>
                    </a:cubicBezTo>
                    <a:cubicBezTo>
                      <a:pt x="20048" y="16330"/>
                      <a:pt x="18014" y="14295"/>
                      <a:pt x="15645" y="12627"/>
                    </a:cubicBezTo>
                    <a:cubicBezTo>
                      <a:pt x="13210" y="10926"/>
                      <a:pt x="10608" y="9759"/>
                      <a:pt x="7940" y="8458"/>
                    </a:cubicBezTo>
                    <a:cubicBezTo>
                      <a:pt x="6105" y="7557"/>
                      <a:pt x="3637" y="6123"/>
                      <a:pt x="3270" y="3888"/>
                    </a:cubicBezTo>
                    <a:cubicBezTo>
                      <a:pt x="3136" y="2987"/>
                      <a:pt x="3537" y="1886"/>
                      <a:pt x="4537" y="1786"/>
                    </a:cubicBezTo>
                    <a:cubicBezTo>
                      <a:pt x="4556" y="1785"/>
                      <a:pt x="4574" y="1785"/>
                      <a:pt x="4593" y="1785"/>
                    </a:cubicBezTo>
                    <a:cubicBezTo>
                      <a:pt x="5298" y="1785"/>
                      <a:pt x="5802" y="2402"/>
                      <a:pt x="5705" y="2987"/>
                    </a:cubicBezTo>
                    <a:cubicBezTo>
                      <a:pt x="6272" y="2453"/>
                      <a:pt x="6372" y="1586"/>
                      <a:pt x="6005" y="919"/>
                    </a:cubicBezTo>
                    <a:cubicBezTo>
                      <a:pt x="5631" y="279"/>
                      <a:pt x="4916" y="1"/>
                      <a:pt x="42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" name="Google Shape;735;p41"/>
              <p:cNvSpPr/>
              <p:nvPr/>
            </p:nvSpPr>
            <p:spPr>
              <a:xfrm>
                <a:off x="1550475" y="1872102"/>
                <a:ext cx="653247" cy="522131"/>
              </a:xfrm>
              <a:custGeom>
                <a:avLst/>
                <a:gdLst/>
                <a:ahLst/>
                <a:cxnLst/>
                <a:rect l="l" t="t" r="r" b="b"/>
                <a:pathLst>
                  <a:path w="21249" h="16984" extrusionOk="0">
                    <a:moveTo>
                      <a:pt x="634" y="1"/>
                    </a:moveTo>
                    <a:cubicBezTo>
                      <a:pt x="617" y="1"/>
                      <a:pt x="601" y="9"/>
                      <a:pt x="601" y="26"/>
                    </a:cubicBezTo>
                    <a:cubicBezTo>
                      <a:pt x="0" y="3695"/>
                      <a:pt x="3169" y="6464"/>
                      <a:pt x="6105" y="7998"/>
                    </a:cubicBezTo>
                    <a:cubicBezTo>
                      <a:pt x="7772" y="8899"/>
                      <a:pt x="9607" y="9566"/>
                      <a:pt x="11308" y="10367"/>
                    </a:cubicBezTo>
                    <a:cubicBezTo>
                      <a:pt x="12276" y="10800"/>
                      <a:pt x="13276" y="11334"/>
                      <a:pt x="14010" y="12001"/>
                    </a:cubicBezTo>
                    <a:cubicBezTo>
                      <a:pt x="14744" y="12635"/>
                      <a:pt x="15344" y="13369"/>
                      <a:pt x="16012" y="14069"/>
                    </a:cubicBezTo>
                    <a:cubicBezTo>
                      <a:pt x="17251" y="15436"/>
                      <a:pt x="18823" y="16983"/>
                      <a:pt x="20756" y="16983"/>
                    </a:cubicBezTo>
                    <a:cubicBezTo>
                      <a:pt x="20853" y="16983"/>
                      <a:pt x="20950" y="16979"/>
                      <a:pt x="21049" y="16971"/>
                    </a:cubicBezTo>
                    <a:cubicBezTo>
                      <a:pt x="21249" y="16971"/>
                      <a:pt x="21249" y="16805"/>
                      <a:pt x="21115" y="16805"/>
                    </a:cubicBezTo>
                    <a:cubicBezTo>
                      <a:pt x="18480" y="16538"/>
                      <a:pt x="17079" y="14403"/>
                      <a:pt x="15511" y="12535"/>
                    </a:cubicBezTo>
                    <a:cubicBezTo>
                      <a:pt x="14110" y="10834"/>
                      <a:pt x="12276" y="9533"/>
                      <a:pt x="10207" y="8665"/>
                    </a:cubicBezTo>
                    <a:cubicBezTo>
                      <a:pt x="8106" y="7731"/>
                      <a:pt x="5838" y="7064"/>
                      <a:pt x="3936" y="5730"/>
                    </a:cubicBezTo>
                    <a:cubicBezTo>
                      <a:pt x="2035" y="4429"/>
                      <a:pt x="634" y="2361"/>
                      <a:pt x="667" y="26"/>
                    </a:cubicBezTo>
                    <a:cubicBezTo>
                      <a:pt x="667" y="9"/>
                      <a:pt x="651" y="1"/>
                      <a:pt x="63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6" name="Google Shape;736;p41"/>
              <p:cNvSpPr/>
              <p:nvPr/>
            </p:nvSpPr>
            <p:spPr>
              <a:xfrm>
                <a:off x="1887991" y="2299261"/>
                <a:ext cx="579281" cy="170098"/>
              </a:xfrm>
              <a:custGeom>
                <a:avLst/>
                <a:gdLst/>
                <a:ahLst/>
                <a:cxnLst/>
                <a:rect l="l" t="t" r="r" b="b"/>
                <a:pathLst>
                  <a:path w="18843" h="5533" extrusionOk="0">
                    <a:moveTo>
                      <a:pt x="70" y="1"/>
                    </a:moveTo>
                    <a:cubicBezTo>
                      <a:pt x="21" y="1"/>
                      <a:pt x="0" y="79"/>
                      <a:pt x="29" y="108"/>
                    </a:cubicBezTo>
                    <a:cubicBezTo>
                      <a:pt x="2631" y="2309"/>
                      <a:pt x="5633" y="3944"/>
                      <a:pt x="8935" y="4678"/>
                    </a:cubicBezTo>
                    <a:cubicBezTo>
                      <a:pt x="10503" y="5045"/>
                      <a:pt x="12104" y="5445"/>
                      <a:pt x="13705" y="5512"/>
                    </a:cubicBezTo>
                    <a:cubicBezTo>
                      <a:pt x="13950" y="5526"/>
                      <a:pt x="14194" y="5532"/>
                      <a:pt x="14436" y="5532"/>
                    </a:cubicBezTo>
                    <a:cubicBezTo>
                      <a:pt x="15918" y="5532"/>
                      <a:pt x="17371" y="5279"/>
                      <a:pt x="18776" y="4878"/>
                    </a:cubicBezTo>
                    <a:cubicBezTo>
                      <a:pt x="18842" y="4844"/>
                      <a:pt x="18842" y="4744"/>
                      <a:pt x="18776" y="4744"/>
                    </a:cubicBezTo>
                    <a:cubicBezTo>
                      <a:pt x="17761" y="4808"/>
                      <a:pt x="16759" y="4831"/>
                      <a:pt x="15745" y="4831"/>
                    </a:cubicBezTo>
                    <a:cubicBezTo>
                      <a:pt x="15160" y="4831"/>
                      <a:pt x="14571" y="4823"/>
                      <a:pt x="13972" y="4811"/>
                    </a:cubicBezTo>
                    <a:cubicBezTo>
                      <a:pt x="12304" y="4778"/>
                      <a:pt x="10537" y="4644"/>
                      <a:pt x="8969" y="4244"/>
                    </a:cubicBezTo>
                    <a:cubicBezTo>
                      <a:pt x="5800" y="3343"/>
                      <a:pt x="2698" y="2009"/>
                      <a:pt x="96" y="8"/>
                    </a:cubicBezTo>
                    <a:cubicBezTo>
                      <a:pt x="86" y="3"/>
                      <a:pt x="78" y="1"/>
                      <a:pt x="7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7" name="Google Shape;737;p41"/>
              <p:cNvSpPr/>
              <p:nvPr/>
            </p:nvSpPr>
            <p:spPr>
              <a:xfrm>
                <a:off x="1559728" y="2064792"/>
                <a:ext cx="469653" cy="395717"/>
              </a:xfrm>
              <a:custGeom>
                <a:avLst/>
                <a:gdLst/>
                <a:ahLst/>
                <a:cxnLst/>
                <a:rect l="l" t="t" r="r" b="b"/>
                <a:pathLst>
                  <a:path w="15277" h="12872" extrusionOk="0">
                    <a:moveTo>
                      <a:pt x="285" y="0"/>
                    </a:moveTo>
                    <a:cubicBezTo>
                      <a:pt x="139" y="0"/>
                      <a:pt x="1" y="148"/>
                      <a:pt x="99" y="296"/>
                    </a:cubicBezTo>
                    <a:cubicBezTo>
                      <a:pt x="867" y="1630"/>
                      <a:pt x="2201" y="2264"/>
                      <a:pt x="3535" y="2865"/>
                    </a:cubicBezTo>
                    <a:cubicBezTo>
                      <a:pt x="5170" y="3565"/>
                      <a:pt x="6671" y="4232"/>
                      <a:pt x="7705" y="5700"/>
                    </a:cubicBezTo>
                    <a:cubicBezTo>
                      <a:pt x="8772" y="7134"/>
                      <a:pt x="9606" y="8702"/>
                      <a:pt x="10874" y="9970"/>
                    </a:cubicBezTo>
                    <a:cubicBezTo>
                      <a:pt x="12108" y="11204"/>
                      <a:pt x="13542" y="12205"/>
                      <a:pt x="15144" y="12872"/>
                    </a:cubicBezTo>
                    <a:cubicBezTo>
                      <a:pt x="15210" y="12872"/>
                      <a:pt x="15277" y="12772"/>
                      <a:pt x="15210" y="12772"/>
                    </a:cubicBezTo>
                    <a:cubicBezTo>
                      <a:pt x="13609" y="11971"/>
                      <a:pt x="12141" y="10837"/>
                      <a:pt x="10974" y="9469"/>
                    </a:cubicBezTo>
                    <a:cubicBezTo>
                      <a:pt x="9806" y="8102"/>
                      <a:pt x="9173" y="6467"/>
                      <a:pt x="8139" y="5066"/>
                    </a:cubicBezTo>
                    <a:cubicBezTo>
                      <a:pt x="6204" y="2431"/>
                      <a:pt x="2668" y="2297"/>
                      <a:pt x="433" y="62"/>
                    </a:cubicBezTo>
                    <a:cubicBezTo>
                      <a:pt x="389" y="19"/>
                      <a:pt x="337" y="0"/>
                      <a:pt x="28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" name="Google Shape;738;p41"/>
              <p:cNvSpPr/>
              <p:nvPr/>
            </p:nvSpPr>
            <p:spPr>
              <a:xfrm>
                <a:off x="1661576" y="2215335"/>
                <a:ext cx="71446" cy="87247"/>
              </a:xfrm>
              <a:custGeom>
                <a:avLst/>
                <a:gdLst/>
                <a:ahLst/>
                <a:cxnLst/>
                <a:rect l="l" t="t" r="r" b="b"/>
                <a:pathLst>
                  <a:path w="2324" h="2838" extrusionOk="0">
                    <a:moveTo>
                      <a:pt x="118" y="1"/>
                    </a:moveTo>
                    <a:cubicBezTo>
                      <a:pt x="62" y="1"/>
                      <a:pt x="1" y="38"/>
                      <a:pt x="22" y="102"/>
                    </a:cubicBezTo>
                    <a:cubicBezTo>
                      <a:pt x="422" y="1203"/>
                      <a:pt x="1223" y="2137"/>
                      <a:pt x="2157" y="2838"/>
                    </a:cubicBezTo>
                    <a:cubicBezTo>
                      <a:pt x="2224" y="2838"/>
                      <a:pt x="2324" y="2704"/>
                      <a:pt x="2224" y="2671"/>
                    </a:cubicBezTo>
                    <a:cubicBezTo>
                      <a:pt x="1356" y="1970"/>
                      <a:pt x="689" y="1036"/>
                      <a:pt x="189" y="36"/>
                    </a:cubicBezTo>
                    <a:cubicBezTo>
                      <a:pt x="177" y="12"/>
                      <a:pt x="148" y="1"/>
                      <a:pt x="11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9" name="Google Shape;739;p41"/>
              <p:cNvSpPr/>
              <p:nvPr/>
            </p:nvSpPr>
            <p:spPr>
              <a:xfrm>
                <a:off x="2591305" y="1904104"/>
                <a:ext cx="473527" cy="502056"/>
              </a:xfrm>
              <a:custGeom>
                <a:avLst/>
                <a:gdLst/>
                <a:ahLst/>
                <a:cxnLst/>
                <a:rect l="l" t="t" r="r" b="b"/>
                <a:pathLst>
                  <a:path w="15403" h="16331" extrusionOk="0">
                    <a:moveTo>
                      <a:pt x="15035" y="1"/>
                    </a:moveTo>
                    <a:cubicBezTo>
                      <a:pt x="15005" y="1"/>
                      <a:pt x="14975" y="6"/>
                      <a:pt x="14945" y="19"/>
                    </a:cubicBezTo>
                    <a:cubicBezTo>
                      <a:pt x="13444" y="686"/>
                      <a:pt x="12143" y="2287"/>
                      <a:pt x="11275" y="3655"/>
                    </a:cubicBezTo>
                    <a:cubicBezTo>
                      <a:pt x="10308" y="5156"/>
                      <a:pt x="9507" y="6791"/>
                      <a:pt x="8640" y="8358"/>
                    </a:cubicBezTo>
                    <a:cubicBezTo>
                      <a:pt x="7706" y="10093"/>
                      <a:pt x="6539" y="11627"/>
                      <a:pt x="5038" y="12928"/>
                    </a:cubicBezTo>
                    <a:cubicBezTo>
                      <a:pt x="4270" y="13629"/>
                      <a:pt x="3370" y="14263"/>
                      <a:pt x="2469" y="14830"/>
                    </a:cubicBezTo>
                    <a:cubicBezTo>
                      <a:pt x="1669" y="15330"/>
                      <a:pt x="768" y="15697"/>
                      <a:pt x="1" y="16297"/>
                    </a:cubicBezTo>
                    <a:lnTo>
                      <a:pt x="1" y="16331"/>
                    </a:lnTo>
                    <a:cubicBezTo>
                      <a:pt x="868" y="16131"/>
                      <a:pt x="1802" y="15530"/>
                      <a:pt x="2536" y="15097"/>
                    </a:cubicBezTo>
                    <a:cubicBezTo>
                      <a:pt x="3370" y="14596"/>
                      <a:pt x="4170" y="14029"/>
                      <a:pt x="4871" y="13462"/>
                    </a:cubicBezTo>
                    <a:cubicBezTo>
                      <a:pt x="6372" y="12261"/>
                      <a:pt x="7639" y="10860"/>
                      <a:pt x="8707" y="9292"/>
                    </a:cubicBezTo>
                    <a:cubicBezTo>
                      <a:pt x="9774" y="7791"/>
                      <a:pt x="10608" y="6157"/>
                      <a:pt x="11542" y="4589"/>
                    </a:cubicBezTo>
                    <a:cubicBezTo>
                      <a:pt x="12009" y="3788"/>
                      <a:pt x="12543" y="3021"/>
                      <a:pt x="13110" y="2321"/>
                    </a:cubicBezTo>
                    <a:cubicBezTo>
                      <a:pt x="13677" y="1587"/>
                      <a:pt x="14378" y="1020"/>
                      <a:pt x="15111" y="353"/>
                    </a:cubicBezTo>
                    <a:cubicBezTo>
                      <a:pt x="15402" y="265"/>
                      <a:pt x="15237" y="1"/>
                      <a:pt x="1503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0" name="Google Shape;740;p41"/>
              <p:cNvSpPr/>
              <p:nvPr/>
            </p:nvSpPr>
            <p:spPr>
              <a:xfrm>
                <a:off x="2758449" y="2206359"/>
                <a:ext cx="122078" cy="142369"/>
              </a:xfrm>
              <a:custGeom>
                <a:avLst/>
                <a:gdLst/>
                <a:ahLst/>
                <a:cxnLst/>
                <a:rect l="l" t="t" r="r" b="b"/>
                <a:pathLst>
                  <a:path w="3971" h="4631" extrusionOk="0">
                    <a:moveTo>
                      <a:pt x="3825" y="1"/>
                    </a:moveTo>
                    <a:cubicBezTo>
                      <a:pt x="3795" y="1"/>
                      <a:pt x="3765" y="9"/>
                      <a:pt x="3737" y="27"/>
                    </a:cubicBezTo>
                    <a:cubicBezTo>
                      <a:pt x="3070" y="695"/>
                      <a:pt x="2636" y="1595"/>
                      <a:pt x="2036" y="2329"/>
                    </a:cubicBezTo>
                    <a:cubicBezTo>
                      <a:pt x="1369" y="3130"/>
                      <a:pt x="635" y="3797"/>
                      <a:pt x="1" y="4564"/>
                    </a:cubicBezTo>
                    <a:cubicBezTo>
                      <a:pt x="1" y="4564"/>
                      <a:pt x="1" y="4631"/>
                      <a:pt x="34" y="4631"/>
                    </a:cubicBezTo>
                    <a:cubicBezTo>
                      <a:pt x="902" y="4097"/>
                      <a:pt x="1635" y="3296"/>
                      <a:pt x="2303" y="2496"/>
                    </a:cubicBezTo>
                    <a:cubicBezTo>
                      <a:pt x="2870" y="1795"/>
                      <a:pt x="3637" y="995"/>
                      <a:pt x="3970" y="128"/>
                    </a:cubicBezTo>
                    <a:cubicBezTo>
                      <a:pt x="3970" y="55"/>
                      <a:pt x="3901" y="1"/>
                      <a:pt x="382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1" name="Google Shape;741;p41"/>
              <p:cNvSpPr/>
              <p:nvPr/>
            </p:nvSpPr>
            <p:spPr>
              <a:xfrm>
                <a:off x="1493049" y="1833386"/>
                <a:ext cx="1662339" cy="841299"/>
              </a:xfrm>
              <a:custGeom>
                <a:avLst/>
                <a:gdLst/>
                <a:ahLst/>
                <a:cxnLst/>
                <a:rect l="l" t="t" r="r" b="b"/>
                <a:pathLst>
                  <a:path w="54073" h="27366" extrusionOk="0">
                    <a:moveTo>
                      <a:pt x="51270" y="10583"/>
                    </a:moveTo>
                    <a:cubicBezTo>
                      <a:pt x="51241" y="10583"/>
                      <a:pt x="51211" y="10584"/>
                      <a:pt x="51182" y="10586"/>
                    </a:cubicBezTo>
                    <a:lnTo>
                      <a:pt x="51182" y="10586"/>
                    </a:lnTo>
                    <a:cubicBezTo>
                      <a:pt x="51479" y="10591"/>
                      <a:pt x="51740" y="10674"/>
                      <a:pt x="51951" y="10813"/>
                    </a:cubicBezTo>
                    <a:lnTo>
                      <a:pt x="51951" y="10813"/>
                    </a:lnTo>
                    <a:cubicBezTo>
                      <a:pt x="51741" y="10650"/>
                      <a:pt x="51510" y="10583"/>
                      <a:pt x="51270" y="10583"/>
                    </a:cubicBezTo>
                    <a:close/>
                    <a:moveTo>
                      <a:pt x="4151" y="1"/>
                    </a:moveTo>
                    <a:cubicBezTo>
                      <a:pt x="3884" y="1"/>
                      <a:pt x="3618" y="41"/>
                      <a:pt x="3369" y="118"/>
                    </a:cubicBezTo>
                    <a:cubicBezTo>
                      <a:pt x="734" y="885"/>
                      <a:pt x="167" y="4321"/>
                      <a:pt x="334" y="6622"/>
                    </a:cubicBezTo>
                    <a:cubicBezTo>
                      <a:pt x="501" y="9558"/>
                      <a:pt x="1501" y="12493"/>
                      <a:pt x="2702" y="15129"/>
                    </a:cubicBezTo>
                    <a:cubicBezTo>
                      <a:pt x="3970" y="17831"/>
                      <a:pt x="5671" y="20332"/>
                      <a:pt x="7872" y="22400"/>
                    </a:cubicBezTo>
                    <a:cubicBezTo>
                      <a:pt x="9907" y="24268"/>
                      <a:pt x="12376" y="25770"/>
                      <a:pt x="15044" y="26570"/>
                    </a:cubicBezTo>
                    <a:cubicBezTo>
                      <a:pt x="16857" y="27116"/>
                      <a:pt x="18739" y="27366"/>
                      <a:pt x="20615" y="27366"/>
                    </a:cubicBezTo>
                    <a:cubicBezTo>
                      <a:pt x="21950" y="27366"/>
                      <a:pt x="23281" y="27239"/>
                      <a:pt x="24584" y="27004"/>
                    </a:cubicBezTo>
                    <a:cubicBezTo>
                      <a:pt x="27820" y="26470"/>
                      <a:pt x="30856" y="25336"/>
                      <a:pt x="33758" y="24002"/>
                    </a:cubicBezTo>
                    <a:cubicBezTo>
                      <a:pt x="36660" y="22667"/>
                      <a:pt x="39395" y="20966"/>
                      <a:pt x="42497" y="20132"/>
                    </a:cubicBezTo>
                    <a:cubicBezTo>
                      <a:pt x="43364" y="19899"/>
                      <a:pt x="44332" y="19765"/>
                      <a:pt x="45232" y="19732"/>
                    </a:cubicBezTo>
                    <a:cubicBezTo>
                      <a:pt x="46004" y="19732"/>
                      <a:pt x="46727" y="19805"/>
                      <a:pt x="47464" y="19805"/>
                    </a:cubicBezTo>
                    <a:cubicBezTo>
                      <a:pt x="47587" y="19805"/>
                      <a:pt x="47710" y="19803"/>
                      <a:pt x="47834" y="19799"/>
                    </a:cubicBezTo>
                    <a:cubicBezTo>
                      <a:pt x="48968" y="19765"/>
                      <a:pt x="50069" y="19298"/>
                      <a:pt x="50470" y="18131"/>
                    </a:cubicBezTo>
                    <a:cubicBezTo>
                      <a:pt x="50770" y="17130"/>
                      <a:pt x="50103" y="16229"/>
                      <a:pt x="49069" y="16163"/>
                    </a:cubicBezTo>
                    <a:cubicBezTo>
                      <a:pt x="49051" y="16162"/>
                      <a:pt x="49033" y="16162"/>
                      <a:pt x="49016" y="16162"/>
                    </a:cubicBezTo>
                    <a:cubicBezTo>
                      <a:pt x="47476" y="16162"/>
                      <a:pt x="46383" y="17597"/>
                      <a:pt x="44866" y="17597"/>
                    </a:cubicBezTo>
                    <a:cubicBezTo>
                      <a:pt x="44198" y="17330"/>
                      <a:pt x="44332" y="16430"/>
                      <a:pt x="44665" y="15929"/>
                    </a:cubicBezTo>
                    <a:cubicBezTo>
                      <a:pt x="44999" y="15429"/>
                      <a:pt x="45533" y="15129"/>
                      <a:pt x="46133" y="14995"/>
                    </a:cubicBezTo>
                    <a:cubicBezTo>
                      <a:pt x="46900" y="14795"/>
                      <a:pt x="47734" y="14895"/>
                      <a:pt x="48568" y="14762"/>
                    </a:cubicBezTo>
                    <a:cubicBezTo>
                      <a:pt x="49902" y="14595"/>
                      <a:pt x="51670" y="13928"/>
                      <a:pt x="52338" y="12627"/>
                    </a:cubicBezTo>
                    <a:cubicBezTo>
                      <a:pt x="52702" y="11899"/>
                      <a:pt x="52491" y="11171"/>
                      <a:pt x="51951" y="10813"/>
                    </a:cubicBezTo>
                    <a:lnTo>
                      <a:pt x="51951" y="10813"/>
                    </a:lnTo>
                    <a:cubicBezTo>
                      <a:pt x="52015" y="10863"/>
                      <a:pt x="52078" y="10923"/>
                      <a:pt x="52137" y="10992"/>
                    </a:cubicBezTo>
                    <a:cubicBezTo>
                      <a:pt x="53171" y="12260"/>
                      <a:pt x="51137" y="13527"/>
                      <a:pt x="50203" y="13928"/>
                    </a:cubicBezTo>
                    <a:cubicBezTo>
                      <a:pt x="49202" y="14328"/>
                      <a:pt x="48168" y="14361"/>
                      <a:pt x="47134" y="14461"/>
                    </a:cubicBezTo>
                    <a:cubicBezTo>
                      <a:pt x="46400" y="14495"/>
                      <a:pt x="45666" y="14628"/>
                      <a:pt x="45066" y="15029"/>
                    </a:cubicBezTo>
                    <a:cubicBezTo>
                      <a:pt x="44532" y="15429"/>
                      <a:pt x="44132" y="16029"/>
                      <a:pt x="44198" y="16696"/>
                    </a:cubicBezTo>
                    <a:cubicBezTo>
                      <a:pt x="44232" y="16963"/>
                      <a:pt x="44332" y="17163"/>
                      <a:pt x="44499" y="17330"/>
                    </a:cubicBezTo>
                    <a:cubicBezTo>
                      <a:pt x="44499" y="17364"/>
                      <a:pt x="44532" y="17430"/>
                      <a:pt x="44565" y="17464"/>
                    </a:cubicBezTo>
                    <a:lnTo>
                      <a:pt x="44699" y="17597"/>
                    </a:lnTo>
                    <a:cubicBezTo>
                      <a:pt x="44699" y="17597"/>
                      <a:pt x="44732" y="17630"/>
                      <a:pt x="44799" y="17630"/>
                    </a:cubicBezTo>
                    <a:lnTo>
                      <a:pt x="44966" y="17630"/>
                    </a:lnTo>
                    <a:cubicBezTo>
                      <a:pt x="46000" y="17630"/>
                      <a:pt x="46800" y="16963"/>
                      <a:pt x="47701" y="16530"/>
                    </a:cubicBezTo>
                    <a:cubicBezTo>
                      <a:pt x="48114" y="16369"/>
                      <a:pt x="48573" y="16240"/>
                      <a:pt x="49005" y="16240"/>
                    </a:cubicBezTo>
                    <a:cubicBezTo>
                      <a:pt x="49201" y="16240"/>
                      <a:pt x="49392" y="16267"/>
                      <a:pt x="49569" y="16329"/>
                    </a:cubicBezTo>
                    <a:cubicBezTo>
                      <a:pt x="50470" y="16663"/>
                      <a:pt x="50536" y="17630"/>
                      <a:pt x="50069" y="18331"/>
                    </a:cubicBezTo>
                    <a:cubicBezTo>
                      <a:pt x="49491" y="19210"/>
                      <a:pt x="48527" y="19399"/>
                      <a:pt x="47557" y="19399"/>
                    </a:cubicBezTo>
                    <a:cubicBezTo>
                      <a:pt x="47129" y="19399"/>
                      <a:pt x="46699" y="19362"/>
                      <a:pt x="46300" y="19332"/>
                    </a:cubicBezTo>
                    <a:cubicBezTo>
                      <a:pt x="46175" y="19328"/>
                      <a:pt x="46051" y="19327"/>
                      <a:pt x="45927" y="19327"/>
                    </a:cubicBezTo>
                    <a:cubicBezTo>
                      <a:pt x="44823" y="19327"/>
                      <a:pt x="43744" y="19459"/>
                      <a:pt x="42664" y="19699"/>
                    </a:cubicBezTo>
                    <a:cubicBezTo>
                      <a:pt x="40162" y="20366"/>
                      <a:pt x="37894" y="21600"/>
                      <a:pt x="35626" y="22767"/>
                    </a:cubicBezTo>
                    <a:cubicBezTo>
                      <a:pt x="33124" y="24035"/>
                      <a:pt x="30489" y="25169"/>
                      <a:pt x="27753" y="25970"/>
                    </a:cubicBezTo>
                    <a:cubicBezTo>
                      <a:pt x="25458" y="26632"/>
                      <a:pt x="23061" y="27014"/>
                      <a:pt x="20681" y="27014"/>
                    </a:cubicBezTo>
                    <a:cubicBezTo>
                      <a:pt x="17424" y="27014"/>
                      <a:pt x="14199" y="26298"/>
                      <a:pt x="11308" y="24602"/>
                    </a:cubicBezTo>
                    <a:cubicBezTo>
                      <a:pt x="6805" y="21933"/>
                      <a:pt x="3669" y="17430"/>
                      <a:pt x="1968" y="12527"/>
                    </a:cubicBezTo>
                    <a:cubicBezTo>
                      <a:pt x="968" y="9758"/>
                      <a:pt x="0" y="6456"/>
                      <a:pt x="834" y="3487"/>
                    </a:cubicBezTo>
                    <a:cubicBezTo>
                      <a:pt x="1234" y="2119"/>
                      <a:pt x="2168" y="518"/>
                      <a:pt x="3703" y="251"/>
                    </a:cubicBezTo>
                    <a:cubicBezTo>
                      <a:pt x="3870" y="218"/>
                      <a:pt x="4044" y="201"/>
                      <a:pt x="4221" y="201"/>
                    </a:cubicBezTo>
                    <a:cubicBezTo>
                      <a:pt x="4926" y="201"/>
                      <a:pt x="5658" y="478"/>
                      <a:pt x="6004" y="1119"/>
                    </a:cubicBezTo>
                    <a:cubicBezTo>
                      <a:pt x="6371" y="1819"/>
                      <a:pt x="6305" y="2653"/>
                      <a:pt x="5704" y="3187"/>
                    </a:cubicBezTo>
                    <a:cubicBezTo>
                      <a:pt x="5737" y="2538"/>
                      <a:pt x="5233" y="1984"/>
                      <a:pt x="4593" y="1984"/>
                    </a:cubicBezTo>
                    <a:cubicBezTo>
                      <a:pt x="4574" y="1984"/>
                      <a:pt x="4555" y="1985"/>
                      <a:pt x="4537" y="1986"/>
                    </a:cubicBezTo>
                    <a:cubicBezTo>
                      <a:pt x="3536" y="2086"/>
                      <a:pt x="3136" y="3187"/>
                      <a:pt x="3236" y="4087"/>
                    </a:cubicBezTo>
                    <a:cubicBezTo>
                      <a:pt x="3636" y="6322"/>
                      <a:pt x="6038" y="7790"/>
                      <a:pt x="7906" y="8657"/>
                    </a:cubicBezTo>
                    <a:cubicBezTo>
                      <a:pt x="10608" y="9958"/>
                      <a:pt x="13210" y="11126"/>
                      <a:pt x="15645" y="12827"/>
                    </a:cubicBezTo>
                    <a:cubicBezTo>
                      <a:pt x="18013" y="14495"/>
                      <a:pt x="20048" y="16563"/>
                      <a:pt x="22416" y="18164"/>
                    </a:cubicBezTo>
                    <a:cubicBezTo>
                      <a:pt x="24822" y="19794"/>
                      <a:pt x="27590" y="20645"/>
                      <a:pt x="30383" y="20645"/>
                    </a:cubicBezTo>
                    <a:cubicBezTo>
                      <a:pt x="32392" y="20645"/>
                      <a:pt x="34415" y="20205"/>
                      <a:pt x="36326" y="19298"/>
                    </a:cubicBezTo>
                    <a:cubicBezTo>
                      <a:pt x="38694" y="18164"/>
                      <a:pt x="40529" y="16329"/>
                      <a:pt x="42064" y="14228"/>
                    </a:cubicBezTo>
                    <a:cubicBezTo>
                      <a:pt x="43898" y="11693"/>
                      <a:pt x="45499" y="8957"/>
                      <a:pt x="47301" y="6422"/>
                    </a:cubicBezTo>
                    <a:cubicBezTo>
                      <a:pt x="47734" y="5722"/>
                      <a:pt x="48235" y="5021"/>
                      <a:pt x="48735" y="4421"/>
                    </a:cubicBezTo>
                    <a:cubicBezTo>
                      <a:pt x="49235" y="3787"/>
                      <a:pt x="49869" y="3020"/>
                      <a:pt x="50703" y="2820"/>
                    </a:cubicBezTo>
                    <a:cubicBezTo>
                      <a:pt x="50819" y="2793"/>
                      <a:pt x="50932" y="2780"/>
                      <a:pt x="51042" y="2780"/>
                    </a:cubicBezTo>
                    <a:cubicBezTo>
                      <a:pt x="51881" y="2780"/>
                      <a:pt x="52527" y="3524"/>
                      <a:pt x="52704" y="4321"/>
                    </a:cubicBezTo>
                    <a:cubicBezTo>
                      <a:pt x="52905" y="5322"/>
                      <a:pt x="52404" y="6322"/>
                      <a:pt x="51904" y="7123"/>
                    </a:cubicBezTo>
                    <a:cubicBezTo>
                      <a:pt x="51003" y="8557"/>
                      <a:pt x="49802" y="9458"/>
                      <a:pt x="48501" y="10192"/>
                    </a:cubicBezTo>
                    <a:cubicBezTo>
                      <a:pt x="47701" y="10692"/>
                      <a:pt x="46800" y="11359"/>
                      <a:pt x="46700" y="12360"/>
                    </a:cubicBezTo>
                    <a:lnTo>
                      <a:pt x="46700" y="12427"/>
                    </a:lnTo>
                    <a:cubicBezTo>
                      <a:pt x="46667" y="12493"/>
                      <a:pt x="46667" y="12593"/>
                      <a:pt x="46700" y="12627"/>
                    </a:cubicBezTo>
                    <a:cubicBezTo>
                      <a:pt x="46700" y="12660"/>
                      <a:pt x="46734" y="12694"/>
                      <a:pt x="46800" y="12694"/>
                    </a:cubicBezTo>
                    <a:cubicBezTo>
                      <a:pt x="46906" y="12757"/>
                      <a:pt x="47052" y="12780"/>
                      <a:pt x="47187" y="12780"/>
                    </a:cubicBezTo>
                    <a:cubicBezTo>
                      <a:pt x="47265" y="12780"/>
                      <a:pt x="47340" y="12772"/>
                      <a:pt x="47401" y="12760"/>
                    </a:cubicBezTo>
                    <a:cubicBezTo>
                      <a:pt x="48168" y="12627"/>
                      <a:pt x="48735" y="12093"/>
                      <a:pt x="49302" y="11626"/>
                    </a:cubicBezTo>
                    <a:cubicBezTo>
                      <a:pt x="49747" y="11203"/>
                      <a:pt x="50489" y="10632"/>
                      <a:pt x="51182" y="10586"/>
                    </a:cubicBezTo>
                    <a:lnTo>
                      <a:pt x="51182" y="10586"/>
                    </a:lnTo>
                    <a:cubicBezTo>
                      <a:pt x="51173" y="10586"/>
                      <a:pt x="51163" y="10585"/>
                      <a:pt x="51154" y="10585"/>
                    </a:cubicBezTo>
                    <a:cubicBezTo>
                      <a:pt x="51105" y="10585"/>
                      <a:pt x="51054" y="10588"/>
                      <a:pt x="51003" y="10592"/>
                    </a:cubicBezTo>
                    <a:cubicBezTo>
                      <a:pt x="50369" y="10625"/>
                      <a:pt x="49869" y="10959"/>
                      <a:pt x="49536" y="11326"/>
                    </a:cubicBezTo>
                    <a:cubicBezTo>
                      <a:pt x="49202" y="11593"/>
                      <a:pt x="48902" y="11860"/>
                      <a:pt x="48568" y="12126"/>
                    </a:cubicBezTo>
                    <a:cubicBezTo>
                      <a:pt x="48401" y="12260"/>
                      <a:pt x="48201" y="12360"/>
                      <a:pt x="48001" y="12493"/>
                    </a:cubicBezTo>
                    <a:cubicBezTo>
                      <a:pt x="48001" y="12493"/>
                      <a:pt x="47377" y="12747"/>
                      <a:pt x="47053" y="12747"/>
                    </a:cubicBezTo>
                    <a:cubicBezTo>
                      <a:pt x="46954" y="12747"/>
                      <a:pt x="46883" y="12723"/>
                      <a:pt x="46867" y="12660"/>
                    </a:cubicBezTo>
                    <a:cubicBezTo>
                      <a:pt x="46900" y="11426"/>
                      <a:pt x="48268" y="10759"/>
                      <a:pt x="49235" y="10158"/>
                    </a:cubicBezTo>
                    <a:cubicBezTo>
                      <a:pt x="50236" y="9525"/>
                      <a:pt x="51070" y="8791"/>
                      <a:pt x="51770" y="7857"/>
                    </a:cubicBezTo>
                    <a:cubicBezTo>
                      <a:pt x="52838" y="6522"/>
                      <a:pt x="54072" y="3587"/>
                      <a:pt x="51837" y="2653"/>
                    </a:cubicBezTo>
                    <a:cubicBezTo>
                      <a:pt x="51626" y="2567"/>
                      <a:pt x="51416" y="2528"/>
                      <a:pt x="51211" y="2528"/>
                    </a:cubicBezTo>
                    <a:cubicBezTo>
                      <a:pt x="50542" y="2528"/>
                      <a:pt x="49920" y="2935"/>
                      <a:pt x="49435" y="3420"/>
                    </a:cubicBezTo>
                    <a:cubicBezTo>
                      <a:pt x="48535" y="4287"/>
                      <a:pt x="47768" y="5422"/>
                      <a:pt x="47067" y="6456"/>
                    </a:cubicBezTo>
                    <a:cubicBezTo>
                      <a:pt x="45399" y="8824"/>
                      <a:pt x="43932" y="11326"/>
                      <a:pt x="42264" y="13661"/>
                    </a:cubicBezTo>
                    <a:cubicBezTo>
                      <a:pt x="40663" y="15929"/>
                      <a:pt x="38828" y="17897"/>
                      <a:pt x="36326" y="19098"/>
                    </a:cubicBezTo>
                    <a:cubicBezTo>
                      <a:pt x="34487" y="19975"/>
                      <a:pt x="32432" y="20444"/>
                      <a:pt x="30364" y="20444"/>
                    </a:cubicBezTo>
                    <a:cubicBezTo>
                      <a:pt x="29994" y="20444"/>
                      <a:pt x="29624" y="20429"/>
                      <a:pt x="29254" y="20399"/>
                    </a:cubicBezTo>
                    <a:cubicBezTo>
                      <a:pt x="26653" y="20232"/>
                      <a:pt x="24318" y="19165"/>
                      <a:pt x="22183" y="17664"/>
                    </a:cubicBezTo>
                    <a:cubicBezTo>
                      <a:pt x="20014" y="16129"/>
                      <a:pt x="18080" y="14295"/>
                      <a:pt x="15912" y="12760"/>
                    </a:cubicBezTo>
                    <a:cubicBezTo>
                      <a:pt x="13410" y="10992"/>
                      <a:pt x="10741" y="9791"/>
                      <a:pt x="8039" y="8490"/>
                    </a:cubicBezTo>
                    <a:cubicBezTo>
                      <a:pt x="6805" y="7923"/>
                      <a:pt x="5571" y="7190"/>
                      <a:pt x="4670" y="6222"/>
                    </a:cubicBezTo>
                    <a:cubicBezTo>
                      <a:pt x="4136" y="5622"/>
                      <a:pt x="3569" y="4855"/>
                      <a:pt x="3469" y="4087"/>
                    </a:cubicBezTo>
                    <a:cubicBezTo>
                      <a:pt x="3369" y="3587"/>
                      <a:pt x="3469" y="3020"/>
                      <a:pt x="3836" y="2653"/>
                    </a:cubicBezTo>
                    <a:cubicBezTo>
                      <a:pt x="4046" y="2431"/>
                      <a:pt x="4360" y="2319"/>
                      <a:pt x="4661" y="2319"/>
                    </a:cubicBezTo>
                    <a:cubicBezTo>
                      <a:pt x="5175" y="2319"/>
                      <a:pt x="5651" y="2647"/>
                      <a:pt x="5504" y="3320"/>
                    </a:cubicBezTo>
                    <a:cubicBezTo>
                      <a:pt x="5504" y="3385"/>
                      <a:pt x="5561" y="3436"/>
                      <a:pt x="5609" y="3436"/>
                    </a:cubicBezTo>
                    <a:cubicBezTo>
                      <a:pt x="5635" y="3436"/>
                      <a:pt x="5659" y="3422"/>
                      <a:pt x="5671" y="3387"/>
                    </a:cubicBezTo>
                    <a:cubicBezTo>
                      <a:pt x="6405" y="2820"/>
                      <a:pt x="6538" y="1819"/>
                      <a:pt x="6071" y="1052"/>
                    </a:cubicBezTo>
                    <a:cubicBezTo>
                      <a:pt x="5699" y="333"/>
                      <a:pt x="4922" y="1"/>
                      <a:pt x="41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2" name="Google Shape;742;p41"/>
              <p:cNvSpPr/>
              <p:nvPr/>
            </p:nvSpPr>
            <p:spPr>
              <a:xfrm>
                <a:off x="3026119" y="1585740"/>
                <a:ext cx="76918" cy="223590"/>
              </a:xfrm>
              <a:custGeom>
                <a:avLst/>
                <a:gdLst/>
                <a:ahLst/>
                <a:cxnLst/>
                <a:rect l="l" t="t" r="r" b="b"/>
                <a:pathLst>
                  <a:path w="2502" h="7273" extrusionOk="0">
                    <a:moveTo>
                      <a:pt x="927" y="1"/>
                    </a:moveTo>
                    <a:cubicBezTo>
                      <a:pt x="261" y="1"/>
                      <a:pt x="86" y="1394"/>
                      <a:pt x="33" y="1969"/>
                    </a:cubicBezTo>
                    <a:cubicBezTo>
                      <a:pt x="0" y="2536"/>
                      <a:pt x="0" y="3170"/>
                      <a:pt x="33" y="3770"/>
                    </a:cubicBezTo>
                    <a:cubicBezTo>
                      <a:pt x="134" y="4938"/>
                      <a:pt x="467" y="6105"/>
                      <a:pt x="334" y="7273"/>
                    </a:cubicBezTo>
                    <a:cubicBezTo>
                      <a:pt x="1001" y="6239"/>
                      <a:pt x="1668" y="5271"/>
                      <a:pt x="2035" y="4104"/>
                    </a:cubicBezTo>
                    <a:cubicBezTo>
                      <a:pt x="2368" y="3003"/>
                      <a:pt x="2502" y="1269"/>
                      <a:pt x="1601" y="368"/>
                    </a:cubicBezTo>
                    <a:cubicBezTo>
                      <a:pt x="1334" y="108"/>
                      <a:pt x="1112" y="1"/>
                      <a:pt x="9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3" name="Google Shape;743;p41"/>
              <p:cNvSpPr/>
              <p:nvPr/>
            </p:nvSpPr>
            <p:spPr>
              <a:xfrm>
                <a:off x="3041490" y="1617282"/>
                <a:ext cx="10299" cy="83097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703" extrusionOk="0">
                    <a:moveTo>
                      <a:pt x="201" y="1"/>
                    </a:moveTo>
                    <a:cubicBezTo>
                      <a:pt x="167" y="1"/>
                      <a:pt x="134" y="26"/>
                      <a:pt x="134" y="76"/>
                    </a:cubicBezTo>
                    <a:cubicBezTo>
                      <a:pt x="0" y="443"/>
                      <a:pt x="34" y="910"/>
                      <a:pt x="0" y="1277"/>
                    </a:cubicBezTo>
                    <a:lnTo>
                      <a:pt x="0" y="2678"/>
                    </a:lnTo>
                    <a:cubicBezTo>
                      <a:pt x="0" y="2694"/>
                      <a:pt x="17" y="2703"/>
                      <a:pt x="34" y="2703"/>
                    </a:cubicBezTo>
                    <a:cubicBezTo>
                      <a:pt x="50" y="2703"/>
                      <a:pt x="67" y="2694"/>
                      <a:pt x="67" y="2678"/>
                    </a:cubicBezTo>
                    <a:cubicBezTo>
                      <a:pt x="167" y="2211"/>
                      <a:pt x="201" y="1777"/>
                      <a:pt x="234" y="1277"/>
                    </a:cubicBezTo>
                    <a:cubicBezTo>
                      <a:pt x="301" y="910"/>
                      <a:pt x="334" y="476"/>
                      <a:pt x="267" y="76"/>
                    </a:cubicBezTo>
                    <a:cubicBezTo>
                      <a:pt x="267" y="26"/>
                      <a:pt x="234" y="1"/>
                      <a:pt x="20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" name="Google Shape;744;p41"/>
              <p:cNvSpPr/>
              <p:nvPr/>
            </p:nvSpPr>
            <p:spPr>
              <a:xfrm>
                <a:off x="3019940" y="1580238"/>
                <a:ext cx="86171" cy="239761"/>
              </a:xfrm>
              <a:custGeom>
                <a:avLst/>
                <a:gdLst/>
                <a:ahLst/>
                <a:cxnLst/>
                <a:rect l="l" t="t" r="r" b="b"/>
                <a:pathLst>
                  <a:path w="2803" h="7799" extrusionOk="0">
                    <a:moveTo>
                      <a:pt x="1127" y="184"/>
                    </a:moveTo>
                    <a:cubicBezTo>
                      <a:pt x="1315" y="184"/>
                      <a:pt x="1538" y="290"/>
                      <a:pt x="1802" y="547"/>
                    </a:cubicBezTo>
                    <a:cubicBezTo>
                      <a:pt x="2703" y="1414"/>
                      <a:pt x="2569" y="3182"/>
                      <a:pt x="2236" y="4283"/>
                    </a:cubicBezTo>
                    <a:cubicBezTo>
                      <a:pt x="1869" y="5450"/>
                      <a:pt x="1202" y="6418"/>
                      <a:pt x="501" y="7485"/>
                    </a:cubicBezTo>
                    <a:cubicBezTo>
                      <a:pt x="635" y="6318"/>
                      <a:pt x="268" y="5150"/>
                      <a:pt x="201" y="3983"/>
                    </a:cubicBezTo>
                    <a:cubicBezTo>
                      <a:pt x="168" y="3382"/>
                      <a:pt x="168" y="2748"/>
                      <a:pt x="201" y="2181"/>
                    </a:cubicBezTo>
                    <a:cubicBezTo>
                      <a:pt x="227" y="1605"/>
                      <a:pt x="439" y="184"/>
                      <a:pt x="1127" y="184"/>
                    </a:cubicBezTo>
                    <a:close/>
                    <a:moveTo>
                      <a:pt x="1134" y="1"/>
                    </a:moveTo>
                    <a:cubicBezTo>
                      <a:pt x="307" y="1"/>
                      <a:pt x="63" y="1387"/>
                      <a:pt x="34" y="1981"/>
                    </a:cubicBezTo>
                    <a:cubicBezTo>
                      <a:pt x="1" y="2849"/>
                      <a:pt x="1" y="3682"/>
                      <a:pt x="68" y="4550"/>
                    </a:cubicBezTo>
                    <a:cubicBezTo>
                      <a:pt x="201" y="5550"/>
                      <a:pt x="468" y="6551"/>
                      <a:pt x="335" y="7619"/>
                    </a:cubicBezTo>
                    <a:cubicBezTo>
                      <a:pt x="335" y="7652"/>
                      <a:pt x="368" y="7685"/>
                      <a:pt x="368" y="7685"/>
                    </a:cubicBezTo>
                    <a:cubicBezTo>
                      <a:pt x="335" y="7685"/>
                      <a:pt x="335" y="7719"/>
                      <a:pt x="335" y="7719"/>
                    </a:cubicBezTo>
                    <a:cubicBezTo>
                      <a:pt x="335" y="7768"/>
                      <a:pt x="352" y="7798"/>
                      <a:pt x="375" y="7798"/>
                    </a:cubicBezTo>
                    <a:cubicBezTo>
                      <a:pt x="383" y="7798"/>
                      <a:pt x="392" y="7794"/>
                      <a:pt x="401" y="7785"/>
                    </a:cubicBezTo>
                    <a:lnTo>
                      <a:pt x="468" y="7719"/>
                    </a:lnTo>
                    <a:cubicBezTo>
                      <a:pt x="468" y="7719"/>
                      <a:pt x="501" y="7719"/>
                      <a:pt x="501" y="7685"/>
                    </a:cubicBezTo>
                    <a:cubicBezTo>
                      <a:pt x="1402" y="6518"/>
                      <a:pt x="2303" y="5184"/>
                      <a:pt x="2569" y="3682"/>
                    </a:cubicBezTo>
                    <a:cubicBezTo>
                      <a:pt x="2803" y="2648"/>
                      <a:pt x="2736" y="780"/>
                      <a:pt x="1635" y="147"/>
                    </a:cubicBezTo>
                    <a:cubicBezTo>
                      <a:pt x="1448" y="45"/>
                      <a:pt x="1282" y="1"/>
                      <a:pt x="11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5" name="Google Shape;745;p41"/>
              <p:cNvSpPr/>
              <p:nvPr/>
            </p:nvSpPr>
            <p:spPr>
              <a:xfrm>
                <a:off x="1656903" y="1916647"/>
                <a:ext cx="102803" cy="104955"/>
              </a:xfrm>
              <a:custGeom>
                <a:avLst/>
                <a:gdLst/>
                <a:ahLst/>
                <a:cxnLst/>
                <a:rect l="l" t="t" r="r" b="b"/>
                <a:pathLst>
                  <a:path w="3344" h="3414" extrusionOk="0">
                    <a:moveTo>
                      <a:pt x="955" y="1"/>
                    </a:moveTo>
                    <a:cubicBezTo>
                      <a:pt x="95" y="1"/>
                      <a:pt x="1" y="1079"/>
                      <a:pt x="474" y="1679"/>
                    </a:cubicBezTo>
                    <a:cubicBezTo>
                      <a:pt x="708" y="1979"/>
                      <a:pt x="1108" y="2246"/>
                      <a:pt x="1442" y="2446"/>
                    </a:cubicBezTo>
                    <a:cubicBezTo>
                      <a:pt x="2009" y="2880"/>
                      <a:pt x="2676" y="3114"/>
                      <a:pt x="3343" y="3414"/>
                    </a:cubicBezTo>
                    <a:cubicBezTo>
                      <a:pt x="2509" y="2413"/>
                      <a:pt x="2609" y="111"/>
                      <a:pt x="1108" y="11"/>
                    </a:cubicBezTo>
                    <a:cubicBezTo>
                      <a:pt x="1055" y="4"/>
                      <a:pt x="1004" y="1"/>
                      <a:pt x="955" y="1"/>
                    </a:cubicBezTo>
                    <a:close/>
                  </a:path>
                </a:pathLst>
              </a:custGeom>
              <a:solidFill>
                <a:srgbClr val="A5E0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6" name="Google Shape;746;p41"/>
              <p:cNvSpPr/>
              <p:nvPr/>
            </p:nvSpPr>
            <p:spPr>
              <a:xfrm>
                <a:off x="1657119" y="1917999"/>
                <a:ext cx="102588" cy="104647"/>
              </a:xfrm>
              <a:custGeom>
                <a:avLst/>
                <a:gdLst/>
                <a:ahLst/>
                <a:cxnLst/>
                <a:rect l="l" t="t" r="r" b="b"/>
                <a:pathLst>
                  <a:path w="3337" h="3404" extrusionOk="0">
                    <a:moveTo>
                      <a:pt x="768" y="1"/>
                    </a:moveTo>
                    <a:cubicBezTo>
                      <a:pt x="100" y="167"/>
                      <a:pt x="0" y="1068"/>
                      <a:pt x="467" y="1669"/>
                    </a:cubicBezTo>
                    <a:cubicBezTo>
                      <a:pt x="701" y="2002"/>
                      <a:pt x="1101" y="2236"/>
                      <a:pt x="1435" y="2469"/>
                    </a:cubicBezTo>
                    <a:cubicBezTo>
                      <a:pt x="2035" y="2869"/>
                      <a:pt x="2669" y="3136"/>
                      <a:pt x="3336" y="3403"/>
                    </a:cubicBezTo>
                    <a:cubicBezTo>
                      <a:pt x="3169" y="3236"/>
                      <a:pt x="3036" y="3003"/>
                      <a:pt x="2969" y="2736"/>
                    </a:cubicBezTo>
                    <a:cubicBezTo>
                      <a:pt x="2936" y="2703"/>
                      <a:pt x="2836" y="2703"/>
                      <a:pt x="2802" y="2703"/>
                    </a:cubicBezTo>
                    <a:cubicBezTo>
                      <a:pt x="2535" y="2703"/>
                      <a:pt x="2269" y="2636"/>
                      <a:pt x="2035" y="2536"/>
                    </a:cubicBezTo>
                    <a:cubicBezTo>
                      <a:pt x="1702" y="2536"/>
                      <a:pt x="1335" y="2336"/>
                      <a:pt x="1168" y="2035"/>
                    </a:cubicBezTo>
                    <a:cubicBezTo>
                      <a:pt x="1168" y="2035"/>
                      <a:pt x="1134" y="2035"/>
                      <a:pt x="1134" y="2002"/>
                    </a:cubicBezTo>
                    <a:lnTo>
                      <a:pt x="1034" y="1902"/>
                    </a:lnTo>
                    <a:cubicBezTo>
                      <a:pt x="801" y="1635"/>
                      <a:pt x="601" y="1235"/>
                      <a:pt x="534" y="835"/>
                    </a:cubicBezTo>
                    <a:cubicBezTo>
                      <a:pt x="501" y="501"/>
                      <a:pt x="601" y="201"/>
                      <a:pt x="768" y="1"/>
                    </a:cubicBezTo>
                    <a:close/>
                  </a:path>
                </a:pathLst>
              </a:custGeom>
              <a:solidFill>
                <a:srgbClr val="A5E0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" name="Google Shape;747;p41"/>
              <p:cNvSpPr/>
              <p:nvPr/>
            </p:nvSpPr>
            <p:spPr>
              <a:xfrm>
                <a:off x="1644822" y="1909791"/>
                <a:ext cx="124107" cy="117959"/>
              </a:xfrm>
              <a:custGeom>
                <a:avLst/>
                <a:gdLst/>
                <a:ahLst/>
                <a:cxnLst/>
                <a:rect l="l" t="t" r="r" b="b"/>
                <a:pathLst>
                  <a:path w="4037" h="3837" extrusionOk="0">
                    <a:moveTo>
                      <a:pt x="1368" y="1"/>
                    </a:moveTo>
                    <a:cubicBezTo>
                      <a:pt x="1067" y="1"/>
                      <a:pt x="834" y="101"/>
                      <a:pt x="600" y="301"/>
                    </a:cubicBezTo>
                    <a:cubicBezTo>
                      <a:pt x="0" y="901"/>
                      <a:pt x="400" y="1769"/>
                      <a:pt x="901" y="2269"/>
                    </a:cubicBezTo>
                    <a:cubicBezTo>
                      <a:pt x="1701" y="3003"/>
                      <a:pt x="2902" y="3603"/>
                      <a:pt x="4003" y="3837"/>
                    </a:cubicBezTo>
                    <a:cubicBezTo>
                      <a:pt x="4036" y="3804"/>
                      <a:pt x="4036" y="3770"/>
                      <a:pt x="4003" y="3737"/>
                    </a:cubicBezTo>
                    <a:cubicBezTo>
                      <a:pt x="4003" y="3670"/>
                      <a:pt x="4036" y="3637"/>
                      <a:pt x="4003" y="3637"/>
                    </a:cubicBezTo>
                    <a:cubicBezTo>
                      <a:pt x="3769" y="3437"/>
                      <a:pt x="3603" y="3170"/>
                      <a:pt x="3503" y="2936"/>
                    </a:cubicBezTo>
                    <a:cubicBezTo>
                      <a:pt x="3436" y="2936"/>
                      <a:pt x="3402" y="2970"/>
                      <a:pt x="3302" y="2970"/>
                    </a:cubicBezTo>
                    <a:cubicBezTo>
                      <a:pt x="3436" y="3236"/>
                      <a:pt x="3569" y="3470"/>
                      <a:pt x="3703" y="3637"/>
                    </a:cubicBezTo>
                    <a:cubicBezTo>
                      <a:pt x="3036" y="3337"/>
                      <a:pt x="2368" y="3103"/>
                      <a:pt x="1768" y="2669"/>
                    </a:cubicBezTo>
                    <a:cubicBezTo>
                      <a:pt x="1434" y="2469"/>
                      <a:pt x="1067" y="2236"/>
                      <a:pt x="834" y="1902"/>
                    </a:cubicBezTo>
                    <a:cubicBezTo>
                      <a:pt x="367" y="1335"/>
                      <a:pt x="400" y="401"/>
                      <a:pt x="1101" y="234"/>
                    </a:cubicBezTo>
                    <a:cubicBezTo>
                      <a:pt x="1201" y="134"/>
                      <a:pt x="1268" y="68"/>
                      <a:pt x="1368" y="1"/>
                    </a:cubicBezTo>
                    <a:close/>
                  </a:path>
                </a:pathLst>
              </a:custGeom>
              <a:solidFill>
                <a:srgbClr val="C400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8" name="Google Shape;748;p41"/>
              <p:cNvSpPr/>
              <p:nvPr/>
            </p:nvSpPr>
            <p:spPr>
              <a:xfrm>
                <a:off x="1643777" y="1909453"/>
                <a:ext cx="125153" cy="117283"/>
              </a:xfrm>
              <a:custGeom>
                <a:avLst/>
                <a:gdLst/>
                <a:ahLst/>
                <a:cxnLst/>
                <a:rect l="l" t="t" r="r" b="b"/>
                <a:pathLst>
                  <a:path w="4071" h="3815" extrusionOk="0">
                    <a:moveTo>
                      <a:pt x="1349" y="235"/>
                    </a:moveTo>
                    <a:cubicBezTo>
                      <a:pt x="1398" y="235"/>
                      <a:pt x="1448" y="238"/>
                      <a:pt x="1502" y="245"/>
                    </a:cubicBezTo>
                    <a:cubicBezTo>
                      <a:pt x="3036" y="412"/>
                      <a:pt x="2936" y="2647"/>
                      <a:pt x="3770" y="3648"/>
                    </a:cubicBezTo>
                    <a:cubicBezTo>
                      <a:pt x="3103" y="3348"/>
                      <a:pt x="2469" y="3114"/>
                      <a:pt x="1869" y="2680"/>
                    </a:cubicBezTo>
                    <a:cubicBezTo>
                      <a:pt x="1468" y="2447"/>
                      <a:pt x="1135" y="2180"/>
                      <a:pt x="901" y="1913"/>
                    </a:cubicBezTo>
                    <a:cubicBezTo>
                      <a:pt x="396" y="1313"/>
                      <a:pt x="489" y="235"/>
                      <a:pt x="1349" y="235"/>
                    </a:cubicBezTo>
                    <a:close/>
                    <a:moveTo>
                      <a:pt x="1373" y="0"/>
                    </a:moveTo>
                    <a:cubicBezTo>
                      <a:pt x="1105" y="0"/>
                      <a:pt x="842" y="84"/>
                      <a:pt x="634" y="279"/>
                    </a:cubicBezTo>
                    <a:cubicBezTo>
                      <a:pt x="1" y="846"/>
                      <a:pt x="434" y="1780"/>
                      <a:pt x="935" y="2247"/>
                    </a:cubicBezTo>
                    <a:cubicBezTo>
                      <a:pt x="1769" y="3014"/>
                      <a:pt x="2936" y="3614"/>
                      <a:pt x="4037" y="3815"/>
                    </a:cubicBezTo>
                    <a:cubicBezTo>
                      <a:pt x="4070" y="3815"/>
                      <a:pt x="4070" y="3748"/>
                      <a:pt x="4037" y="3748"/>
                    </a:cubicBezTo>
                    <a:cubicBezTo>
                      <a:pt x="4070" y="3748"/>
                      <a:pt x="4070" y="3681"/>
                      <a:pt x="4037" y="3614"/>
                    </a:cubicBezTo>
                    <a:cubicBezTo>
                      <a:pt x="3136" y="2780"/>
                      <a:pt x="3270" y="1446"/>
                      <a:pt x="2469" y="512"/>
                    </a:cubicBezTo>
                    <a:cubicBezTo>
                      <a:pt x="2225" y="207"/>
                      <a:pt x="1793" y="0"/>
                      <a:pt x="13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9" name="Google Shape;749;p41"/>
              <p:cNvSpPr/>
              <p:nvPr/>
            </p:nvSpPr>
            <p:spPr>
              <a:xfrm>
                <a:off x="1557638" y="1480818"/>
                <a:ext cx="211017" cy="271856"/>
              </a:xfrm>
              <a:custGeom>
                <a:avLst/>
                <a:gdLst/>
                <a:ahLst/>
                <a:cxnLst/>
                <a:rect l="l" t="t" r="r" b="b"/>
                <a:pathLst>
                  <a:path w="6864" h="8843" extrusionOk="0">
                    <a:moveTo>
                      <a:pt x="5871" y="0"/>
                    </a:moveTo>
                    <a:cubicBezTo>
                      <a:pt x="5705" y="0"/>
                      <a:pt x="5541" y="27"/>
                      <a:pt x="5405" y="78"/>
                    </a:cubicBezTo>
                    <a:cubicBezTo>
                      <a:pt x="5004" y="245"/>
                      <a:pt x="4704" y="579"/>
                      <a:pt x="4704" y="1046"/>
                    </a:cubicBezTo>
                    <a:cubicBezTo>
                      <a:pt x="4704" y="1079"/>
                      <a:pt x="4737" y="1079"/>
                      <a:pt x="4737" y="1112"/>
                    </a:cubicBezTo>
                    <a:cubicBezTo>
                      <a:pt x="4808" y="1207"/>
                      <a:pt x="4712" y="1301"/>
                      <a:pt x="4626" y="1301"/>
                    </a:cubicBezTo>
                    <a:cubicBezTo>
                      <a:pt x="4591" y="1301"/>
                      <a:pt x="4557" y="1285"/>
                      <a:pt x="4537" y="1246"/>
                    </a:cubicBezTo>
                    <a:cubicBezTo>
                      <a:pt x="4070" y="595"/>
                      <a:pt x="3361" y="262"/>
                      <a:pt x="2665" y="262"/>
                    </a:cubicBezTo>
                    <a:cubicBezTo>
                      <a:pt x="1969" y="262"/>
                      <a:pt x="1285" y="595"/>
                      <a:pt x="868" y="1279"/>
                    </a:cubicBezTo>
                    <a:cubicBezTo>
                      <a:pt x="1" y="2647"/>
                      <a:pt x="901" y="4148"/>
                      <a:pt x="2269" y="4615"/>
                    </a:cubicBezTo>
                    <a:cubicBezTo>
                      <a:pt x="2336" y="4648"/>
                      <a:pt x="2336" y="4715"/>
                      <a:pt x="2269" y="4748"/>
                    </a:cubicBezTo>
                    <a:lnTo>
                      <a:pt x="2336" y="4748"/>
                    </a:lnTo>
                    <a:cubicBezTo>
                      <a:pt x="2369" y="4748"/>
                      <a:pt x="2402" y="4815"/>
                      <a:pt x="2336" y="4882"/>
                    </a:cubicBezTo>
                    <a:cubicBezTo>
                      <a:pt x="1869" y="4982"/>
                      <a:pt x="1368" y="5282"/>
                      <a:pt x="1435" y="5882"/>
                    </a:cubicBezTo>
                    <a:cubicBezTo>
                      <a:pt x="1502" y="6449"/>
                      <a:pt x="2035" y="6650"/>
                      <a:pt x="2536" y="6716"/>
                    </a:cubicBezTo>
                    <a:cubicBezTo>
                      <a:pt x="2569" y="6716"/>
                      <a:pt x="2569" y="6716"/>
                      <a:pt x="2569" y="6750"/>
                    </a:cubicBezTo>
                    <a:cubicBezTo>
                      <a:pt x="2575" y="6747"/>
                      <a:pt x="2581" y="6745"/>
                      <a:pt x="2587" y="6745"/>
                    </a:cubicBezTo>
                    <a:cubicBezTo>
                      <a:pt x="2647" y="6745"/>
                      <a:pt x="2694" y="6886"/>
                      <a:pt x="2603" y="6916"/>
                    </a:cubicBezTo>
                    <a:cubicBezTo>
                      <a:pt x="2169" y="7150"/>
                      <a:pt x="1769" y="7717"/>
                      <a:pt x="2002" y="8251"/>
                    </a:cubicBezTo>
                    <a:cubicBezTo>
                      <a:pt x="2130" y="8635"/>
                      <a:pt x="2494" y="8842"/>
                      <a:pt x="2868" y="8842"/>
                    </a:cubicBezTo>
                    <a:cubicBezTo>
                      <a:pt x="2981" y="8842"/>
                      <a:pt x="3095" y="8823"/>
                      <a:pt x="3203" y="8784"/>
                    </a:cubicBezTo>
                    <a:cubicBezTo>
                      <a:pt x="4037" y="8451"/>
                      <a:pt x="3703" y="7250"/>
                      <a:pt x="4004" y="6550"/>
                    </a:cubicBezTo>
                    <a:cubicBezTo>
                      <a:pt x="4337" y="4415"/>
                      <a:pt x="5338" y="2413"/>
                      <a:pt x="6739" y="779"/>
                    </a:cubicBezTo>
                    <a:cubicBezTo>
                      <a:pt x="6863" y="232"/>
                      <a:pt x="6358" y="0"/>
                      <a:pt x="587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0" name="Google Shape;750;p41"/>
              <p:cNvSpPr/>
              <p:nvPr/>
            </p:nvSpPr>
            <p:spPr>
              <a:xfrm>
                <a:off x="1615064" y="1693429"/>
                <a:ext cx="25670" cy="56443"/>
              </a:xfrm>
              <a:custGeom>
                <a:avLst/>
                <a:gdLst/>
                <a:ahLst/>
                <a:cxnLst/>
                <a:rect l="l" t="t" r="r" b="b"/>
                <a:pathLst>
                  <a:path w="835" h="1836" extrusionOk="0">
                    <a:moveTo>
                      <a:pt x="768" y="0"/>
                    </a:moveTo>
                    <a:cubicBezTo>
                      <a:pt x="334" y="301"/>
                      <a:pt x="1" y="801"/>
                      <a:pt x="167" y="1335"/>
                    </a:cubicBezTo>
                    <a:cubicBezTo>
                      <a:pt x="234" y="1535"/>
                      <a:pt x="401" y="1702"/>
                      <a:pt x="601" y="1835"/>
                    </a:cubicBezTo>
                    <a:cubicBezTo>
                      <a:pt x="401" y="1268"/>
                      <a:pt x="334" y="601"/>
                      <a:pt x="768" y="101"/>
                    </a:cubicBezTo>
                    <a:lnTo>
                      <a:pt x="835" y="34"/>
                    </a:ln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1" name="Google Shape;751;p41"/>
              <p:cNvSpPr/>
              <p:nvPr/>
            </p:nvSpPr>
            <p:spPr>
              <a:xfrm>
                <a:off x="1600707" y="1630870"/>
                <a:ext cx="34893" cy="56443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1836" extrusionOk="0">
                    <a:moveTo>
                      <a:pt x="935" y="1"/>
                    </a:moveTo>
                    <a:cubicBezTo>
                      <a:pt x="468" y="134"/>
                      <a:pt x="1" y="468"/>
                      <a:pt x="34" y="1001"/>
                    </a:cubicBezTo>
                    <a:cubicBezTo>
                      <a:pt x="134" y="1535"/>
                      <a:pt x="634" y="1769"/>
                      <a:pt x="1101" y="1835"/>
                    </a:cubicBezTo>
                    <a:cubicBezTo>
                      <a:pt x="935" y="1535"/>
                      <a:pt x="835" y="1235"/>
                      <a:pt x="835" y="868"/>
                    </a:cubicBezTo>
                    <a:cubicBezTo>
                      <a:pt x="868" y="601"/>
                      <a:pt x="968" y="368"/>
                      <a:pt x="1135" y="201"/>
                    </a:cubicBezTo>
                    <a:lnTo>
                      <a:pt x="93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2" name="Google Shape;752;p41"/>
              <p:cNvSpPr/>
              <p:nvPr/>
            </p:nvSpPr>
            <p:spPr>
              <a:xfrm>
                <a:off x="1559697" y="1480818"/>
                <a:ext cx="209971" cy="136773"/>
              </a:xfrm>
              <a:custGeom>
                <a:avLst/>
                <a:gdLst/>
                <a:ahLst/>
                <a:cxnLst/>
                <a:rect l="l" t="t" r="r" b="b"/>
                <a:pathLst>
                  <a:path w="6830" h="4449" extrusionOk="0">
                    <a:moveTo>
                      <a:pt x="5824" y="0"/>
                    </a:moveTo>
                    <a:cubicBezTo>
                      <a:pt x="5659" y="0"/>
                      <a:pt x="5498" y="27"/>
                      <a:pt x="5371" y="78"/>
                    </a:cubicBezTo>
                    <a:cubicBezTo>
                      <a:pt x="4971" y="245"/>
                      <a:pt x="4637" y="579"/>
                      <a:pt x="4637" y="1046"/>
                    </a:cubicBezTo>
                    <a:cubicBezTo>
                      <a:pt x="4637" y="1079"/>
                      <a:pt x="4670" y="1079"/>
                      <a:pt x="4670" y="1112"/>
                    </a:cubicBezTo>
                    <a:cubicBezTo>
                      <a:pt x="4742" y="1208"/>
                      <a:pt x="4643" y="1286"/>
                      <a:pt x="4556" y="1286"/>
                    </a:cubicBezTo>
                    <a:cubicBezTo>
                      <a:pt x="4521" y="1286"/>
                      <a:pt x="4489" y="1274"/>
                      <a:pt x="4470" y="1246"/>
                    </a:cubicBezTo>
                    <a:cubicBezTo>
                      <a:pt x="4006" y="599"/>
                      <a:pt x="3312" y="274"/>
                      <a:pt x="2624" y="274"/>
                    </a:cubicBezTo>
                    <a:cubicBezTo>
                      <a:pt x="1927" y="274"/>
                      <a:pt x="1237" y="608"/>
                      <a:pt x="801" y="1279"/>
                    </a:cubicBezTo>
                    <a:cubicBezTo>
                      <a:pt x="0" y="2547"/>
                      <a:pt x="701" y="3914"/>
                      <a:pt x="1868" y="4448"/>
                    </a:cubicBezTo>
                    <a:cubicBezTo>
                      <a:pt x="1135" y="3547"/>
                      <a:pt x="768" y="2513"/>
                      <a:pt x="1668" y="1446"/>
                    </a:cubicBezTo>
                    <a:cubicBezTo>
                      <a:pt x="2023" y="1036"/>
                      <a:pt x="2445" y="867"/>
                      <a:pt x="2881" y="867"/>
                    </a:cubicBezTo>
                    <a:cubicBezTo>
                      <a:pt x="3511" y="867"/>
                      <a:pt x="4172" y="1220"/>
                      <a:pt x="4704" y="1713"/>
                    </a:cubicBezTo>
                    <a:cubicBezTo>
                      <a:pt x="4937" y="1212"/>
                      <a:pt x="5371" y="845"/>
                      <a:pt x="5971" y="845"/>
                    </a:cubicBezTo>
                    <a:cubicBezTo>
                      <a:pt x="6171" y="845"/>
                      <a:pt x="6338" y="879"/>
                      <a:pt x="6538" y="946"/>
                    </a:cubicBezTo>
                    <a:cubicBezTo>
                      <a:pt x="6605" y="912"/>
                      <a:pt x="6638" y="845"/>
                      <a:pt x="6705" y="779"/>
                    </a:cubicBezTo>
                    <a:cubicBezTo>
                      <a:pt x="6829" y="232"/>
                      <a:pt x="6306" y="0"/>
                      <a:pt x="58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3" name="Google Shape;753;p41"/>
              <p:cNvSpPr/>
              <p:nvPr/>
            </p:nvSpPr>
            <p:spPr>
              <a:xfrm>
                <a:off x="1550475" y="1475746"/>
                <a:ext cx="225496" cy="284460"/>
              </a:xfrm>
              <a:custGeom>
                <a:avLst/>
                <a:gdLst/>
                <a:ahLst/>
                <a:cxnLst/>
                <a:rect l="l" t="t" r="r" b="b"/>
                <a:pathLst>
                  <a:path w="7335" h="9253" extrusionOk="0">
                    <a:moveTo>
                      <a:pt x="6124" y="165"/>
                    </a:moveTo>
                    <a:cubicBezTo>
                      <a:pt x="6606" y="165"/>
                      <a:pt x="7129" y="397"/>
                      <a:pt x="7005" y="944"/>
                    </a:cubicBezTo>
                    <a:cubicBezTo>
                      <a:pt x="5604" y="2578"/>
                      <a:pt x="4603" y="4613"/>
                      <a:pt x="4237" y="6715"/>
                    </a:cubicBezTo>
                    <a:cubicBezTo>
                      <a:pt x="3936" y="7448"/>
                      <a:pt x="4270" y="8616"/>
                      <a:pt x="3436" y="8949"/>
                    </a:cubicBezTo>
                    <a:cubicBezTo>
                      <a:pt x="3328" y="8988"/>
                      <a:pt x="3212" y="9007"/>
                      <a:pt x="3096" y="9007"/>
                    </a:cubicBezTo>
                    <a:cubicBezTo>
                      <a:pt x="2714" y="9007"/>
                      <a:pt x="2330" y="8800"/>
                      <a:pt x="2202" y="8416"/>
                    </a:cubicBezTo>
                    <a:cubicBezTo>
                      <a:pt x="2035" y="7882"/>
                      <a:pt x="2369" y="7382"/>
                      <a:pt x="2836" y="7081"/>
                    </a:cubicBezTo>
                    <a:cubicBezTo>
                      <a:pt x="2936" y="7048"/>
                      <a:pt x="2869" y="6915"/>
                      <a:pt x="2802" y="6915"/>
                    </a:cubicBezTo>
                    <a:cubicBezTo>
                      <a:pt x="2802" y="6915"/>
                      <a:pt x="2802" y="6881"/>
                      <a:pt x="2769" y="6881"/>
                    </a:cubicBezTo>
                    <a:cubicBezTo>
                      <a:pt x="2268" y="6848"/>
                      <a:pt x="1768" y="6614"/>
                      <a:pt x="1668" y="6047"/>
                    </a:cubicBezTo>
                    <a:cubicBezTo>
                      <a:pt x="1601" y="5514"/>
                      <a:pt x="2035" y="5180"/>
                      <a:pt x="2569" y="5047"/>
                    </a:cubicBezTo>
                    <a:cubicBezTo>
                      <a:pt x="2669" y="5047"/>
                      <a:pt x="2635" y="4913"/>
                      <a:pt x="2569" y="4913"/>
                    </a:cubicBezTo>
                    <a:lnTo>
                      <a:pt x="2502" y="4913"/>
                    </a:lnTo>
                    <a:cubicBezTo>
                      <a:pt x="2569" y="4880"/>
                      <a:pt x="2602" y="4847"/>
                      <a:pt x="2502" y="4780"/>
                    </a:cubicBezTo>
                    <a:cubicBezTo>
                      <a:pt x="1134" y="4346"/>
                      <a:pt x="234" y="2845"/>
                      <a:pt x="1101" y="1444"/>
                    </a:cubicBezTo>
                    <a:cubicBezTo>
                      <a:pt x="1537" y="773"/>
                      <a:pt x="2227" y="439"/>
                      <a:pt x="2924" y="439"/>
                    </a:cubicBezTo>
                    <a:cubicBezTo>
                      <a:pt x="3612" y="439"/>
                      <a:pt x="4306" y="764"/>
                      <a:pt x="4770" y="1411"/>
                    </a:cubicBezTo>
                    <a:cubicBezTo>
                      <a:pt x="4789" y="1439"/>
                      <a:pt x="4821" y="1451"/>
                      <a:pt x="4856" y="1451"/>
                    </a:cubicBezTo>
                    <a:cubicBezTo>
                      <a:pt x="4943" y="1451"/>
                      <a:pt x="5042" y="1373"/>
                      <a:pt x="4970" y="1277"/>
                    </a:cubicBezTo>
                    <a:cubicBezTo>
                      <a:pt x="4970" y="1244"/>
                      <a:pt x="4937" y="1244"/>
                      <a:pt x="4937" y="1211"/>
                    </a:cubicBezTo>
                    <a:cubicBezTo>
                      <a:pt x="4937" y="744"/>
                      <a:pt x="5271" y="410"/>
                      <a:pt x="5671" y="243"/>
                    </a:cubicBezTo>
                    <a:cubicBezTo>
                      <a:pt x="5798" y="192"/>
                      <a:pt x="5959" y="165"/>
                      <a:pt x="6124" y="165"/>
                    </a:cubicBezTo>
                    <a:close/>
                    <a:moveTo>
                      <a:pt x="6139" y="1"/>
                    </a:moveTo>
                    <a:cubicBezTo>
                      <a:pt x="5480" y="1"/>
                      <a:pt x="4754" y="360"/>
                      <a:pt x="4737" y="1044"/>
                    </a:cubicBezTo>
                    <a:cubicBezTo>
                      <a:pt x="4247" y="488"/>
                      <a:pt x="3557" y="197"/>
                      <a:pt x="2870" y="197"/>
                    </a:cubicBezTo>
                    <a:cubicBezTo>
                      <a:pt x="2155" y="197"/>
                      <a:pt x="1444" y="513"/>
                      <a:pt x="968" y="1177"/>
                    </a:cubicBezTo>
                    <a:cubicBezTo>
                      <a:pt x="0" y="2512"/>
                      <a:pt x="734" y="4580"/>
                      <a:pt x="2402" y="4880"/>
                    </a:cubicBezTo>
                    <a:cubicBezTo>
                      <a:pt x="1835" y="4913"/>
                      <a:pt x="1401" y="5547"/>
                      <a:pt x="1468" y="6081"/>
                    </a:cubicBezTo>
                    <a:cubicBezTo>
                      <a:pt x="1556" y="6552"/>
                      <a:pt x="2008" y="6971"/>
                      <a:pt x="2480" y="6971"/>
                    </a:cubicBezTo>
                    <a:cubicBezTo>
                      <a:pt x="2543" y="6971"/>
                      <a:pt x="2606" y="6964"/>
                      <a:pt x="2669" y="6948"/>
                    </a:cubicBezTo>
                    <a:lnTo>
                      <a:pt x="2669" y="6948"/>
                    </a:lnTo>
                    <a:cubicBezTo>
                      <a:pt x="1801" y="7415"/>
                      <a:pt x="1735" y="8849"/>
                      <a:pt x="2769" y="9183"/>
                    </a:cubicBezTo>
                    <a:cubicBezTo>
                      <a:pt x="2899" y="9229"/>
                      <a:pt x="3033" y="9252"/>
                      <a:pt x="3166" y="9252"/>
                    </a:cubicBezTo>
                    <a:cubicBezTo>
                      <a:pt x="3509" y="9252"/>
                      <a:pt x="3834" y="9096"/>
                      <a:pt x="4003" y="8783"/>
                    </a:cubicBezTo>
                    <a:cubicBezTo>
                      <a:pt x="4070" y="8683"/>
                      <a:pt x="4103" y="8583"/>
                      <a:pt x="4136" y="8449"/>
                    </a:cubicBezTo>
                    <a:cubicBezTo>
                      <a:pt x="4136" y="8482"/>
                      <a:pt x="4145" y="8499"/>
                      <a:pt x="4153" y="8499"/>
                    </a:cubicBezTo>
                    <a:cubicBezTo>
                      <a:pt x="4161" y="8499"/>
                      <a:pt x="4170" y="8482"/>
                      <a:pt x="4170" y="8449"/>
                    </a:cubicBezTo>
                    <a:cubicBezTo>
                      <a:pt x="4170" y="8349"/>
                      <a:pt x="4237" y="8149"/>
                      <a:pt x="4237" y="8015"/>
                    </a:cubicBezTo>
                    <a:lnTo>
                      <a:pt x="4237" y="7949"/>
                    </a:lnTo>
                    <a:cubicBezTo>
                      <a:pt x="4503" y="5414"/>
                      <a:pt x="5404" y="3045"/>
                      <a:pt x="7139" y="1077"/>
                    </a:cubicBezTo>
                    <a:cubicBezTo>
                      <a:pt x="7172" y="1044"/>
                      <a:pt x="7172" y="1044"/>
                      <a:pt x="7172" y="1010"/>
                    </a:cubicBezTo>
                    <a:cubicBezTo>
                      <a:pt x="7335" y="327"/>
                      <a:pt x="6767" y="1"/>
                      <a:pt x="613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4" name="Google Shape;754;p41"/>
              <p:cNvSpPr/>
              <p:nvPr/>
            </p:nvSpPr>
            <p:spPr>
              <a:xfrm>
                <a:off x="1723767" y="1242845"/>
                <a:ext cx="1239845" cy="1220754"/>
              </a:xfrm>
              <a:custGeom>
                <a:avLst/>
                <a:gdLst/>
                <a:ahLst/>
                <a:cxnLst/>
                <a:rect l="l" t="t" r="r" b="b"/>
                <a:pathLst>
                  <a:path w="40330" h="39709" extrusionOk="0">
                    <a:moveTo>
                      <a:pt x="18540" y="4899"/>
                    </a:moveTo>
                    <a:cubicBezTo>
                      <a:pt x="18620" y="4899"/>
                      <a:pt x="18700" y="4905"/>
                      <a:pt x="18781" y="4917"/>
                    </a:cubicBezTo>
                    <a:cubicBezTo>
                      <a:pt x="19681" y="5017"/>
                      <a:pt x="20282" y="5985"/>
                      <a:pt x="20048" y="6852"/>
                    </a:cubicBezTo>
                    <a:cubicBezTo>
                      <a:pt x="20649" y="7586"/>
                      <a:pt x="20882" y="8520"/>
                      <a:pt x="20715" y="9454"/>
                    </a:cubicBezTo>
                    <a:cubicBezTo>
                      <a:pt x="20482" y="10588"/>
                      <a:pt x="19514" y="10788"/>
                      <a:pt x="18547" y="11288"/>
                    </a:cubicBezTo>
                    <a:cubicBezTo>
                      <a:pt x="17380" y="11822"/>
                      <a:pt x="15045" y="12523"/>
                      <a:pt x="15645" y="14157"/>
                    </a:cubicBezTo>
                    <a:cubicBezTo>
                      <a:pt x="16012" y="15191"/>
                      <a:pt x="17113" y="15892"/>
                      <a:pt x="16979" y="17059"/>
                    </a:cubicBezTo>
                    <a:lnTo>
                      <a:pt x="16946" y="17126"/>
                    </a:lnTo>
                    <a:cubicBezTo>
                      <a:pt x="16946" y="17159"/>
                      <a:pt x="16946" y="17193"/>
                      <a:pt x="16879" y="17193"/>
                    </a:cubicBezTo>
                    <a:cubicBezTo>
                      <a:pt x="15845" y="17626"/>
                      <a:pt x="14844" y="17993"/>
                      <a:pt x="13810" y="18393"/>
                    </a:cubicBezTo>
                    <a:cubicBezTo>
                      <a:pt x="12810" y="18794"/>
                      <a:pt x="11776" y="19227"/>
                      <a:pt x="11475" y="20328"/>
                    </a:cubicBezTo>
                    <a:lnTo>
                      <a:pt x="11475" y="20362"/>
                    </a:lnTo>
                    <a:cubicBezTo>
                      <a:pt x="11442" y="21195"/>
                      <a:pt x="11876" y="21863"/>
                      <a:pt x="12543" y="22330"/>
                    </a:cubicBezTo>
                    <a:cubicBezTo>
                      <a:pt x="12976" y="22596"/>
                      <a:pt x="13644" y="22663"/>
                      <a:pt x="13977" y="22997"/>
                    </a:cubicBezTo>
                    <a:cubicBezTo>
                      <a:pt x="14277" y="23330"/>
                      <a:pt x="14344" y="23931"/>
                      <a:pt x="14511" y="24298"/>
                    </a:cubicBezTo>
                    <a:cubicBezTo>
                      <a:pt x="14778" y="24831"/>
                      <a:pt x="15045" y="25332"/>
                      <a:pt x="15378" y="25832"/>
                    </a:cubicBezTo>
                    <a:lnTo>
                      <a:pt x="15378" y="25865"/>
                    </a:lnTo>
                    <a:lnTo>
                      <a:pt x="15378" y="25932"/>
                    </a:lnTo>
                    <a:cubicBezTo>
                      <a:pt x="15378" y="26332"/>
                      <a:pt x="15211" y="26633"/>
                      <a:pt x="15011" y="26966"/>
                    </a:cubicBezTo>
                    <a:cubicBezTo>
                      <a:pt x="14844" y="27266"/>
                      <a:pt x="14644" y="27533"/>
                      <a:pt x="14644" y="27867"/>
                    </a:cubicBezTo>
                    <a:cubicBezTo>
                      <a:pt x="14644" y="28301"/>
                      <a:pt x="14945" y="28467"/>
                      <a:pt x="15211" y="28667"/>
                    </a:cubicBezTo>
                    <a:cubicBezTo>
                      <a:pt x="15812" y="29101"/>
                      <a:pt x="16312" y="29535"/>
                      <a:pt x="16679" y="30135"/>
                    </a:cubicBezTo>
                    <a:cubicBezTo>
                      <a:pt x="17480" y="31369"/>
                      <a:pt x="17847" y="32971"/>
                      <a:pt x="17446" y="34372"/>
                    </a:cubicBezTo>
                    <a:cubicBezTo>
                      <a:pt x="17446" y="34405"/>
                      <a:pt x="17421" y="34422"/>
                      <a:pt x="17392" y="34422"/>
                    </a:cubicBezTo>
                    <a:cubicBezTo>
                      <a:pt x="17363" y="34422"/>
                      <a:pt x="17330" y="34405"/>
                      <a:pt x="17313" y="34372"/>
                    </a:cubicBezTo>
                    <a:cubicBezTo>
                      <a:pt x="16692" y="34015"/>
                      <a:pt x="16004" y="33940"/>
                      <a:pt x="15301" y="33940"/>
                    </a:cubicBezTo>
                    <a:cubicBezTo>
                      <a:pt x="14788" y="33940"/>
                      <a:pt x="14267" y="33980"/>
                      <a:pt x="13757" y="33980"/>
                    </a:cubicBezTo>
                    <a:cubicBezTo>
                      <a:pt x="12938" y="33980"/>
                      <a:pt x="12149" y="33877"/>
                      <a:pt x="11475" y="33338"/>
                    </a:cubicBezTo>
                    <a:cubicBezTo>
                      <a:pt x="11108" y="33037"/>
                      <a:pt x="10808" y="32637"/>
                      <a:pt x="10475" y="32270"/>
                    </a:cubicBezTo>
                    <a:cubicBezTo>
                      <a:pt x="10008" y="31770"/>
                      <a:pt x="9541" y="31303"/>
                      <a:pt x="9107" y="30869"/>
                    </a:cubicBezTo>
                    <a:cubicBezTo>
                      <a:pt x="8106" y="29968"/>
                      <a:pt x="7006" y="29168"/>
                      <a:pt x="5938" y="28334"/>
                    </a:cubicBezTo>
                    <a:cubicBezTo>
                      <a:pt x="5871" y="28301"/>
                      <a:pt x="5871" y="28200"/>
                      <a:pt x="5938" y="28167"/>
                    </a:cubicBezTo>
                    <a:lnTo>
                      <a:pt x="5938" y="28100"/>
                    </a:lnTo>
                    <a:cubicBezTo>
                      <a:pt x="6172" y="27533"/>
                      <a:pt x="6372" y="26966"/>
                      <a:pt x="6205" y="26332"/>
                    </a:cubicBezTo>
                    <a:cubicBezTo>
                      <a:pt x="6038" y="25632"/>
                      <a:pt x="5605" y="25298"/>
                      <a:pt x="5138" y="24798"/>
                    </a:cubicBezTo>
                    <a:cubicBezTo>
                      <a:pt x="4604" y="24198"/>
                      <a:pt x="4470" y="23497"/>
                      <a:pt x="4804" y="22763"/>
                    </a:cubicBezTo>
                    <a:cubicBezTo>
                      <a:pt x="5204" y="21863"/>
                      <a:pt x="6005" y="21429"/>
                      <a:pt x="6872" y="21195"/>
                    </a:cubicBezTo>
                    <a:cubicBezTo>
                      <a:pt x="7973" y="20929"/>
                      <a:pt x="9474" y="21162"/>
                      <a:pt x="10275" y="20261"/>
                    </a:cubicBezTo>
                    <a:lnTo>
                      <a:pt x="10208" y="20195"/>
                    </a:lnTo>
                    <a:cubicBezTo>
                      <a:pt x="9441" y="18660"/>
                      <a:pt x="7439" y="18494"/>
                      <a:pt x="6138" y="17493"/>
                    </a:cubicBezTo>
                    <a:cubicBezTo>
                      <a:pt x="5771" y="17193"/>
                      <a:pt x="5338" y="16792"/>
                      <a:pt x="5271" y="16292"/>
                    </a:cubicBezTo>
                    <a:cubicBezTo>
                      <a:pt x="5138" y="15658"/>
                      <a:pt x="5671" y="15158"/>
                      <a:pt x="5705" y="14524"/>
                    </a:cubicBezTo>
                    <a:lnTo>
                      <a:pt x="5705" y="14491"/>
                    </a:lnTo>
                    <a:cubicBezTo>
                      <a:pt x="5705" y="13690"/>
                      <a:pt x="4771" y="13123"/>
                      <a:pt x="4971" y="12289"/>
                    </a:cubicBezTo>
                    <a:cubicBezTo>
                      <a:pt x="5037" y="11956"/>
                      <a:pt x="5271" y="11822"/>
                      <a:pt x="5504" y="11622"/>
                    </a:cubicBezTo>
                    <a:cubicBezTo>
                      <a:pt x="5971" y="11188"/>
                      <a:pt x="6172" y="10855"/>
                      <a:pt x="6205" y="10188"/>
                    </a:cubicBezTo>
                    <a:cubicBezTo>
                      <a:pt x="6272" y="9587"/>
                      <a:pt x="6172" y="8953"/>
                      <a:pt x="6672" y="8486"/>
                    </a:cubicBezTo>
                    <a:cubicBezTo>
                      <a:pt x="7139" y="8086"/>
                      <a:pt x="7839" y="7953"/>
                      <a:pt x="8373" y="7652"/>
                    </a:cubicBezTo>
                    <a:cubicBezTo>
                      <a:pt x="8640" y="6552"/>
                      <a:pt x="9174" y="5484"/>
                      <a:pt x="10341" y="5251"/>
                    </a:cubicBezTo>
                    <a:cubicBezTo>
                      <a:pt x="10555" y="5208"/>
                      <a:pt x="10771" y="5190"/>
                      <a:pt x="10989" y="5190"/>
                    </a:cubicBezTo>
                    <a:cubicBezTo>
                      <a:pt x="12132" y="5190"/>
                      <a:pt x="13323" y="5684"/>
                      <a:pt x="14444" y="5684"/>
                    </a:cubicBezTo>
                    <a:cubicBezTo>
                      <a:pt x="14569" y="5694"/>
                      <a:pt x="14694" y="5699"/>
                      <a:pt x="14819" y="5699"/>
                    </a:cubicBezTo>
                    <a:cubicBezTo>
                      <a:pt x="15535" y="5699"/>
                      <a:pt x="16265" y="5544"/>
                      <a:pt x="16946" y="5317"/>
                    </a:cubicBezTo>
                    <a:cubicBezTo>
                      <a:pt x="17441" y="5172"/>
                      <a:pt x="17988" y="4899"/>
                      <a:pt x="18540" y="4899"/>
                    </a:cubicBezTo>
                    <a:close/>
                    <a:moveTo>
                      <a:pt x="20559" y="1"/>
                    </a:moveTo>
                    <a:cubicBezTo>
                      <a:pt x="15913" y="1"/>
                      <a:pt x="11240" y="1474"/>
                      <a:pt x="7506" y="4283"/>
                    </a:cubicBezTo>
                    <a:cubicBezTo>
                      <a:pt x="4070" y="6852"/>
                      <a:pt x="1835" y="11188"/>
                      <a:pt x="868" y="15358"/>
                    </a:cubicBezTo>
                    <a:cubicBezTo>
                      <a:pt x="1" y="19294"/>
                      <a:pt x="367" y="23497"/>
                      <a:pt x="1869" y="27266"/>
                    </a:cubicBezTo>
                    <a:cubicBezTo>
                      <a:pt x="4837" y="34672"/>
                      <a:pt x="12209" y="39542"/>
                      <a:pt x="20148" y="39709"/>
                    </a:cubicBezTo>
                    <a:cubicBezTo>
                      <a:pt x="20182" y="39675"/>
                      <a:pt x="20182" y="39675"/>
                      <a:pt x="20215" y="39675"/>
                    </a:cubicBezTo>
                    <a:cubicBezTo>
                      <a:pt x="21182" y="39675"/>
                      <a:pt x="22150" y="39642"/>
                      <a:pt x="23084" y="39475"/>
                    </a:cubicBezTo>
                    <a:cubicBezTo>
                      <a:pt x="30756" y="38308"/>
                      <a:pt x="37327" y="32704"/>
                      <a:pt x="39462" y="25198"/>
                    </a:cubicBezTo>
                    <a:cubicBezTo>
                      <a:pt x="40062" y="23030"/>
                      <a:pt x="40329" y="20795"/>
                      <a:pt x="40196" y="18527"/>
                    </a:cubicBezTo>
                    <a:lnTo>
                      <a:pt x="40196" y="18527"/>
                    </a:lnTo>
                    <a:cubicBezTo>
                      <a:pt x="40116" y="18540"/>
                      <a:pt x="40037" y="18547"/>
                      <a:pt x="39961" y="18547"/>
                    </a:cubicBezTo>
                    <a:cubicBezTo>
                      <a:pt x="39274" y="18547"/>
                      <a:pt x="38725" y="18036"/>
                      <a:pt x="38094" y="17526"/>
                    </a:cubicBezTo>
                    <a:cubicBezTo>
                      <a:pt x="37741" y="17283"/>
                      <a:pt x="37388" y="17114"/>
                      <a:pt x="37006" y="17114"/>
                    </a:cubicBezTo>
                    <a:cubicBezTo>
                      <a:pt x="36810" y="17114"/>
                      <a:pt x="36607" y="17158"/>
                      <a:pt x="36393" y="17259"/>
                    </a:cubicBezTo>
                    <a:cubicBezTo>
                      <a:pt x="35926" y="17459"/>
                      <a:pt x="35593" y="17826"/>
                      <a:pt x="35159" y="17993"/>
                    </a:cubicBezTo>
                    <a:cubicBezTo>
                      <a:pt x="34984" y="18056"/>
                      <a:pt x="34816" y="18083"/>
                      <a:pt x="34653" y="18083"/>
                    </a:cubicBezTo>
                    <a:cubicBezTo>
                      <a:pt x="34040" y="18083"/>
                      <a:pt x="33497" y="17711"/>
                      <a:pt x="32891" y="17526"/>
                    </a:cubicBezTo>
                    <a:cubicBezTo>
                      <a:pt x="32772" y="17494"/>
                      <a:pt x="32660" y="17479"/>
                      <a:pt x="32554" y="17479"/>
                    </a:cubicBezTo>
                    <a:cubicBezTo>
                      <a:pt x="31344" y="17479"/>
                      <a:pt x="30904" y="19447"/>
                      <a:pt x="30689" y="20428"/>
                    </a:cubicBezTo>
                    <a:cubicBezTo>
                      <a:pt x="30389" y="21662"/>
                      <a:pt x="30422" y="23197"/>
                      <a:pt x="31523" y="24098"/>
                    </a:cubicBezTo>
                    <a:cubicBezTo>
                      <a:pt x="32090" y="24498"/>
                      <a:pt x="33024" y="24831"/>
                      <a:pt x="33091" y="25632"/>
                    </a:cubicBezTo>
                    <a:cubicBezTo>
                      <a:pt x="33191" y="26466"/>
                      <a:pt x="32257" y="27200"/>
                      <a:pt x="31690" y="27633"/>
                    </a:cubicBezTo>
                    <a:cubicBezTo>
                      <a:pt x="30823" y="28267"/>
                      <a:pt x="29855" y="28701"/>
                      <a:pt x="29155" y="29501"/>
                    </a:cubicBezTo>
                    <a:cubicBezTo>
                      <a:pt x="27420" y="31436"/>
                      <a:pt x="26853" y="34472"/>
                      <a:pt x="26553" y="36940"/>
                    </a:cubicBezTo>
                    <a:cubicBezTo>
                      <a:pt x="26553" y="36989"/>
                      <a:pt x="26517" y="37020"/>
                      <a:pt x="26459" y="37020"/>
                    </a:cubicBezTo>
                    <a:cubicBezTo>
                      <a:pt x="26437" y="37020"/>
                      <a:pt x="26413" y="37016"/>
                      <a:pt x="26386" y="37007"/>
                    </a:cubicBezTo>
                    <a:cubicBezTo>
                      <a:pt x="24351" y="35306"/>
                      <a:pt x="22650" y="33137"/>
                      <a:pt x="21516" y="30669"/>
                    </a:cubicBezTo>
                    <a:cubicBezTo>
                      <a:pt x="21016" y="29602"/>
                      <a:pt x="20649" y="28434"/>
                      <a:pt x="20348" y="27266"/>
                    </a:cubicBezTo>
                    <a:cubicBezTo>
                      <a:pt x="20048" y="26166"/>
                      <a:pt x="19881" y="24998"/>
                      <a:pt x="20549" y="23997"/>
                    </a:cubicBezTo>
                    <a:cubicBezTo>
                      <a:pt x="21082" y="23130"/>
                      <a:pt x="22050" y="22797"/>
                      <a:pt x="23050" y="22697"/>
                    </a:cubicBezTo>
                    <a:cubicBezTo>
                      <a:pt x="23139" y="22693"/>
                      <a:pt x="23229" y="22691"/>
                      <a:pt x="23318" y="22691"/>
                    </a:cubicBezTo>
                    <a:cubicBezTo>
                      <a:pt x="23779" y="22691"/>
                      <a:pt x="24240" y="22734"/>
                      <a:pt x="24701" y="22734"/>
                    </a:cubicBezTo>
                    <a:cubicBezTo>
                      <a:pt x="24918" y="22734"/>
                      <a:pt x="25135" y="22725"/>
                      <a:pt x="25352" y="22697"/>
                    </a:cubicBezTo>
                    <a:cubicBezTo>
                      <a:pt x="25686" y="22663"/>
                      <a:pt x="25686" y="22697"/>
                      <a:pt x="25919" y="22463"/>
                    </a:cubicBezTo>
                    <a:cubicBezTo>
                      <a:pt x="26219" y="22163"/>
                      <a:pt x="26086" y="21929"/>
                      <a:pt x="25852" y="21596"/>
                    </a:cubicBezTo>
                    <a:cubicBezTo>
                      <a:pt x="25686" y="21429"/>
                      <a:pt x="25419" y="21262"/>
                      <a:pt x="25252" y="21095"/>
                    </a:cubicBezTo>
                    <a:cubicBezTo>
                      <a:pt x="24351" y="20161"/>
                      <a:pt x="25085" y="18927"/>
                      <a:pt x="24518" y="17826"/>
                    </a:cubicBezTo>
                    <a:cubicBezTo>
                      <a:pt x="23951" y="16792"/>
                      <a:pt x="22750" y="16092"/>
                      <a:pt x="22550" y="14824"/>
                    </a:cubicBezTo>
                    <a:cubicBezTo>
                      <a:pt x="22483" y="14324"/>
                      <a:pt x="22583" y="13957"/>
                      <a:pt x="22817" y="13523"/>
                    </a:cubicBezTo>
                    <a:cubicBezTo>
                      <a:pt x="22984" y="13190"/>
                      <a:pt x="23184" y="12956"/>
                      <a:pt x="23317" y="12623"/>
                    </a:cubicBezTo>
                    <a:cubicBezTo>
                      <a:pt x="23417" y="12289"/>
                      <a:pt x="23317" y="12022"/>
                      <a:pt x="23351" y="11755"/>
                    </a:cubicBezTo>
                    <a:cubicBezTo>
                      <a:pt x="23384" y="11355"/>
                      <a:pt x="23684" y="11255"/>
                      <a:pt x="24018" y="11022"/>
                    </a:cubicBezTo>
                    <a:cubicBezTo>
                      <a:pt x="24651" y="10688"/>
                      <a:pt x="25319" y="10321"/>
                      <a:pt x="25919" y="9987"/>
                    </a:cubicBezTo>
                    <a:lnTo>
                      <a:pt x="25986" y="9987"/>
                    </a:lnTo>
                    <a:cubicBezTo>
                      <a:pt x="25185" y="8253"/>
                      <a:pt x="26353" y="6018"/>
                      <a:pt x="28087" y="5418"/>
                    </a:cubicBezTo>
                    <a:cubicBezTo>
                      <a:pt x="28376" y="5329"/>
                      <a:pt x="28636" y="5254"/>
                      <a:pt x="28905" y="5254"/>
                    </a:cubicBezTo>
                    <a:cubicBezTo>
                      <a:pt x="29040" y="5254"/>
                      <a:pt x="29177" y="5273"/>
                      <a:pt x="29321" y="5317"/>
                    </a:cubicBezTo>
                    <a:cubicBezTo>
                      <a:pt x="29636" y="5422"/>
                      <a:pt x="29890" y="5548"/>
                      <a:pt x="30227" y="5548"/>
                    </a:cubicBezTo>
                    <a:cubicBezTo>
                      <a:pt x="30318" y="5548"/>
                      <a:pt x="30416" y="5539"/>
                      <a:pt x="30522" y="5518"/>
                    </a:cubicBezTo>
                    <a:cubicBezTo>
                      <a:pt x="30856" y="5484"/>
                      <a:pt x="31156" y="5418"/>
                      <a:pt x="31490" y="5351"/>
                    </a:cubicBezTo>
                    <a:cubicBezTo>
                      <a:pt x="31584" y="5345"/>
                      <a:pt x="31679" y="5342"/>
                      <a:pt x="31775" y="5342"/>
                    </a:cubicBezTo>
                    <a:cubicBezTo>
                      <a:pt x="32768" y="5342"/>
                      <a:pt x="33852" y="5638"/>
                      <a:pt x="34825" y="5851"/>
                    </a:cubicBezTo>
                    <a:cubicBezTo>
                      <a:pt x="33991" y="4984"/>
                      <a:pt x="33057" y="4183"/>
                      <a:pt x="32057" y="3483"/>
                    </a:cubicBezTo>
                    <a:cubicBezTo>
                      <a:pt x="28677" y="1131"/>
                      <a:pt x="24628" y="1"/>
                      <a:pt x="2055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5" name="Google Shape;755;p41"/>
              <p:cNvSpPr/>
              <p:nvPr/>
            </p:nvSpPr>
            <p:spPr>
              <a:xfrm>
                <a:off x="2338022" y="1415338"/>
                <a:ext cx="621460" cy="960058"/>
              </a:xfrm>
              <a:custGeom>
                <a:avLst/>
                <a:gdLst/>
                <a:ahLst/>
                <a:cxnLst/>
                <a:rect l="l" t="t" r="r" b="b"/>
                <a:pathLst>
                  <a:path w="20215" h="31229" extrusionOk="0">
                    <a:moveTo>
                      <a:pt x="8947" y="1"/>
                    </a:moveTo>
                    <a:cubicBezTo>
                      <a:pt x="8003" y="1"/>
                      <a:pt x="7101" y="599"/>
                      <a:pt x="6572" y="1408"/>
                    </a:cubicBezTo>
                    <a:cubicBezTo>
                      <a:pt x="5905" y="2375"/>
                      <a:pt x="5971" y="3376"/>
                      <a:pt x="6205" y="4443"/>
                    </a:cubicBezTo>
                    <a:cubicBezTo>
                      <a:pt x="6205" y="4510"/>
                      <a:pt x="6172" y="4543"/>
                      <a:pt x="6138" y="4543"/>
                    </a:cubicBezTo>
                    <a:cubicBezTo>
                      <a:pt x="6138" y="4543"/>
                      <a:pt x="6138" y="4577"/>
                      <a:pt x="6071" y="4610"/>
                    </a:cubicBezTo>
                    <a:cubicBezTo>
                      <a:pt x="5404" y="5044"/>
                      <a:pt x="4670" y="5344"/>
                      <a:pt x="4070" y="5777"/>
                    </a:cubicBezTo>
                    <a:cubicBezTo>
                      <a:pt x="3536" y="6211"/>
                      <a:pt x="3803" y="6845"/>
                      <a:pt x="3536" y="7379"/>
                    </a:cubicBezTo>
                    <a:cubicBezTo>
                      <a:pt x="3203" y="8112"/>
                      <a:pt x="2669" y="8613"/>
                      <a:pt x="2969" y="9547"/>
                    </a:cubicBezTo>
                    <a:cubicBezTo>
                      <a:pt x="3169" y="10281"/>
                      <a:pt x="3736" y="10848"/>
                      <a:pt x="4237" y="11415"/>
                    </a:cubicBezTo>
                    <a:cubicBezTo>
                      <a:pt x="4971" y="12249"/>
                      <a:pt x="5204" y="12949"/>
                      <a:pt x="5137" y="14050"/>
                    </a:cubicBezTo>
                    <a:cubicBezTo>
                      <a:pt x="5071" y="14550"/>
                      <a:pt x="5171" y="14984"/>
                      <a:pt x="5504" y="15351"/>
                    </a:cubicBezTo>
                    <a:cubicBezTo>
                      <a:pt x="5671" y="15518"/>
                      <a:pt x="5838" y="15651"/>
                      <a:pt x="6005" y="15818"/>
                    </a:cubicBezTo>
                    <a:cubicBezTo>
                      <a:pt x="6205" y="16051"/>
                      <a:pt x="6405" y="16318"/>
                      <a:pt x="6472" y="16652"/>
                    </a:cubicBezTo>
                    <a:cubicBezTo>
                      <a:pt x="6505" y="17486"/>
                      <a:pt x="5638" y="17486"/>
                      <a:pt x="5004" y="17486"/>
                    </a:cubicBezTo>
                    <a:cubicBezTo>
                      <a:pt x="4925" y="17488"/>
                      <a:pt x="4846" y="17489"/>
                      <a:pt x="4766" y="17489"/>
                    </a:cubicBezTo>
                    <a:cubicBezTo>
                      <a:pt x="4406" y="17489"/>
                      <a:pt x="4036" y="17472"/>
                      <a:pt x="3669" y="17472"/>
                    </a:cubicBezTo>
                    <a:cubicBezTo>
                      <a:pt x="2738" y="17472"/>
                      <a:pt x="1821" y="17577"/>
                      <a:pt x="1101" y="18320"/>
                    </a:cubicBezTo>
                    <a:cubicBezTo>
                      <a:pt x="0" y="19487"/>
                      <a:pt x="434" y="21088"/>
                      <a:pt x="834" y="22489"/>
                    </a:cubicBezTo>
                    <a:cubicBezTo>
                      <a:pt x="1101" y="23590"/>
                      <a:pt x="1568" y="24724"/>
                      <a:pt x="2102" y="25758"/>
                    </a:cubicBezTo>
                    <a:cubicBezTo>
                      <a:pt x="3203" y="27860"/>
                      <a:pt x="4670" y="29695"/>
                      <a:pt x="6472" y="31229"/>
                    </a:cubicBezTo>
                    <a:cubicBezTo>
                      <a:pt x="6739" y="28727"/>
                      <a:pt x="7406" y="25825"/>
                      <a:pt x="9140" y="23890"/>
                    </a:cubicBezTo>
                    <a:cubicBezTo>
                      <a:pt x="9908" y="23023"/>
                      <a:pt x="11008" y="22556"/>
                      <a:pt x="11909" y="21856"/>
                    </a:cubicBezTo>
                    <a:cubicBezTo>
                      <a:pt x="12476" y="21389"/>
                      <a:pt x="13377" y="20488"/>
                      <a:pt x="12743" y="19721"/>
                    </a:cubicBezTo>
                    <a:cubicBezTo>
                      <a:pt x="12409" y="19287"/>
                      <a:pt x="11876" y="19154"/>
                      <a:pt x="11509" y="18820"/>
                    </a:cubicBezTo>
                    <a:cubicBezTo>
                      <a:pt x="9741" y="17419"/>
                      <a:pt x="10508" y="14851"/>
                      <a:pt x="11208" y="13083"/>
                    </a:cubicBezTo>
                    <a:cubicBezTo>
                      <a:pt x="11501" y="12399"/>
                      <a:pt x="11890" y="11747"/>
                      <a:pt x="12683" y="11747"/>
                    </a:cubicBezTo>
                    <a:cubicBezTo>
                      <a:pt x="12703" y="11747"/>
                      <a:pt x="12723" y="11748"/>
                      <a:pt x="12743" y="11748"/>
                    </a:cubicBezTo>
                    <a:cubicBezTo>
                      <a:pt x="13210" y="11815"/>
                      <a:pt x="13610" y="12049"/>
                      <a:pt x="14044" y="12215"/>
                    </a:cubicBezTo>
                    <a:cubicBezTo>
                      <a:pt x="14284" y="12312"/>
                      <a:pt x="14503" y="12356"/>
                      <a:pt x="14709" y="12356"/>
                    </a:cubicBezTo>
                    <a:cubicBezTo>
                      <a:pt x="15076" y="12356"/>
                      <a:pt x="15404" y="12217"/>
                      <a:pt x="15745" y="11982"/>
                    </a:cubicBezTo>
                    <a:cubicBezTo>
                      <a:pt x="16222" y="11648"/>
                      <a:pt x="16665" y="11365"/>
                      <a:pt x="17171" y="11365"/>
                    </a:cubicBezTo>
                    <a:cubicBezTo>
                      <a:pt x="17373" y="11365"/>
                      <a:pt x="17585" y="11410"/>
                      <a:pt x="17813" y="11515"/>
                    </a:cubicBezTo>
                    <a:cubicBezTo>
                      <a:pt x="18514" y="11819"/>
                      <a:pt x="19131" y="12708"/>
                      <a:pt x="19969" y="12708"/>
                    </a:cubicBezTo>
                    <a:cubicBezTo>
                      <a:pt x="20049" y="12708"/>
                      <a:pt x="20131" y="12700"/>
                      <a:pt x="20215" y="12682"/>
                    </a:cubicBezTo>
                    <a:cubicBezTo>
                      <a:pt x="19915" y="8179"/>
                      <a:pt x="18147" y="3809"/>
                      <a:pt x="15078" y="507"/>
                    </a:cubicBezTo>
                    <a:cubicBezTo>
                      <a:pt x="14077" y="340"/>
                      <a:pt x="13076" y="40"/>
                      <a:pt x="12076" y="7"/>
                    </a:cubicBezTo>
                    <a:cubicBezTo>
                      <a:pt x="11509" y="7"/>
                      <a:pt x="11008" y="207"/>
                      <a:pt x="10408" y="240"/>
                    </a:cubicBezTo>
                    <a:cubicBezTo>
                      <a:pt x="10359" y="245"/>
                      <a:pt x="10313" y="247"/>
                      <a:pt x="10269" y="247"/>
                    </a:cubicBezTo>
                    <a:cubicBezTo>
                      <a:pt x="9985" y="247"/>
                      <a:pt x="9796" y="160"/>
                      <a:pt x="9507" y="73"/>
                    </a:cubicBezTo>
                    <a:cubicBezTo>
                      <a:pt x="9321" y="24"/>
                      <a:pt x="9133" y="1"/>
                      <a:pt x="89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6" name="Google Shape;756;p41"/>
              <p:cNvSpPr/>
              <p:nvPr/>
            </p:nvSpPr>
            <p:spPr>
              <a:xfrm>
                <a:off x="1861184" y="1397692"/>
                <a:ext cx="496368" cy="895683"/>
              </a:xfrm>
              <a:custGeom>
                <a:avLst/>
                <a:gdLst/>
                <a:ahLst/>
                <a:cxnLst/>
                <a:rect l="l" t="t" r="r" b="b"/>
                <a:pathLst>
                  <a:path w="16146" h="29135" extrusionOk="0">
                    <a:moveTo>
                      <a:pt x="14053" y="1"/>
                    </a:moveTo>
                    <a:cubicBezTo>
                      <a:pt x="13586" y="1"/>
                      <a:pt x="13140" y="243"/>
                      <a:pt x="12676" y="414"/>
                    </a:cubicBezTo>
                    <a:cubicBezTo>
                      <a:pt x="11824" y="708"/>
                      <a:pt x="10921" y="820"/>
                      <a:pt x="10012" y="820"/>
                    </a:cubicBezTo>
                    <a:cubicBezTo>
                      <a:pt x="9888" y="820"/>
                      <a:pt x="9764" y="818"/>
                      <a:pt x="9641" y="814"/>
                    </a:cubicBezTo>
                    <a:cubicBezTo>
                      <a:pt x="8540" y="747"/>
                      <a:pt x="7506" y="314"/>
                      <a:pt x="6405" y="314"/>
                    </a:cubicBezTo>
                    <a:cubicBezTo>
                      <a:pt x="5004" y="314"/>
                      <a:pt x="4504" y="1448"/>
                      <a:pt x="4070" y="2582"/>
                    </a:cubicBezTo>
                    <a:cubicBezTo>
                      <a:pt x="4137" y="2582"/>
                      <a:pt x="4137" y="2615"/>
                      <a:pt x="4070" y="2649"/>
                    </a:cubicBezTo>
                    <a:cubicBezTo>
                      <a:pt x="4070" y="2682"/>
                      <a:pt x="4037" y="2682"/>
                      <a:pt x="4037" y="2682"/>
                    </a:cubicBezTo>
                    <a:cubicBezTo>
                      <a:pt x="4037" y="2749"/>
                      <a:pt x="4003" y="2749"/>
                      <a:pt x="4003" y="2749"/>
                    </a:cubicBezTo>
                    <a:cubicBezTo>
                      <a:pt x="3570" y="3116"/>
                      <a:pt x="2969" y="3116"/>
                      <a:pt x="2502" y="3449"/>
                    </a:cubicBezTo>
                    <a:cubicBezTo>
                      <a:pt x="1802" y="3983"/>
                      <a:pt x="2069" y="4850"/>
                      <a:pt x="1902" y="5618"/>
                    </a:cubicBezTo>
                    <a:cubicBezTo>
                      <a:pt x="1835" y="5918"/>
                      <a:pt x="1702" y="6185"/>
                      <a:pt x="1501" y="6418"/>
                    </a:cubicBezTo>
                    <a:cubicBezTo>
                      <a:pt x="1168" y="6785"/>
                      <a:pt x="668" y="6852"/>
                      <a:pt x="734" y="7586"/>
                    </a:cubicBezTo>
                    <a:cubicBezTo>
                      <a:pt x="834" y="8253"/>
                      <a:pt x="1468" y="8620"/>
                      <a:pt x="1401" y="9320"/>
                    </a:cubicBezTo>
                    <a:lnTo>
                      <a:pt x="1401" y="9354"/>
                    </a:lnTo>
                    <a:cubicBezTo>
                      <a:pt x="1568" y="10021"/>
                      <a:pt x="868" y="10521"/>
                      <a:pt x="1034" y="11188"/>
                    </a:cubicBezTo>
                    <a:cubicBezTo>
                      <a:pt x="1201" y="12022"/>
                      <a:pt x="2235" y="12589"/>
                      <a:pt x="2969" y="12923"/>
                    </a:cubicBezTo>
                    <a:cubicBezTo>
                      <a:pt x="4070" y="13423"/>
                      <a:pt x="5404" y="13757"/>
                      <a:pt x="5871" y="15024"/>
                    </a:cubicBezTo>
                    <a:lnTo>
                      <a:pt x="5871" y="15091"/>
                    </a:lnTo>
                    <a:cubicBezTo>
                      <a:pt x="5971" y="15091"/>
                      <a:pt x="6038" y="15158"/>
                      <a:pt x="6005" y="15258"/>
                    </a:cubicBezTo>
                    <a:cubicBezTo>
                      <a:pt x="5571" y="15992"/>
                      <a:pt x="4504" y="16025"/>
                      <a:pt x="3736" y="16125"/>
                    </a:cubicBezTo>
                    <a:cubicBezTo>
                      <a:pt x="2502" y="16292"/>
                      <a:pt x="1001" y="16525"/>
                      <a:pt x="501" y="17926"/>
                    </a:cubicBezTo>
                    <a:cubicBezTo>
                      <a:pt x="0" y="19294"/>
                      <a:pt x="1468" y="19761"/>
                      <a:pt x="1868" y="20828"/>
                    </a:cubicBezTo>
                    <a:cubicBezTo>
                      <a:pt x="2169" y="21529"/>
                      <a:pt x="2135" y="22430"/>
                      <a:pt x="1635" y="23030"/>
                    </a:cubicBezTo>
                    <a:cubicBezTo>
                      <a:pt x="2636" y="23764"/>
                      <a:pt x="3570" y="24498"/>
                      <a:pt x="4504" y="25298"/>
                    </a:cubicBezTo>
                    <a:cubicBezTo>
                      <a:pt x="4971" y="25699"/>
                      <a:pt x="5404" y="26166"/>
                      <a:pt x="5871" y="26633"/>
                    </a:cubicBezTo>
                    <a:cubicBezTo>
                      <a:pt x="6305" y="27033"/>
                      <a:pt x="6638" y="27533"/>
                      <a:pt x="7039" y="27934"/>
                    </a:cubicBezTo>
                    <a:cubicBezTo>
                      <a:pt x="7750" y="28558"/>
                      <a:pt x="8619" y="28651"/>
                      <a:pt x="9518" y="28651"/>
                    </a:cubicBezTo>
                    <a:cubicBezTo>
                      <a:pt x="9902" y="28651"/>
                      <a:pt x="10291" y="28634"/>
                      <a:pt x="10675" y="28634"/>
                    </a:cubicBezTo>
                    <a:cubicBezTo>
                      <a:pt x="11458" y="28634"/>
                      <a:pt x="12219" y="28705"/>
                      <a:pt x="12876" y="29134"/>
                    </a:cubicBezTo>
                    <a:cubicBezTo>
                      <a:pt x="13176" y="27433"/>
                      <a:pt x="12743" y="25665"/>
                      <a:pt x="11509" y="24364"/>
                    </a:cubicBezTo>
                    <a:cubicBezTo>
                      <a:pt x="11042" y="23964"/>
                      <a:pt x="10141" y="23597"/>
                      <a:pt x="10008" y="22963"/>
                    </a:cubicBezTo>
                    <a:cubicBezTo>
                      <a:pt x="9807" y="22163"/>
                      <a:pt x="10708" y="21529"/>
                      <a:pt x="10741" y="20795"/>
                    </a:cubicBezTo>
                    <a:cubicBezTo>
                      <a:pt x="10741" y="20762"/>
                      <a:pt x="10741" y="20695"/>
                      <a:pt x="10808" y="20695"/>
                    </a:cubicBezTo>
                    <a:cubicBezTo>
                      <a:pt x="10374" y="20261"/>
                      <a:pt x="10074" y="19694"/>
                      <a:pt x="9841" y="19161"/>
                    </a:cubicBezTo>
                    <a:cubicBezTo>
                      <a:pt x="9707" y="18927"/>
                      <a:pt x="9674" y="18660"/>
                      <a:pt x="9541" y="18427"/>
                    </a:cubicBezTo>
                    <a:cubicBezTo>
                      <a:pt x="9307" y="17860"/>
                      <a:pt x="8873" y="17826"/>
                      <a:pt x="8406" y="17626"/>
                    </a:cubicBezTo>
                    <a:cubicBezTo>
                      <a:pt x="7506" y="17159"/>
                      <a:pt x="6739" y="16325"/>
                      <a:pt x="6872" y="15258"/>
                    </a:cubicBezTo>
                    <a:cubicBezTo>
                      <a:pt x="6872" y="15224"/>
                      <a:pt x="6872" y="15158"/>
                      <a:pt x="6905" y="15158"/>
                    </a:cubicBezTo>
                    <a:cubicBezTo>
                      <a:pt x="7039" y="14424"/>
                      <a:pt x="7673" y="13823"/>
                      <a:pt x="8373" y="13490"/>
                    </a:cubicBezTo>
                    <a:cubicBezTo>
                      <a:pt x="9674" y="12856"/>
                      <a:pt x="11042" y="12422"/>
                      <a:pt x="12376" y="11922"/>
                    </a:cubicBezTo>
                    <a:lnTo>
                      <a:pt x="12409" y="11922"/>
                    </a:lnTo>
                    <a:cubicBezTo>
                      <a:pt x="12343" y="10755"/>
                      <a:pt x="11242" y="10087"/>
                      <a:pt x="10942" y="8953"/>
                    </a:cubicBezTo>
                    <a:cubicBezTo>
                      <a:pt x="10775" y="8153"/>
                      <a:pt x="11175" y="7586"/>
                      <a:pt x="11775" y="7152"/>
                    </a:cubicBezTo>
                    <a:cubicBezTo>
                      <a:pt x="12743" y="6518"/>
                      <a:pt x="13877" y="6085"/>
                      <a:pt x="14911" y="5618"/>
                    </a:cubicBezTo>
                    <a:cubicBezTo>
                      <a:pt x="15245" y="5484"/>
                      <a:pt x="15545" y="5351"/>
                      <a:pt x="15745" y="5017"/>
                    </a:cubicBezTo>
                    <a:cubicBezTo>
                      <a:pt x="16012" y="4684"/>
                      <a:pt x="16079" y="4350"/>
                      <a:pt x="16079" y="3983"/>
                    </a:cubicBezTo>
                    <a:cubicBezTo>
                      <a:pt x="16145" y="3249"/>
                      <a:pt x="15845" y="2515"/>
                      <a:pt x="15378" y="1948"/>
                    </a:cubicBezTo>
                    <a:cubicBezTo>
                      <a:pt x="15345" y="1882"/>
                      <a:pt x="15345" y="1815"/>
                      <a:pt x="15411" y="1681"/>
                    </a:cubicBezTo>
                    <a:cubicBezTo>
                      <a:pt x="15511" y="1014"/>
                      <a:pt x="15211" y="347"/>
                      <a:pt x="14577" y="114"/>
                    </a:cubicBezTo>
                    <a:cubicBezTo>
                      <a:pt x="14399" y="33"/>
                      <a:pt x="14224" y="1"/>
                      <a:pt x="1405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7" name="Google Shape;757;p41"/>
              <p:cNvSpPr/>
              <p:nvPr/>
            </p:nvSpPr>
            <p:spPr>
              <a:xfrm>
                <a:off x="2440577" y="2224620"/>
                <a:ext cx="138464" cy="159369"/>
              </a:xfrm>
              <a:custGeom>
                <a:avLst/>
                <a:gdLst/>
                <a:ahLst/>
                <a:cxnLst/>
                <a:rect l="l" t="t" r="r" b="b"/>
                <a:pathLst>
                  <a:path w="4504" h="5184" extrusionOk="0">
                    <a:moveTo>
                      <a:pt x="4503" y="1"/>
                    </a:moveTo>
                    <a:lnTo>
                      <a:pt x="4503" y="1"/>
                    </a:lnTo>
                    <a:cubicBezTo>
                      <a:pt x="4370" y="34"/>
                      <a:pt x="4303" y="101"/>
                      <a:pt x="4170" y="167"/>
                    </a:cubicBezTo>
                    <a:cubicBezTo>
                      <a:pt x="3569" y="1668"/>
                      <a:pt x="3303" y="3336"/>
                      <a:pt x="3069" y="4837"/>
                    </a:cubicBezTo>
                    <a:cubicBezTo>
                      <a:pt x="2002" y="3903"/>
                      <a:pt x="1034" y="2869"/>
                      <a:pt x="200" y="1702"/>
                    </a:cubicBezTo>
                    <a:cubicBezTo>
                      <a:pt x="134" y="1735"/>
                      <a:pt x="34" y="1735"/>
                      <a:pt x="0" y="1768"/>
                    </a:cubicBezTo>
                    <a:cubicBezTo>
                      <a:pt x="901" y="3036"/>
                      <a:pt x="1968" y="4170"/>
                      <a:pt x="3169" y="5171"/>
                    </a:cubicBezTo>
                    <a:cubicBezTo>
                      <a:pt x="3186" y="5179"/>
                      <a:pt x="3205" y="5183"/>
                      <a:pt x="3223" y="5183"/>
                    </a:cubicBezTo>
                    <a:cubicBezTo>
                      <a:pt x="3280" y="5183"/>
                      <a:pt x="3336" y="5146"/>
                      <a:pt x="3336" y="5071"/>
                    </a:cubicBezTo>
                    <a:cubicBezTo>
                      <a:pt x="3503" y="3436"/>
                      <a:pt x="3836" y="1602"/>
                      <a:pt x="4503" y="1"/>
                    </a:cubicBezTo>
                    <a:close/>
                  </a:path>
                </a:pathLst>
              </a:custGeom>
              <a:solidFill>
                <a:srgbClr val="C400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8" name="Google Shape;758;p41"/>
              <p:cNvSpPr/>
              <p:nvPr/>
            </p:nvSpPr>
            <p:spPr>
              <a:xfrm>
                <a:off x="1775045" y="1311614"/>
                <a:ext cx="434637" cy="508758"/>
              </a:xfrm>
              <a:custGeom>
                <a:avLst/>
                <a:gdLst/>
                <a:ahLst/>
                <a:cxnLst/>
                <a:rect l="l" t="t" r="r" b="b"/>
                <a:pathLst>
                  <a:path w="14138" h="16549" extrusionOk="0">
                    <a:moveTo>
                      <a:pt x="13302" y="0"/>
                    </a:moveTo>
                    <a:cubicBezTo>
                      <a:pt x="13262" y="0"/>
                      <a:pt x="13220" y="4"/>
                      <a:pt x="13176" y="12"/>
                    </a:cubicBezTo>
                    <a:cubicBezTo>
                      <a:pt x="9541" y="745"/>
                      <a:pt x="6105" y="2847"/>
                      <a:pt x="3836" y="5749"/>
                    </a:cubicBezTo>
                    <a:cubicBezTo>
                      <a:pt x="2636" y="7283"/>
                      <a:pt x="1702" y="9018"/>
                      <a:pt x="1135" y="10886"/>
                    </a:cubicBezTo>
                    <a:cubicBezTo>
                      <a:pt x="534" y="12621"/>
                      <a:pt x="0" y="14689"/>
                      <a:pt x="301" y="16523"/>
                    </a:cubicBezTo>
                    <a:cubicBezTo>
                      <a:pt x="301" y="16540"/>
                      <a:pt x="309" y="16548"/>
                      <a:pt x="317" y="16548"/>
                    </a:cubicBezTo>
                    <a:cubicBezTo>
                      <a:pt x="326" y="16548"/>
                      <a:pt x="334" y="16540"/>
                      <a:pt x="334" y="16523"/>
                    </a:cubicBezTo>
                    <a:cubicBezTo>
                      <a:pt x="701" y="14722"/>
                      <a:pt x="834" y="12954"/>
                      <a:pt x="1501" y="11253"/>
                    </a:cubicBezTo>
                    <a:cubicBezTo>
                      <a:pt x="2202" y="9518"/>
                      <a:pt x="3303" y="7784"/>
                      <a:pt x="4604" y="6383"/>
                    </a:cubicBezTo>
                    <a:cubicBezTo>
                      <a:pt x="7005" y="3748"/>
                      <a:pt x="10008" y="2013"/>
                      <a:pt x="13477" y="1179"/>
                    </a:cubicBezTo>
                    <a:cubicBezTo>
                      <a:pt x="14137" y="990"/>
                      <a:pt x="13967" y="0"/>
                      <a:pt x="1330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9" name="Google Shape;759;p41"/>
              <p:cNvSpPr/>
              <p:nvPr/>
            </p:nvSpPr>
            <p:spPr>
              <a:xfrm>
                <a:off x="1716604" y="1236174"/>
                <a:ext cx="1302375" cy="1234619"/>
              </a:xfrm>
              <a:custGeom>
                <a:avLst/>
                <a:gdLst/>
                <a:ahLst/>
                <a:cxnLst/>
                <a:rect l="l" t="t" r="r" b="b"/>
                <a:pathLst>
                  <a:path w="42364" h="40160" extrusionOk="0">
                    <a:moveTo>
                      <a:pt x="20899" y="310"/>
                    </a:moveTo>
                    <a:cubicBezTo>
                      <a:pt x="24974" y="310"/>
                      <a:pt x="29024" y="1449"/>
                      <a:pt x="32390" y="3833"/>
                    </a:cubicBezTo>
                    <a:cubicBezTo>
                      <a:pt x="33391" y="4534"/>
                      <a:pt x="34291" y="5334"/>
                      <a:pt x="35125" y="6202"/>
                    </a:cubicBezTo>
                    <a:cubicBezTo>
                      <a:pt x="34224" y="5948"/>
                      <a:pt x="33228" y="5671"/>
                      <a:pt x="32297" y="5671"/>
                    </a:cubicBezTo>
                    <a:cubicBezTo>
                      <a:pt x="32125" y="5671"/>
                      <a:pt x="31956" y="5680"/>
                      <a:pt x="31789" y="5701"/>
                    </a:cubicBezTo>
                    <a:cubicBezTo>
                      <a:pt x="31456" y="5701"/>
                      <a:pt x="31189" y="5835"/>
                      <a:pt x="30855" y="5868"/>
                    </a:cubicBezTo>
                    <a:cubicBezTo>
                      <a:pt x="30781" y="5879"/>
                      <a:pt x="30711" y="5883"/>
                      <a:pt x="30644" y="5883"/>
                    </a:cubicBezTo>
                    <a:cubicBezTo>
                      <a:pt x="30289" y="5883"/>
                      <a:pt x="30014" y="5752"/>
                      <a:pt x="29621" y="5668"/>
                    </a:cubicBezTo>
                    <a:cubicBezTo>
                      <a:pt x="29468" y="5617"/>
                      <a:pt x="29315" y="5595"/>
                      <a:pt x="29162" y="5595"/>
                    </a:cubicBezTo>
                    <a:cubicBezTo>
                      <a:pt x="28915" y="5595"/>
                      <a:pt x="28668" y="5652"/>
                      <a:pt x="28420" y="5735"/>
                    </a:cubicBezTo>
                    <a:cubicBezTo>
                      <a:pt x="26619" y="6368"/>
                      <a:pt x="25452" y="8537"/>
                      <a:pt x="26285" y="10338"/>
                    </a:cubicBezTo>
                    <a:cubicBezTo>
                      <a:pt x="26352" y="10338"/>
                      <a:pt x="26386" y="10305"/>
                      <a:pt x="26386" y="10238"/>
                    </a:cubicBezTo>
                    <a:cubicBezTo>
                      <a:pt x="26185" y="9170"/>
                      <a:pt x="26119" y="8170"/>
                      <a:pt x="26752" y="7202"/>
                    </a:cubicBezTo>
                    <a:cubicBezTo>
                      <a:pt x="27277" y="6402"/>
                      <a:pt x="28167" y="5784"/>
                      <a:pt x="29102" y="5784"/>
                    </a:cubicBezTo>
                    <a:cubicBezTo>
                      <a:pt x="29296" y="5784"/>
                      <a:pt x="29492" y="5811"/>
                      <a:pt x="29688" y="5868"/>
                    </a:cubicBezTo>
                    <a:cubicBezTo>
                      <a:pt x="30021" y="5968"/>
                      <a:pt x="30222" y="6035"/>
                      <a:pt x="30589" y="6035"/>
                    </a:cubicBezTo>
                    <a:cubicBezTo>
                      <a:pt x="31189" y="6001"/>
                      <a:pt x="31689" y="5801"/>
                      <a:pt x="32256" y="5801"/>
                    </a:cubicBezTo>
                    <a:cubicBezTo>
                      <a:pt x="33257" y="5835"/>
                      <a:pt x="34258" y="6135"/>
                      <a:pt x="35259" y="6302"/>
                    </a:cubicBezTo>
                    <a:cubicBezTo>
                      <a:pt x="38361" y="9637"/>
                      <a:pt x="40129" y="14007"/>
                      <a:pt x="40429" y="18510"/>
                    </a:cubicBezTo>
                    <a:cubicBezTo>
                      <a:pt x="40342" y="18528"/>
                      <a:pt x="40258" y="18537"/>
                      <a:pt x="40176" y="18537"/>
                    </a:cubicBezTo>
                    <a:cubicBezTo>
                      <a:pt x="39341" y="18537"/>
                      <a:pt x="38726" y="17677"/>
                      <a:pt x="38027" y="17343"/>
                    </a:cubicBezTo>
                    <a:cubicBezTo>
                      <a:pt x="37795" y="17236"/>
                      <a:pt x="37579" y="17192"/>
                      <a:pt x="37373" y="17192"/>
                    </a:cubicBezTo>
                    <a:cubicBezTo>
                      <a:pt x="36870" y="17192"/>
                      <a:pt x="36423" y="17459"/>
                      <a:pt x="35926" y="17743"/>
                    </a:cubicBezTo>
                    <a:cubicBezTo>
                      <a:pt x="35582" y="18001"/>
                      <a:pt x="35252" y="18134"/>
                      <a:pt x="34883" y="18134"/>
                    </a:cubicBezTo>
                    <a:cubicBezTo>
                      <a:pt x="34679" y="18134"/>
                      <a:pt x="34462" y="18093"/>
                      <a:pt x="34224" y="18010"/>
                    </a:cubicBezTo>
                    <a:cubicBezTo>
                      <a:pt x="33791" y="17843"/>
                      <a:pt x="33391" y="17576"/>
                      <a:pt x="32924" y="17543"/>
                    </a:cubicBezTo>
                    <a:cubicBezTo>
                      <a:pt x="32904" y="17542"/>
                      <a:pt x="32885" y="17542"/>
                      <a:pt x="32867" y="17542"/>
                    </a:cubicBezTo>
                    <a:cubicBezTo>
                      <a:pt x="32071" y="17542"/>
                      <a:pt x="31682" y="18226"/>
                      <a:pt x="31389" y="18877"/>
                    </a:cubicBezTo>
                    <a:cubicBezTo>
                      <a:pt x="30655" y="20645"/>
                      <a:pt x="29921" y="23180"/>
                      <a:pt x="31689" y="24581"/>
                    </a:cubicBezTo>
                    <a:cubicBezTo>
                      <a:pt x="32090" y="24915"/>
                      <a:pt x="32590" y="25148"/>
                      <a:pt x="32924" y="25515"/>
                    </a:cubicBezTo>
                    <a:cubicBezTo>
                      <a:pt x="33591" y="26249"/>
                      <a:pt x="32690" y="27183"/>
                      <a:pt x="32090" y="27650"/>
                    </a:cubicBezTo>
                    <a:cubicBezTo>
                      <a:pt x="31189" y="28351"/>
                      <a:pt x="30088" y="28818"/>
                      <a:pt x="29288" y="29685"/>
                    </a:cubicBezTo>
                    <a:cubicBezTo>
                      <a:pt x="27553" y="31553"/>
                      <a:pt x="26919" y="34522"/>
                      <a:pt x="26619" y="37024"/>
                    </a:cubicBezTo>
                    <a:cubicBezTo>
                      <a:pt x="24818" y="35523"/>
                      <a:pt x="23383" y="33655"/>
                      <a:pt x="22283" y="31553"/>
                    </a:cubicBezTo>
                    <a:cubicBezTo>
                      <a:pt x="21749" y="30519"/>
                      <a:pt x="21349" y="29385"/>
                      <a:pt x="21015" y="28251"/>
                    </a:cubicBezTo>
                    <a:cubicBezTo>
                      <a:pt x="20615" y="26883"/>
                      <a:pt x="20181" y="25249"/>
                      <a:pt x="21282" y="24081"/>
                    </a:cubicBezTo>
                    <a:cubicBezTo>
                      <a:pt x="22001" y="23338"/>
                      <a:pt x="22963" y="23226"/>
                      <a:pt x="23931" y="23226"/>
                    </a:cubicBezTo>
                    <a:cubicBezTo>
                      <a:pt x="24354" y="23226"/>
                      <a:pt x="24779" y="23247"/>
                      <a:pt x="25185" y="23247"/>
                    </a:cubicBezTo>
                    <a:cubicBezTo>
                      <a:pt x="25785" y="23247"/>
                      <a:pt x="26719" y="23247"/>
                      <a:pt x="26619" y="22413"/>
                    </a:cubicBezTo>
                    <a:cubicBezTo>
                      <a:pt x="26586" y="22080"/>
                      <a:pt x="26419" y="21813"/>
                      <a:pt x="26185" y="21579"/>
                    </a:cubicBezTo>
                    <a:cubicBezTo>
                      <a:pt x="26019" y="21412"/>
                      <a:pt x="25852" y="21312"/>
                      <a:pt x="25685" y="21146"/>
                    </a:cubicBezTo>
                    <a:cubicBezTo>
                      <a:pt x="25285" y="20745"/>
                      <a:pt x="25251" y="20345"/>
                      <a:pt x="25285" y="19845"/>
                    </a:cubicBezTo>
                    <a:cubicBezTo>
                      <a:pt x="25385" y="18744"/>
                      <a:pt x="25118" y="18043"/>
                      <a:pt x="24417" y="17209"/>
                    </a:cubicBezTo>
                    <a:cubicBezTo>
                      <a:pt x="23917" y="16642"/>
                      <a:pt x="23383" y="16075"/>
                      <a:pt x="23117" y="15341"/>
                    </a:cubicBezTo>
                    <a:cubicBezTo>
                      <a:pt x="22850" y="14407"/>
                      <a:pt x="23350" y="13907"/>
                      <a:pt x="23717" y="13173"/>
                    </a:cubicBezTo>
                    <a:cubicBezTo>
                      <a:pt x="23950" y="12640"/>
                      <a:pt x="23717" y="12006"/>
                      <a:pt x="24251" y="11572"/>
                    </a:cubicBezTo>
                    <a:cubicBezTo>
                      <a:pt x="24851" y="11138"/>
                      <a:pt x="25618" y="10805"/>
                      <a:pt x="26252" y="10405"/>
                    </a:cubicBezTo>
                    <a:cubicBezTo>
                      <a:pt x="26285" y="10405"/>
                      <a:pt x="26285" y="10371"/>
                      <a:pt x="26285" y="10338"/>
                    </a:cubicBezTo>
                    <a:lnTo>
                      <a:pt x="26252" y="10338"/>
                    </a:lnTo>
                    <a:cubicBezTo>
                      <a:pt x="25585" y="10671"/>
                      <a:pt x="24951" y="11005"/>
                      <a:pt x="24351" y="11372"/>
                    </a:cubicBezTo>
                    <a:cubicBezTo>
                      <a:pt x="24017" y="11539"/>
                      <a:pt x="23717" y="11672"/>
                      <a:pt x="23684" y="12072"/>
                    </a:cubicBezTo>
                    <a:cubicBezTo>
                      <a:pt x="23617" y="12373"/>
                      <a:pt x="23750" y="12673"/>
                      <a:pt x="23617" y="12940"/>
                    </a:cubicBezTo>
                    <a:cubicBezTo>
                      <a:pt x="23550" y="13273"/>
                      <a:pt x="23283" y="13574"/>
                      <a:pt x="23117" y="13874"/>
                    </a:cubicBezTo>
                    <a:cubicBezTo>
                      <a:pt x="22916" y="14274"/>
                      <a:pt x="22783" y="14708"/>
                      <a:pt x="22883" y="15175"/>
                    </a:cubicBezTo>
                    <a:cubicBezTo>
                      <a:pt x="23083" y="16409"/>
                      <a:pt x="24251" y="17109"/>
                      <a:pt x="24851" y="18177"/>
                    </a:cubicBezTo>
                    <a:cubicBezTo>
                      <a:pt x="25418" y="19244"/>
                      <a:pt x="24684" y="20512"/>
                      <a:pt x="25585" y="21412"/>
                    </a:cubicBezTo>
                    <a:cubicBezTo>
                      <a:pt x="25785" y="21579"/>
                      <a:pt x="26019" y="21713"/>
                      <a:pt x="26185" y="21913"/>
                    </a:cubicBezTo>
                    <a:cubicBezTo>
                      <a:pt x="26452" y="22213"/>
                      <a:pt x="26552" y="22513"/>
                      <a:pt x="26252" y="22780"/>
                    </a:cubicBezTo>
                    <a:cubicBezTo>
                      <a:pt x="26019" y="23047"/>
                      <a:pt x="26019" y="23014"/>
                      <a:pt x="25685" y="23047"/>
                    </a:cubicBezTo>
                    <a:cubicBezTo>
                      <a:pt x="25523" y="23054"/>
                      <a:pt x="25359" y="23057"/>
                      <a:pt x="25195" y="23057"/>
                    </a:cubicBezTo>
                    <a:cubicBezTo>
                      <a:pt x="24747" y="23057"/>
                      <a:pt x="24294" y="23037"/>
                      <a:pt x="23857" y="23037"/>
                    </a:cubicBezTo>
                    <a:cubicBezTo>
                      <a:pt x="23697" y="23037"/>
                      <a:pt x="23538" y="23040"/>
                      <a:pt x="23383" y="23047"/>
                    </a:cubicBezTo>
                    <a:cubicBezTo>
                      <a:pt x="22383" y="23080"/>
                      <a:pt x="21449" y="23447"/>
                      <a:pt x="20882" y="24348"/>
                    </a:cubicBezTo>
                    <a:cubicBezTo>
                      <a:pt x="20214" y="25349"/>
                      <a:pt x="20415" y="26516"/>
                      <a:pt x="20681" y="27584"/>
                    </a:cubicBezTo>
                    <a:cubicBezTo>
                      <a:pt x="20915" y="28751"/>
                      <a:pt x="21349" y="29919"/>
                      <a:pt x="21849" y="31019"/>
                    </a:cubicBezTo>
                    <a:cubicBezTo>
                      <a:pt x="22950" y="33488"/>
                      <a:pt x="24618" y="35656"/>
                      <a:pt x="26719" y="37357"/>
                    </a:cubicBezTo>
                    <a:cubicBezTo>
                      <a:pt x="26728" y="37376"/>
                      <a:pt x="26746" y="37384"/>
                      <a:pt x="26765" y="37384"/>
                    </a:cubicBezTo>
                    <a:cubicBezTo>
                      <a:pt x="26817" y="37384"/>
                      <a:pt x="26886" y="37329"/>
                      <a:pt x="26886" y="37257"/>
                    </a:cubicBezTo>
                    <a:cubicBezTo>
                      <a:pt x="27119" y="34755"/>
                      <a:pt x="27753" y="31753"/>
                      <a:pt x="29454" y="29852"/>
                    </a:cubicBezTo>
                    <a:cubicBezTo>
                      <a:pt x="30188" y="29051"/>
                      <a:pt x="31122" y="28584"/>
                      <a:pt x="32023" y="27984"/>
                    </a:cubicBezTo>
                    <a:cubicBezTo>
                      <a:pt x="32623" y="27550"/>
                      <a:pt x="33524" y="26783"/>
                      <a:pt x="33424" y="25949"/>
                    </a:cubicBezTo>
                    <a:cubicBezTo>
                      <a:pt x="33290" y="25182"/>
                      <a:pt x="32390" y="24882"/>
                      <a:pt x="31856" y="24415"/>
                    </a:cubicBezTo>
                    <a:cubicBezTo>
                      <a:pt x="30722" y="23547"/>
                      <a:pt x="30722" y="22013"/>
                      <a:pt x="31022" y="20745"/>
                    </a:cubicBezTo>
                    <a:cubicBezTo>
                      <a:pt x="31237" y="19795"/>
                      <a:pt x="31677" y="17829"/>
                      <a:pt x="32887" y="17829"/>
                    </a:cubicBezTo>
                    <a:cubicBezTo>
                      <a:pt x="32993" y="17829"/>
                      <a:pt x="33105" y="17844"/>
                      <a:pt x="33224" y="17877"/>
                    </a:cubicBezTo>
                    <a:cubicBezTo>
                      <a:pt x="33862" y="18036"/>
                      <a:pt x="34374" y="18430"/>
                      <a:pt x="34978" y="18430"/>
                    </a:cubicBezTo>
                    <a:cubicBezTo>
                      <a:pt x="35131" y="18430"/>
                      <a:pt x="35290" y="18404"/>
                      <a:pt x="35459" y="18344"/>
                    </a:cubicBezTo>
                    <a:cubicBezTo>
                      <a:pt x="35926" y="18177"/>
                      <a:pt x="36259" y="17810"/>
                      <a:pt x="36726" y="17576"/>
                    </a:cubicBezTo>
                    <a:cubicBezTo>
                      <a:pt x="36940" y="17469"/>
                      <a:pt x="37137" y="17424"/>
                      <a:pt x="37323" y="17424"/>
                    </a:cubicBezTo>
                    <a:cubicBezTo>
                      <a:pt x="37718" y="17424"/>
                      <a:pt x="38065" y="17627"/>
                      <a:pt x="38427" y="17877"/>
                    </a:cubicBezTo>
                    <a:cubicBezTo>
                      <a:pt x="38987" y="18260"/>
                      <a:pt x="39547" y="18772"/>
                      <a:pt x="40198" y="18772"/>
                    </a:cubicBezTo>
                    <a:cubicBezTo>
                      <a:pt x="40284" y="18772"/>
                      <a:pt x="40372" y="18763"/>
                      <a:pt x="40462" y="18744"/>
                    </a:cubicBezTo>
                    <a:lnTo>
                      <a:pt x="40462" y="18744"/>
                    </a:lnTo>
                    <a:cubicBezTo>
                      <a:pt x="40562" y="20979"/>
                      <a:pt x="40362" y="23214"/>
                      <a:pt x="39728" y="25415"/>
                    </a:cubicBezTo>
                    <a:cubicBezTo>
                      <a:pt x="37594" y="32921"/>
                      <a:pt x="31022" y="38525"/>
                      <a:pt x="23417" y="39792"/>
                    </a:cubicBezTo>
                    <a:cubicBezTo>
                      <a:pt x="22449" y="39926"/>
                      <a:pt x="21482" y="40026"/>
                      <a:pt x="20548" y="40026"/>
                    </a:cubicBezTo>
                    <a:cubicBezTo>
                      <a:pt x="20481" y="40026"/>
                      <a:pt x="20448" y="40059"/>
                      <a:pt x="20448" y="40059"/>
                    </a:cubicBezTo>
                    <a:cubicBezTo>
                      <a:pt x="12542" y="39892"/>
                      <a:pt x="5170" y="34956"/>
                      <a:pt x="2202" y="27584"/>
                    </a:cubicBezTo>
                    <a:cubicBezTo>
                      <a:pt x="701" y="23848"/>
                      <a:pt x="267" y="19611"/>
                      <a:pt x="1201" y="15708"/>
                    </a:cubicBezTo>
                    <a:cubicBezTo>
                      <a:pt x="2102" y="11572"/>
                      <a:pt x="4370" y="7202"/>
                      <a:pt x="7839" y="4600"/>
                    </a:cubicBezTo>
                    <a:cubicBezTo>
                      <a:pt x="11572" y="1792"/>
                      <a:pt x="16251" y="310"/>
                      <a:pt x="20899" y="310"/>
                    </a:cubicBezTo>
                    <a:close/>
                    <a:moveTo>
                      <a:pt x="20869" y="1"/>
                    </a:moveTo>
                    <a:cubicBezTo>
                      <a:pt x="17270" y="1"/>
                      <a:pt x="13636" y="879"/>
                      <a:pt x="10374" y="2566"/>
                    </a:cubicBezTo>
                    <a:cubicBezTo>
                      <a:pt x="8506" y="3566"/>
                      <a:pt x="6738" y="4801"/>
                      <a:pt x="5371" y="6402"/>
                    </a:cubicBezTo>
                    <a:cubicBezTo>
                      <a:pt x="3936" y="8136"/>
                      <a:pt x="2769" y="10138"/>
                      <a:pt x="1935" y="12206"/>
                    </a:cubicBezTo>
                    <a:cubicBezTo>
                      <a:pt x="367" y="16075"/>
                      <a:pt x="0" y="20378"/>
                      <a:pt x="934" y="24481"/>
                    </a:cubicBezTo>
                    <a:cubicBezTo>
                      <a:pt x="2769" y="32487"/>
                      <a:pt x="9440" y="38692"/>
                      <a:pt x="17579" y="39859"/>
                    </a:cubicBezTo>
                    <a:cubicBezTo>
                      <a:pt x="17846" y="39892"/>
                      <a:pt x="18080" y="39892"/>
                      <a:pt x="18346" y="39926"/>
                    </a:cubicBezTo>
                    <a:cubicBezTo>
                      <a:pt x="19014" y="40059"/>
                      <a:pt x="19714" y="40093"/>
                      <a:pt x="20381" y="40093"/>
                    </a:cubicBezTo>
                    <a:cubicBezTo>
                      <a:pt x="20381" y="40159"/>
                      <a:pt x="20415" y="40159"/>
                      <a:pt x="20448" y="40159"/>
                    </a:cubicBezTo>
                    <a:cubicBezTo>
                      <a:pt x="28220" y="40093"/>
                      <a:pt x="35692" y="35423"/>
                      <a:pt x="38894" y="28351"/>
                    </a:cubicBezTo>
                    <a:cubicBezTo>
                      <a:pt x="42364" y="20712"/>
                      <a:pt x="40796" y="11339"/>
                      <a:pt x="34758" y="5468"/>
                    </a:cubicBezTo>
                    <a:cubicBezTo>
                      <a:pt x="30968" y="1756"/>
                      <a:pt x="25954" y="1"/>
                      <a:pt x="20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" name="Google Shape;760;p41"/>
              <p:cNvSpPr/>
              <p:nvPr/>
            </p:nvSpPr>
            <p:spPr>
              <a:xfrm>
                <a:off x="1861184" y="1391390"/>
                <a:ext cx="504577" cy="907888"/>
              </a:xfrm>
              <a:custGeom>
                <a:avLst/>
                <a:gdLst/>
                <a:ahLst/>
                <a:cxnLst/>
                <a:rect l="l" t="t" r="r" b="b"/>
                <a:pathLst>
                  <a:path w="16413" h="29532" extrusionOk="0">
                    <a:moveTo>
                      <a:pt x="14015" y="319"/>
                    </a:moveTo>
                    <a:cubicBezTo>
                      <a:pt x="14190" y="319"/>
                      <a:pt x="14367" y="348"/>
                      <a:pt x="14544" y="419"/>
                    </a:cubicBezTo>
                    <a:cubicBezTo>
                      <a:pt x="15211" y="652"/>
                      <a:pt x="15511" y="1319"/>
                      <a:pt x="15378" y="1987"/>
                    </a:cubicBezTo>
                    <a:cubicBezTo>
                      <a:pt x="15345" y="1987"/>
                      <a:pt x="15345" y="2087"/>
                      <a:pt x="15378" y="2120"/>
                    </a:cubicBezTo>
                    <a:cubicBezTo>
                      <a:pt x="15845" y="2687"/>
                      <a:pt x="16145" y="3388"/>
                      <a:pt x="16079" y="4155"/>
                    </a:cubicBezTo>
                    <a:cubicBezTo>
                      <a:pt x="16045" y="4588"/>
                      <a:pt x="15945" y="4855"/>
                      <a:pt x="15712" y="5322"/>
                    </a:cubicBezTo>
                    <a:cubicBezTo>
                      <a:pt x="15511" y="5656"/>
                      <a:pt x="15211" y="5756"/>
                      <a:pt x="14878" y="5923"/>
                    </a:cubicBezTo>
                    <a:cubicBezTo>
                      <a:pt x="13844" y="6356"/>
                      <a:pt x="12709" y="6823"/>
                      <a:pt x="11742" y="7457"/>
                    </a:cubicBezTo>
                    <a:cubicBezTo>
                      <a:pt x="11142" y="7857"/>
                      <a:pt x="10708" y="8458"/>
                      <a:pt x="10908" y="9258"/>
                    </a:cubicBezTo>
                    <a:cubicBezTo>
                      <a:pt x="11208" y="10326"/>
                      <a:pt x="12343" y="11026"/>
                      <a:pt x="12376" y="12194"/>
                    </a:cubicBezTo>
                    <a:lnTo>
                      <a:pt x="12343" y="12194"/>
                    </a:lnTo>
                    <a:cubicBezTo>
                      <a:pt x="11008" y="12694"/>
                      <a:pt x="9574" y="13161"/>
                      <a:pt x="8340" y="13795"/>
                    </a:cubicBezTo>
                    <a:cubicBezTo>
                      <a:pt x="7639" y="14129"/>
                      <a:pt x="6972" y="14662"/>
                      <a:pt x="6872" y="15463"/>
                    </a:cubicBezTo>
                    <a:cubicBezTo>
                      <a:pt x="6872" y="15496"/>
                      <a:pt x="6839" y="15496"/>
                      <a:pt x="6839" y="15530"/>
                    </a:cubicBezTo>
                    <a:cubicBezTo>
                      <a:pt x="6705" y="16630"/>
                      <a:pt x="7472" y="17464"/>
                      <a:pt x="8373" y="17931"/>
                    </a:cubicBezTo>
                    <a:cubicBezTo>
                      <a:pt x="8807" y="18131"/>
                      <a:pt x="9207" y="18165"/>
                      <a:pt x="9507" y="18698"/>
                    </a:cubicBezTo>
                    <a:cubicBezTo>
                      <a:pt x="9641" y="18932"/>
                      <a:pt x="9674" y="19199"/>
                      <a:pt x="9807" y="19466"/>
                    </a:cubicBezTo>
                    <a:cubicBezTo>
                      <a:pt x="10041" y="19999"/>
                      <a:pt x="10341" y="20533"/>
                      <a:pt x="10741" y="21000"/>
                    </a:cubicBezTo>
                    <a:cubicBezTo>
                      <a:pt x="10708" y="21033"/>
                      <a:pt x="10708" y="21033"/>
                      <a:pt x="10708" y="21100"/>
                    </a:cubicBezTo>
                    <a:cubicBezTo>
                      <a:pt x="10675" y="21834"/>
                      <a:pt x="9807" y="22468"/>
                      <a:pt x="9974" y="23268"/>
                    </a:cubicBezTo>
                    <a:cubicBezTo>
                      <a:pt x="10141" y="23869"/>
                      <a:pt x="11042" y="24269"/>
                      <a:pt x="11475" y="24669"/>
                    </a:cubicBezTo>
                    <a:cubicBezTo>
                      <a:pt x="12676" y="25970"/>
                      <a:pt x="13076" y="27705"/>
                      <a:pt x="12843" y="29440"/>
                    </a:cubicBezTo>
                    <a:cubicBezTo>
                      <a:pt x="12152" y="29004"/>
                      <a:pt x="11372" y="28937"/>
                      <a:pt x="10581" y="28937"/>
                    </a:cubicBezTo>
                    <a:cubicBezTo>
                      <a:pt x="10231" y="28937"/>
                      <a:pt x="9878" y="28951"/>
                      <a:pt x="9530" y="28951"/>
                    </a:cubicBezTo>
                    <a:cubicBezTo>
                      <a:pt x="8617" y="28951"/>
                      <a:pt x="7735" y="28860"/>
                      <a:pt x="7005" y="28205"/>
                    </a:cubicBezTo>
                    <a:cubicBezTo>
                      <a:pt x="6572" y="27838"/>
                      <a:pt x="6205" y="27338"/>
                      <a:pt x="5838" y="26938"/>
                    </a:cubicBezTo>
                    <a:cubicBezTo>
                      <a:pt x="5404" y="26471"/>
                      <a:pt x="4971" y="26004"/>
                      <a:pt x="4470" y="25603"/>
                    </a:cubicBezTo>
                    <a:cubicBezTo>
                      <a:pt x="3536" y="24803"/>
                      <a:pt x="2569" y="24036"/>
                      <a:pt x="1568" y="23335"/>
                    </a:cubicBezTo>
                    <a:cubicBezTo>
                      <a:pt x="2069" y="22768"/>
                      <a:pt x="2135" y="21834"/>
                      <a:pt x="1835" y="21134"/>
                    </a:cubicBezTo>
                    <a:cubicBezTo>
                      <a:pt x="1401" y="20033"/>
                      <a:pt x="0" y="19532"/>
                      <a:pt x="467" y="18198"/>
                    </a:cubicBezTo>
                    <a:cubicBezTo>
                      <a:pt x="901" y="16830"/>
                      <a:pt x="2469" y="16597"/>
                      <a:pt x="3703" y="16430"/>
                    </a:cubicBezTo>
                    <a:cubicBezTo>
                      <a:pt x="4504" y="16330"/>
                      <a:pt x="5538" y="16330"/>
                      <a:pt x="5971" y="15530"/>
                    </a:cubicBezTo>
                    <a:cubicBezTo>
                      <a:pt x="6005" y="15429"/>
                      <a:pt x="5905" y="15363"/>
                      <a:pt x="5838" y="15363"/>
                    </a:cubicBezTo>
                    <a:lnTo>
                      <a:pt x="5838" y="15329"/>
                    </a:lnTo>
                    <a:cubicBezTo>
                      <a:pt x="5371" y="14095"/>
                      <a:pt x="4003" y="13762"/>
                      <a:pt x="2902" y="13195"/>
                    </a:cubicBezTo>
                    <a:cubicBezTo>
                      <a:pt x="2202" y="12861"/>
                      <a:pt x="1168" y="12327"/>
                      <a:pt x="1001" y="11493"/>
                    </a:cubicBezTo>
                    <a:cubicBezTo>
                      <a:pt x="868" y="10826"/>
                      <a:pt x="1568" y="10326"/>
                      <a:pt x="1368" y="9659"/>
                    </a:cubicBezTo>
                    <a:lnTo>
                      <a:pt x="1368" y="9625"/>
                    </a:lnTo>
                    <a:cubicBezTo>
                      <a:pt x="1401" y="8891"/>
                      <a:pt x="801" y="8525"/>
                      <a:pt x="701" y="7857"/>
                    </a:cubicBezTo>
                    <a:cubicBezTo>
                      <a:pt x="567" y="7157"/>
                      <a:pt x="1135" y="7057"/>
                      <a:pt x="1468" y="6690"/>
                    </a:cubicBezTo>
                    <a:cubicBezTo>
                      <a:pt x="1668" y="6456"/>
                      <a:pt x="1802" y="6190"/>
                      <a:pt x="1868" y="5889"/>
                    </a:cubicBezTo>
                    <a:cubicBezTo>
                      <a:pt x="2035" y="5155"/>
                      <a:pt x="1735" y="4221"/>
                      <a:pt x="2469" y="3754"/>
                    </a:cubicBezTo>
                    <a:cubicBezTo>
                      <a:pt x="2902" y="3388"/>
                      <a:pt x="3536" y="3388"/>
                      <a:pt x="3970" y="3021"/>
                    </a:cubicBezTo>
                    <a:lnTo>
                      <a:pt x="4003" y="2987"/>
                    </a:lnTo>
                    <a:lnTo>
                      <a:pt x="4037" y="2954"/>
                    </a:lnTo>
                    <a:lnTo>
                      <a:pt x="4037" y="2854"/>
                    </a:lnTo>
                    <a:cubicBezTo>
                      <a:pt x="4470" y="1720"/>
                      <a:pt x="4971" y="619"/>
                      <a:pt x="6372" y="619"/>
                    </a:cubicBezTo>
                    <a:cubicBezTo>
                      <a:pt x="7472" y="619"/>
                      <a:pt x="8506" y="1053"/>
                      <a:pt x="9574" y="1119"/>
                    </a:cubicBezTo>
                    <a:cubicBezTo>
                      <a:pt x="9680" y="1123"/>
                      <a:pt x="9785" y="1124"/>
                      <a:pt x="9890" y="1124"/>
                    </a:cubicBezTo>
                    <a:cubicBezTo>
                      <a:pt x="10845" y="1124"/>
                      <a:pt x="11771" y="986"/>
                      <a:pt x="12643" y="686"/>
                    </a:cubicBezTo>
                    <a:cubicBezTo>
                      <a:pt x="13059" y="539"/>
                      <a:pt x="13530" y="319"/>
                      <a:pt x="14015" y="319"/>
                    </a:cubicBezTo>
                    <a:close/>
                    <a:moveTo>
                      <a:pt x="14072" y="0"/>
                    </a:moveTo>
                    <a:cubicBezTo>
                      <a:pt x="13519" y="0"/>
                      <a:pt x="12972" y="277"/>
                      <a:pt x="12476" y="452"/>
                    </a:cubicBezTo>
                    <a:cubicBezTo>
                      <a:pt x="11675" y="686"/>
                      <a:pt x="10808" y="819"/>
                      <a:pt x="9974" y="819"/>
                    </a:cubicBezTo>
                    <a:cubicBezTo>
                      <a:pt x="8838" y="791"/>
                      <a:pt x="7629" y="303"/>
                      <a:pt x="6471" y="303"/>
                    </a:cubicBezTo>
                    <a:cubicBezTo>
                      <a:pt x="6269" y="303"/>
                      <a:pt x="6069" y="317"/>
                      <a:pt x="5871" y="352"/>
                    </a:cubicBezTo>
                    <a:cubicBezTo>
                      <a:pt x="4704" y="619"/>
                      <a:pt x="4170" y="1753"/>
                      <a:pt x="3903" y="2787"/>
                    </a:cubicBezTo>
                    <a:cubicBezTo>
                      <a:pt x="3369" y="3087"/>
                      <a:pt x="2669" y="3187"/>
                      <a:pt x="2202" y="3621"/>
                    </a:cubicBezTo>
                    <a:cubicBezTo>
                      <a:pt x="1702" y="4088"/>
                      <a:pt x="1802" y="4755"/>
                      <a:pt x="1735" y="5322"/>
                    </a:cubicBezTo>
                    <a:cubicBezTo>
                      <a:pt x="1702" y="5956"/>
                      <a:pt x="1501" y="6323"/>
                      <a:pt x="1034" y="6757"/>
                    </a:cubicBezTo>
                    <a:cubicBezTo>
                      <a:pt x="801" y="6957"/>
                      <a:pt x="567" y="7090"/>
                      <a:pt x="501" y="7424"/>
                    </a:cubicBezTo>
                    <a:cubicBezTo>
                      <a:pt x="301" y="8258"/>
                      <a:pt x="1235" y="8825"/>
                      <a:pt x="1235" y="9625"/>
                    </a:cubicBezTo>
                    <a:lnTo>
                      <a:pt x="1235" y="9659"/>
                    </a:lnTo>
                    <a:cubicBezTo>
                      <a:pt x="1201" y="10292"/>
                      <a:pt x="668" y="10793"/>
                      <a:pt x="801" y="11427"/>
                    </a:cubicBezTo>
                    <a:cubicBezTo>
                      <a:pt x="868" y="11927"/>
                      <a:pt x="1301" y="12327"/>
                      <a:pt x="1668" y="12627"/>
                    </a:cubicBezTo>
                    <a:cubicBezTo>
                      <a:pt x="2969" y="13628"/>
                      <a:pt x="4971" y="13795"/>
                      <a:pt x="5738" y="15329"/>
                    </a:cubicBezTo>
                    <a:cubicBezTo>
                      <a:pt x="5738" y="15363"/>
                      <a:pt x="5805" y="15363"/>
                      <a:pt x="5805" y="15363"/>
                    </a:cubicBezTo>
                    <a:cubicBezTo>
                      <a:pt x="5004" y="16297"/>
                      <a:pt x="3503" y="16030"/>
                      <a:pt x="2402" y="16330"/>
                    </a:cubicBezTo>
                    <a:cubicBezTo>
                      <a:pt x="1535" y="16597"/>
                      <a:pt x="701" y="17031"/>
                      <a:pt x="334" y="17865"/>
                    </a:cubicBezTo>
                    <a:cubicBezTo>
                      <a:pt x="0" y="18632"/>
                      <a:pt x="134" y="19332"/>
                      <a:pt x="668" y="19933"/>
                    </a:cubicBezTo>
                    <a:cubicBezTo>
                      <a:pt x="1135" y="20433"/>
                      <a:pt x="1568" y="20767"/>
                      <a:pt x="1735" y="21467"/>
                    </a:cubicBezTo>
                    <a:cubicBezTo>
                      <a:pt x="1902" y="22101"/>
                      <a:pt x="1702" y="22635"/>
                      <a:pt x="1468" y="23202"/>
                    </a:cubicBezTo>
                    <a:cubicBezTo>
                      <a:pt x="1401" y="23268"/>
                      <a:pt x="1468" y="23302"/>
                      <a:pt x="1468" y="23302"/>
                    </a:cubicBezTo>
                    <a:cubicBezTo>
                      <a:pt x="1401" y="23335"/>
                      <a:pt x="1401" y="23402"/>
                      <a:pt x="1468" y="23469"/>
                    </a:cubicBezTo>
                    <a:cubicBezTo>
                      <a:pt x="2502" y="24302"/>
                      <a:pt x="3603" y="25103"/>
                      <a:pt x="4604" y="26004"/>
                    </a:cubicBezTo>
                    <a:cubicBezTo>
                      <a:pt x="5104" y="26471"/>
                      <a:pt x="5571" y="26871"/>
                      <a:pt x="6005" y="27371"/>
                    </a:cubicBezTo>
                    <a:cubicBezTo>
                      <a:pt x="6338" y="27772"/>
                      <a:pt x="6605" y="28172"/>
                      <a:pt x="7005" y="28472"/>
                    </a:cubicBezTo>
                    <a:cubicBezTo>
                      <a:pt x="7693" y="29011"/>
                      <a:pt x="8484" y="29115"/>
                      <a:pt x="9301" y="29115"/>
                    </a:cubicBezTo>
                    <a:cubicBezTo>
                      <a:pt x="9810" y="29115"/>
                      <a:pt x="10328" y="29075"/>
                      <a:pt x="10839" y="29075"/>
                    </a:cubicBezTo>
                    <a:cubicBezTo>
                      <a:pt x="11538" y="29075"/>
                      <a:pt x="12222" y="29150"/>
                      <a:pt x="12843" y="29506"/>
                    </a:cubicBezTo>
                    <a:cubicBezTo>
                      <a:pt x="12843" y="29523"/>
                      <a:pt x="12868" y="29531"/>
                      <a:pt x="12893" y="29531"/>
                    </a:cubicBezTo>
                    <a:cubicBezTo>
                      <a:pt x="12918" y="29531"/>
                      <a:pt x="12943" y="29523"/>
                      <a:pt x="12943" y="29506"/>
                    </a:cubicBezTo>
                    <a:cubicBezTo>
                      <a:pt x="13343" y="28039"/>
                      <a:pt x="13010" y="26471"/>
                      <a:pt x="12209" y="25270"/>
                    </a:cubicBezTo>
                    <a:cubicBezTo>
                      <a:pt x="11775" y="24669"/>
                      <a:pt x="11342" y="24202"/>
                      <a:pt x="10741" y="23802"/>
                    </a:cubicBezTo>
                    <a:cubicBezTo>
                      <a:pt x="10441" y="23602"/>
                      <a:pt x="10174" y="23469"/>
                      <a:pt x="10174" y="23002"/>
                    </a:cubicBezTo>
                    <a:cubicBezTo>
                      <a:pt x="10108" y="22668"/>
                      <a:pt x="10374" y="22368"/>
                      <a:pt x="10541" y="22101"/>
                    </a:cubicBezTo>
                    <a:cubicBezTo>
                      <a:pt x="10741" y="21701"/>
                      <a:pt x="10875" y="21467"/>
                      <a:pt x="10908" y="21033"/>
                    </a:cubicBezTo>
                    <a:lnTo>
                      <a:pt x="10908" y="21000"/>
                    </a:lnTo>
                    <a:lnTo>
                      <a:pt x="10908" y="20967"/>
                    </a:lnTo>
                    <a:cubicBezTo>
                      <a:pt x="10641" y="20466"/>
                      <a:pt x="10308" y="19966"/>
                      <a:pt x="10041" y="19432"/>
                    </a:cubicBezTo>
                    <a:cubicBezTo>
                      <a:pt x="9874" y="19032"/>
                      <a:pt x="9807" y="18465"/>
                      <a:pt x="9507" y="18131"/>
                    </a:cubicBezTo>
                    <a:cubicBezTo>
                      <a:pt x="9174" y="17798"/>
                      <a:pt x="8506" y="17698"/>
                      <a:pt x="8073" y="17464"/>
                    </a:cubicBezTo>
                    <a:cubicBezTo>
                      <a:pt x="7372" y="16997"/>
                      <a:pt x="6905" y="16330"/>
                      <a:pt x="7005" y="15496"/>
                    </a:cubicBezTo>
                    <a:lnTo>
                      <a:pt x="7005" y="15463"/>
                    </a:lnTo>
                    <a:cubicBezTo>
                      <a:pt x="7306" y="14362"/>
                      <a:pt x="8340" y="13895"/>
                      <a:pt x="9340" y="13528"/>
                    </a:cubicBezTo>
                    <a:cubicBezTo>
                      <a:pt x="10374" y="13128"/>
                      <a:pt x="11375" y="12761"/>
                      <a:pt x="12409" y="12327"/>
                    </a:cubicBezTo>
                    <a:cubicBezTo>
                      <a:pt x="12476" y="12327"/>
                      <a:pt x="12476" y="12294"/>
                      <a:pt x="12476" y="12261"/>
                    </a:cubicBezTo>
                    <a:cubicBezTo>
                      <a:pt x="12509" y="12261"/>
                      <a:pt x="12509" y="12261"/>
                      <a:pt x="12509" y="12194"/>
                    </a:cubicBezTo>
                    <a:cubicBezTo>
                      <a:pt x="12576" y="11026"/>
                      <a:pt x="11542" y="10326"/>
                      <a:pt x="11175" y="9292"/>
                    </a:cubicBezTo>
                    <a:cubicBezTo>
                      <a:pt x="10641" y="7657"/>
                      <a:pt x="12943" y="6957"/>
                      <a:pt x="14077" y="6423"/>
                    </a:cubicBezTo>
                    <a:cubicBezTo>
                      <a:pt x="15044" y="5956"/>
                      <a:pt x="16012" y="5756"/>
                      <a:pt x="16212" y="4622"/>
                    </a:cubicBezTo>
                    <a:cubicBezTo>
                      <a:pt x="16412" y="3688"/>
                      <a:pt x="16145" y="2754"/>
                      <a:pt x="15545" y="2020"/>
                    </a:cubicBezTo>
                    <a:cubicBezTo>
                      <a:pt x="15812" y="1153"/>
                      <a:pt x="15211" y="185"/>
                      <a:pt x="14311" y="18"/>
                    </a:cubicBezTo>
                    <a:cubicBezTo>
                      <a:pt x="14231" y="6"/>
                      <a:pt x="14151" y="0"/>
                      <a:pt x="140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" name="Google Shape;761;p41"/>
              <p:cNvSpPr/>
              <p:nvPr/>
            </p:nvSpPr>
            <p:spPr>
              <a:xfrm>
                <a:off x="2026268" y="1700992"/>
                <a:ext cx="76887" cy="70800"/>
              </a:xfrm>
              <a:custGeom>
                <a:avLst/>
                <a:gdLst/>
                <a:ahLst/>
                <a:cxnLst/>
                <a:rect l="l" t="t" r="r" b="b"/>
                <a:pathLst>
                  <a:path w="2501" h="2303" extrusionOk="0">
                    <a:moveTo>
                      <a:pt x="1033" y="1"/>
                    </a:moveTo>
                    <a:cubicBezTo>
                      <a:pt x="561" y="1"/>
                      <a:pt x="131" y="478"/>
                      <a:pt x="101" y="955"/>
                    </a:cubicBezTo>
                    <a:cubicBezTo>
                      <a:pt x="1" y="1622"/>
                      <a:pt x="468" y="2256"/>
                      <a:pt x="1135" y="2290"/>
                    </a:cubicBezTo>
                    <a:cubicBezTo>
                      <a:pt x="1192" y="2298"/>
                      <a:pt x="1250" y="2302"/>
                      <a:pt x="1306" y="2302"/>
                    </a:cubicBezTo>
                    <a:cubicBezTo>
                      <a:pt x="1907" y="2302"/>
                      <a:pt x="2439" y="1832"/>
                      <a:pt x="2469" y="1222"/>
                    </a:cubicBezTo>
                    <a:cubicBezTo>
                      <a:pt x="2500" y="604"/>
                      <a:pt x="2045" y="44"/>
                      <a:pt x="1447" y="44"/>
                    </a:cubicBezTo>
                    <a:cubicBezTo>
                      <a:pt x="1400" y="44"/>
                      <a:pt x="1351" y="47"/>
                      <a:pt x="1302" y="55"/>
                    </a:cubicBezTo>
                    <a:cubicBezTo>
                      <a:pt x="1302" y="55"/>
                      <a:pt x="1268" y="55"/>
                      <a:pt x="1202" y="21"/>
                    </a:cubicBezTo>
                    <a:cubicBezTo>
                      <a:pt x="1145" y="7"/>
                      <a:pt x="1089" y="1"/>
                      <a:pt x="103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2" name="Google Shape;762;p41"/>
              <p:cNvSpPr/>
              <p:nvPr/>
            </p:nvSpPr>
            <p:spPr>
              <a:xfrm>
                <a:off x="2569786" y="1729982"/>
                <a:ext cx="76856" cy="71538"/>
              </a:xfrm>
              <a:custGeom>
                <a:avLst/>
                <a:gdLst/>
                <a:ahLst/>
                <a:cxnLst/>
                <a:rect l="l" t="t" r="r" b="b"/>
                <a:pathLst>
                  <a:path w="2500" h="2327" extrusionOk="0">
                    <a:moveTo>
                      <a:pt x="1069" y="0"/>
                    </a:moveTo>
                    <a:cubicBezTo>
                      <a:pt x="583" y="0"/>
                      <a:pt x="131" y="490"/>
                      <a:pt x="100" y="980"/>
                    </a:cubicBezTo>
                    <a:cubicBezTo>
                      <a:pt x="0" y="1647"/>
                      <a:pt x="467" y="2281"/>
                      <a:pt x="1134" y="2314"/>
                    </a:cubicBezTo>
                    <a:cubicBezTo>
                      <a:pt x="1192" y="2323"/>
                      <a:pt x="1249" y="2327"/>
                      <a:pt x="1305" y="2327"/>
                    </a:cubicBezTo>
                    <a:cubicBezTo>
                      <a:pt x="1906" y="2327"/>
                      <a:pt x="2438" y="1856"/>
                      <a:pt x="2469" y="1247"/>
                    </a:cubicBezTo>
                    <a:cubicBezTo>
                      <a:pt x="2499" y="629"/>
                      <a:pt x="2044" y="68"/>
                      <a:pt x="1447" y="68"/>
                    </a:cubicBezTo>
                    <a:cubicBezTo>
                      <a:pt x="1399" y="68"/>
                      <a:pt x="1350" y="72"/>
                      <a:pt x="1301" y="79"/>
                    </a:cubicBezTo>
                    <a:cubicBezTo>
                      <a:pt x="1274" y="79"/>
                      <a:pt x="1258" y="84"/>
                      <a:pt x="1247" y="84"/>
                    </a:cubicBezTo>
                    <a:cubicBezTo>
                      <a:pt x="1229" y="84"/>
                      <a:pt x="1221" y="72"/>
                      <a:pt x="1201" y="12"/>
                    </a:cubicBezTo>
                    <a:cubicBezTo>
                      <a:pt x="1157" y="4"/>
                      <a:pt x="1113" y="0"/>
                      <a:pt x="106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3" name="Google Shape;763;p41"/>
              <p:cNvSpPr/>
              <p:nvPr/>
            </p:nvSpPr>
            <p:spPr>
              <a:xfrm>
                <a:off x="2255972" y="1687496"/>
                <a:ext cx="154881" cy="38551"/>
              </a:xfrm>
              <a:custGeom>
                <a:avLst/>
                <a:gdLst/>
                <a:ahLst/>
                <a:cxnLst/>
                <a:rect l="l" t="t" r="r" b="b"/>
                <a:pathLst>
                  <a:path w="5038" h="1254" extrusionOk="0">
                    <a:moveTo>
                      <a:pt x="886" y="1"/>
                    </a:moveTo>
                    <a:cubicBezTo>
                      <a:pt x="549" y="1"/>
                      <a:pt x="238" y="73"/>
                      <a:pt x="1" y="294"/>
                    </a:cubicBezTo>
                    <a:cubicBezTo>
                      <a:pt x="607" y="973"/>
                      <a:pt x="1376" y="1254"/>
                      <a:pt x="2173" y="1254"/>
                    </a:cubicBezTo>
                    <a:cubicBezTo>
                      <a:pt x="3175" y="1254"/>
                      <a:pt x="4220" y="810"/>
                      <a:pt x="5038" y="160"/>
                    </a:cubicBezTo>
                    <a:cubicBezTo>
                      <a:pt x="4860" y="71"/>
                      <a:pt x="4667" y="27"/>
                      <a:pt x="4460" y="27"/>
                    </a:cubicBezTo>
                    <a:cubicBezTo>
                      <a:pt x="4356" y="27"/>
                      <a:pt x="4248" y="38"/>
                      <a:pt x="4137" y="60"/>
                    </a:cubicBezTo>
                    <a:cubicBezTo>
                      <a:pt x="4004" y="127"/>
                      <a:pt x="3904" y="160"/>
                      <a:pt x="3837" y="193"/>
                    </a:cubicBezTo>
                    <a:lnTo>
                      <a:pt x="3737" y="193"/>
                    </a:lnTo>
                    <a:cubicBezTo>
                      <a:pt x="3537" y="244"/>
                      <a:pt x="3328" y="269"/>
                      <a:pt x="3120" y="269"/>
                    </a:cubicBezTo>
                    <a:cubicBezTo>
                      <a:pt x="2911" y="269"/>
                      <a:pt x="2703" y="244"/>
                      <a:pt x="2503" y="193"/>
                    </a:cubicBezTo>
                    <a:cubicBezTo>
                      <a:pt x="2336" y="193"/>
                      <a:pt x="2202" y="193"/>
                      <a:pt x="2036" y="160"/>
                    </a:cubicBezTo>
                    <a:cubicBezTo>
                      <a:pt x="1667" y="90"/>
                      <a:pt x="1260" y="1"/>
                      <a:pt x="88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" name="Google Shape;764;p41"/>
              <p:cNvSpPr/>
              <p:nvPr/>
            </p:nvSpPr>
            <p:spPr>
              <a:xfrm>
                <a:off x="2297043" y="1767241"/>
                <a:ext cx="92289" cy="71845"/>
              </a:xfrm>
              <a:custGeom>
                <a:avLst/>
                <a:gdLst/>
                <a:ahLst/>
                <a:cxnLst/>
                <a:rect l="l" t="t" r="r" b="b"/>
                <a:pathLst>
                  <a:path w="3002" h="2337" extrusionOk="0">
                    <a:moveTo>
                      <a:pt x="1515" y="0"/>
                    </a:moveTo>
                    <a:cubicBezTo>
                      <a:pt x="452" y="0"/>
                      <a:pt x="0" y="1017"/>
                      <a:pt x="66" y="1969"/>
                    </a:cubicBezTo>
                    <a:cubicBezTo>
                      <a:pt x="133" y="1969"/>
                      <a:pt x="133" y="2003"/>
                      <a:pt x="166" y="2003"/>
                    </a:cubicBezTo>
                    <a:cubicBezTo>
                      <a:pt x="633" y="2269"/>
                      <a:pt x="1133" y="2336"/>
                      <a:pt x="1634" y="2336"/>
                    </a:cubicBezTo>
                    <a:cubicBezTo>
                      <a:pt x="1367" y="1903"/>
                      <a:pt x="1300" y="1402"/>
                      <a:pt x="1467" y="935"/>
                    </a:cubicBezTo>
                    <a:cubicBezTo>
                      <a:pt x="1467" y="919"/>
                      <a:pt x="1475" y="910"/>
                      <a:pt x="1484" y="910"/>
                    </a:cubicBezTo>
                    <a:cubicBezTo>
                      <a:pt x="1492" y="910"/>
                      <a:pt x="1500" y="919"/>
                      <a:pt x="1500" y="935"/>
                    </a:cubicBezTo>
                    <a:cubicBezTo>
                      <a:pt x="1467" y="1402"/>
                      <a:pt x="1467" y="1836"/>
                      <a:pt x="1700" y="2269"/>
                    </a:cubicBezTo>
                    <a:lnTo>
                      <a:pt x="1700" y="2303"/>
                    </a:lnTo>
                    <a:cubicBezTo>
                      <a:pt x="2167" y="2269"/>
                      <a:pt x="2568" y="2136"/>
                      <a:pt x="3001" y="1936"/>
                    </a:cubicBezTo>
                    <a:cubicBezTo>
                      <a:pt x="2868" y="1069"/>
                      <a:pt x="2534" y="35"/>
                      <a:pt x="1567" y="1"/>
                    </a:cubicBezTo>
                    <a:cubicBezTo>
                      <a:pt x="1550" y="1"/>
                      <a:pt x="1532" y="0"/>
                      <a:pt x="151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" name="Google Shape;765;p41"/>
              <p:cNvSpPr/>
              <p:nvPr/>
            </p:nvSpPr>
            <p:spPr>
              <a:xfrm>
                <a:off x="2278536" y="1814430"/>
                <a:ext cx="15433" cy="11313"/>
              </a:xfrm>
              <a:custGeom>
                <a:avLst/>
                <a:gdLst/>
                <a:ahLst/>
                <a:cxnLst/>
                <a:rect l="l" t="t" r="r" b="b"/>
                <a:pathLst>
                  <a:path w="502" h="368" extrusionOk="0">
                    <a:moveTo>
                      <a:pt x="1" y="1"/>
                    </a:moveTo>
                    <a:lnTo>
                      <a:pt x="501" y="368"/>
                    </a:lnTo>
                    <a:cubicBezTo>
                      <a:pt x="501" y="267"/>
                      <a:pt x="468" y="234"/>
                      <a:pt x="468" y="134"/>
                    </a:cubicBezTo>
                    <a:cubicBezTo>
                      <a:pt x="301" y="101"/>
                      <a:pt x="168" y="34"/>
                      <a:pt x="1" y="1"/>
                    </a:cubicBezTo>
                    <a:close/>
                  </a:path>
                </a:pathLst>
              </a:custGeom>
              <a:solidFill>
                <a:srgbClr val="C400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" name="Google Shape;766;p41"/>
              <p:cNvSpPr/>
              <p:nvPr/>
            </p:nvSpPr>
            <p:spPr>
              <a:xfrm>
                <a:off x="2234452" y="1694444"/>
                <a:ext cx="208188" cy="131301"/>
              </a:xfrm>
              <a:custGeom>
                <a:avLst/>
                <a:gdLst/>
                <a:ahLst/>
                <a:cxnLst/>
                <a:rect l="l" t="t" r="r" b="b"/>
                <a:pathLst>
                  <a:path w="6772" h="4271" extrusionOk="0">
                    <a:moveTo>
                      <a:pt x="5905" y="1"/>
                    </a:moveTo>
                    <a:cubicBezTo>
                      <a:pt x="5137" y="768"/>
                      <a:pt x="4037" y="1168"/>
                      <a:pt x="2969" y="1168"/>
                    </a:cubicBezTo>
                    <a:cubicBezTo>
                      <a:pt x="2135" y="1168"/>
                      <a:pt x="1068" y="935"/>
                      <a:pt x="668" y="134"/>
                    </a:cubicBezTo>
                    <a:cubicBezTo>
                      <a:pt x="534" y="268"/>
                      <a:pt x="434" y="434"/>
                      <a:pt x="367" y="668"/>
                    </a:cubicBezTo>
                    <a:cubicBezTo>
                      <a:pt x="0" y="2002"/>
                      <a:pt x="834" y="3603"/>
                      <a:pt x="2002" y="4271"/>
                    </a:cubicBezTo>
                    <a:cubicBezTo>
                      <a:pt x="1735" y="3337"/>
                      <a:pt x="2369" y="2336"/>
                      <a:pt x="3336" y="2236"/>
                    </a:cubicBezTo>
                    <a:cubicBezTo>
                      <a:pt x="3444" y="2215"/>
                      <a:pt x="3546" y="2206"/>
                      <a:pt x="3643" y="2206"/>
                    </a:cubicBezTo>
                    <a:cubicBezTo>
                      <a:pt x="4655" y="2206"/>
                      <a:pt x="5082" y="3263"/>
                      <a:pt x="5204" y="4237"/>
                    </a:cubicBezTo>
                    <a:cubicBezTo>
                      <a:pt x="5571" y="3970"/>
                      <a:pt x="5938" y="3637"/>
                      <a:pt x="6205" y="3236"/>
                    </a:cubicBezTo>
                    <a:cubicBezTo>
                      <a:pt x="6572" y="2636"/>
                      <a:pt x="6772" y="1835"/>
                      <a:pt x="6605" y="1135"/>
                    </a:cubicBezTo>
                    <a:cubicBezTo>
                      <a:pt x="6538" y="668"/>
                      <a:pt x="6238" y="268"/>
                      <a:pt x="59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" name="Google Shape;767;p41"/>
              <p:cNvSpPr/>
              <p:nvPr/>
            </p:nvSpPr>
            <p:spPr>
              <a:xfrm>
                <a:off x="2232393" y="1680395"/>
                <a:ext cx="217442" cy="166501"/>
              </a:xfrm>
              <a:custGeom>
                <a:avLst/>
                <a:gdLst/>
                <a:ahLst/>
                <a:cxnLst/>
                <a:rect l="l" t="t" r="r" b="b"/>
                <a:pathLst>
                  <a:path w="7073" h="5416" extrusionOk="0">
                    <a:moveTo>
                      <a:pt x="1653" y="232"/>
                    </a:moveTo>
                    <a:cubicBezTo>
                      <a:pt x="2027" y="232"/>
                      <a:pt x="2434" y="321"/>
                      <a:pt x="2803" y="391"/>
                    </a:cubicBezTo>
                    <a:cubicBezTo>
                      <a:pt x="2969" y="391"/>
                      <a:pt x="3103" y="424"/>
                      <a:pt x="3270" y="424"/>
                    </a:cubicBezTo>
                    <a:cubicBezTo>
                      <a:pt x="3470" y="491"/>
                      <a:pt x="3678" y="525"/>
                      <a:pt x="3887" y="525"/>
                    </a:cubicBezTo>
                    <a:cubicBezTo>
                      <a:pt x="4095" y="525"/>
                      <a:pt x="4304" y="491"/>
                      <a:pt x="4504" y="424"/>
                    </a:cubicBezTo>
                    <a:lnTo>
                      <a:pt x="4604" y="424"/>
                    </a:lnTo>
                    <a:cubicBezTo>
                      <a:pt x="4671" y="391"/>
                      <a:pt x="4804" y="358"/>
                      <a:pt x="4904" y="291"/>
                    </a:cubicBezTo>
                    <a:cubicBezTo>
                      <a:pt x="5015" y="258"/>
                      <a:pt x="5119" y="243"/>
                      <a:pt x="5219" y="243"/>
                    </a:cubicBezTo>
                    <a:cubicBezTo>
                      <a:pt x="5419" y="243"/>
                      <a:pt x="5605" y="302"/>
                      <a:pt x="5805" y="391"/>
                    </a:cubicBezTo>
                    <a:cubicBezTo>
                      <a:pt x="4987" y="1041"/>
                      <a:pt x="3942" y="1485"/>
                      <a:pt x="2940" y="1485"/>
                    </a:cubicBezTo>
                    <a:cubicBezTo>
                      <a:pt x="2143" y="1485"/>
                      <a:pt x="1374" y="1204"/>
                      <a:pt x="768" y="525"/>
                    </a:cubicBezTo>
                    <a:cubicBezTo>
                      <a:pt x="1005" y="304"/>
                      <a:pt x="1316" y="232"/>
                      <a:pt x="1653" y="232"/>
                    </a:cubicBezTo>
                    <a:close/>
                    <a:moveTo>
                      <a:pt x="5972" y="458"/>
                    </a:moveTo>
                    <a:cubicBezTo>
                      <a:pt x="6305" y="725"/>
                      <a:pt x="6605" y="1125"/>
                      <a:pt x="6672" y="1592"/>
                    </a:cubicBezTo>
                    <a:cubicBezTo>
                      <a:pt x="6839" y="2292"/>
                      <a:pt x="6639" y="3060"/>
                      <a:pt x="6272" y="3693"/>
                    </a:cubicBezTo>
                    <a:cubicBezTo>
                      <a:pt x="5972" y="4094"/>
                      <a:pt x="5638" y="4427"/>
                      <a:pt x="5271" y="4694"/>
                    </a:cubicBezTo>
                    <a:cubicBezTo>
                      <a:pt x="5146" y="3758"/>
                      <a:pt x="4701" y="2677"/>
                      <a:pt x="3634" y="2677"/>
                    </a:cubicBezTo>
                    <a:cubicBezTo>
                      <a:pt x="3560" y="2677"/>
                      <a:pt x="3483" y="2682"/>
                      <a:pt x="3403" y="2693"/>
                    </a:cubicBezTo>
                    <a:cubicBezTo>
                      <a:pt x="2436" y="2793"/>
                      <a:pt x="1835" y="3794"/>
                      <a:pt x="2069" y="4728"/>
                    </a:cubicBezTo>
                    <a:cubicBezTo>
                      <a:pt x="901" y="4060"/>
                      <a:pt x="1" y="2459"/>
                      <a:pt x="434" y="1125"/>
                    </a:cubicBezTo>
                    <a:cubicBezTo>
                      <a:pt x="501" y="891"/>
                      <a:pt x="601" y="725"/>
                      <a:pt x="735" y="591"/>
                    </a:cubicBezTo>
                    <a:cubicBezTo>
                      <a:pt x="1135" y="1392"/>
                      <a:pt x="2236" y="1625"/>
                      <a:pt x="3070" y="1625"/>
                    </a:cubicBezTo>
                    <a:cubicBezTo>
                      <a:pt x="4137" y="1625"/>
                      <a:pt x="5238" y="1225"/>
                      <a:pt x="5972" y="458"/>
                    </a:cubicBezTo>
                    <a:close/>
                    <a:moveTo>
                      <a:pt x="3550" y="2792"/>
                    </a:moveTo>
                    <a:cubicBezTo>
                      <a:pt x="3568" y="2792"/>
                      <a:pt x="3585" y="2792"/>
                      <a:pt x="3603" y="2793"/>
                    </a:cubicBezTo>
                    <a:cubicBezTo>
                      <a:pt x="4637" y="2826"/>
                      <a:pt x="4971" y="3894"/>
                      <a:pt x="5104" y="4761"/>
                    </a:cubicBezTo>
                    <a:cubicBezTo>
                      <a:pt x="4671" y="4961"/>
                      <a:pt x="4270" y="5094"/>
                      <a:pt x="3737" y="5094"/>
                    </a:cubicBezTo>
                    <a:lnTo>
                      <a:pt x="3737" y="5061"/>
                    </a:lnTo>
                    <a:cubicBezTo>
                      <a:pt x="3470" y="4627"/>
                      <a:pt x="3470" y="4194"/>
                      <a:pt x="3503" y="3727"/>
                    </a:cubicBezTo>
                    <a:cubicBezTo>
                      <a:pt x="3503" y="3710"/>
                      <a:pt x="3495" y="3702"/>
                      <a:pt x="3486" y="3702"/>
                    </a:cubicBezTo>
                    <a:cubicBezTo>
                      <a:pt x="3478" y="3702"/>
                      <a:pt x="3470" y="3710"/>
                      <a:pt x="3470" y="3727"/>
                    </a:cubicBezTo>
                    <a:cubicBezTo>
                      <a:pt x="3303" y="4194"/>
                      <a:pt x="3403" y="4728"/>
                      <a:pt x="3637" y="5128"/>
                    </a:cubicBezTo>
                    <a:cubicBezTo>
                      <a:pt x="3136" y="5128"/>
                      <a:pt x="2636" y="5028"/>
                      <a:pt x="2169" y="4794"/>
                    </a:cubicBezTo>
                    <a:cubicBezTo>
                      <a:pt x="2136" y="4794"/>
                      <a:pt x="2136" y="4761"/>
                      <a:pt x="2102" y="4761"/>
                    </a:cubicBezTo>
                    <a:cubicBezTo>
                      <a:pt x="2004" y="3809"/>
                      <a:pt x="2455" y="2792"/>
                      <a:pt x="3550" y="2792"/>
                    </a:cubicBezTo>
                    <a:close/>
                    <a:moveTo>
                      <a:pt x="1601" y="0"/>
                    </a:moveTo>
                    <a:cubicBezTo>
                      <a:pt x="1458" y="0"/>
                      <a:pt x="1313" y="16"/>
                      <a:pt x="1168" y="58"/>
                    </a:cubicBezTo>
                    <a:cubicBezTo>
                      <a:pt x="401" y="258"/>
                      <a:pt x="101" y="958"/>
                      <a:pt x="101" y="1725"/>
                    </a:cubicBezTo>
                    <a:cubicBezTo>
                      <a:pt x="34" y="3460"/>
                      <a:pt x="1302" y="5061"/>
                      <a:pt x="3036" y="5361"/>
                    </a:cubicBezTo>
                    <a:cubicBezTo>
                      <a:pt x="3235" y="5398"/>
                      <a:pt x="3433" y="5416"/>
                      <a:pt x="3629" y="5416"/>
                    </a:cubicBezTo>
                    <a:cubicBezTo>
                      <a:pt x="5216" y="5416"/>
                      <a:pt x="6672" y="4259"/>
                      <a:pt x="6939" y="2626"/>
                    </a:cubicBezTo>
                    <a:cubicBezTo>
                      <a:pt x="7072" y="1859"/>
                      <a:pt x="6906" y="958"/>
                      <a:pt x="6305" y="424"/>
                    </a:cubicBezTo>
                    <a:cubicBezTo>
                      <a:pt x="6020" y="158"/>
                      <a:pt x="5670" y="22"/>
                      <a:pt x="5310" y="22"/>
                    </a:cubicBezTo>
                    <a:cubicBezTo>
                      <a:pt x="5039" y="22"/>
                      <a:pt x="4762" y="100"/>
                      <a:pt x="4504" y="258"/>
                    </a:cubicBezTo>
                    <a:cubicBezTo>
                      <a:pt x="4339" y="266"/>
                      <a:pt x="4177" y="270"/>
                      <a:pt x="4018" y="270"/>
                    </a:cubicBezTo>
                    <a:cubicBezTo>
                      <a:pt x="3502" y="270"/>
                      <a:pt x="3012" y="226"/>
                      <a:pt x="2502" y="124"/>
                    </a:cubicBezTo>
                    <a:cubicBezTo>
                      <a:pt x="2226" y="78"/>
                      <a:pt x="1918" y="0"/>
                      <a:pt x="16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8" name="Google Shape;768;p41"/>
              <p:cNvSpPr/>
              <p:nvPr/>
            </p:nvSpPr>
            <p:spPr>
              <a:xfrm>
                <a:off x="2020427" y="1562499"/>
                <a:ext cx="174064" cy="115684"/>
              </a:xfrm>
              <a:custGeom>
                <a:avLst/>
                <a:gdLst/>
                <a:ahLst/>
                <a:cxnLst/>
                <a:rect l="l" t="t" r="r" b="b"/>
                <a:pathLst>
                  <a:path w="5662" h="3763" extrusionOk="0">
                    <a:moveTo>
                      <a:pt x="244" y="1"/>
                    </a:moveTo>
                    <a:cubicBezTo>
                      <a:pt x="198" y="1"/>
                      <a:pt x="166" y="64"/>
                      <a:pt x="191" y="90"/>
                    </a:cubicBezTo>
                    <a:cubicBezTo>
                      <a:pt x="324" y="290"/>
                      <a:pt x="524" y="423"/>
                      <a:pt x="725" y="523"/>
                    </a:cubicBezTo>
                    <a:cubicBezTo>
                      <a:pt x="691" y="624"/>
                      <a:pt x="691" y="757"/>
                      <a:pt x="691" y="890"/>
                    </a:cubicBezTo>
                    <a:lnTo>
                      <a:pt x="625" y="890"/>
                    </a:lnTo>
                    <a:cubicBezTo>
                      <a:pt x="458" y="890"/>
                      <a:pt x="291" y="790"/>
                      <a:pt x="158" y="690"/>
                    </a:cubicBezTo>
                    <a:cubicBezTo>
                      <a:pt x="148" y="671"/>
                      <a:pt x="129" y="663"/>
                      <a:pt x="109" y="663"/>
                    </a:cubicBezTo>
                    <a:cubicBezTo>
                      <a:pt x="60" y="663"/>
                      <a:pt x="1" y="710"/>
                      <a:pt x="24" y="757"/>
                    </a:cubicBezTo>
                    <a:cubicBezTo>
                      <a:pt x="158" y="924"/>
                      <a:pt x="291" y="1057"/>
                      <a:pt x="491" y="1124"/>
                    </a:cubicBezTo>
                    <a:cubicBezTo>
                      <a:pt x="558" y="1124"/>
                      <a:pt x="658" y="1191"/>
                      <a:pt x="725" y="1191"/>
                    </a:cubicBezTo>
                    <a:cubicBezTo>
                      <a:pt x="791" y="1291"/>
                      <a:pt x="791" y="1424"/>
                      <a:pt x="825" y="1558"/>
                    </a:cubicBezTo>
                    <a:lnTo>
                      <a:pt x="725" y="1558"/>
                    </a:lnTo>
                    <a:cubicBezTo>
                      <a:pt x="524" y="1558"/>
                      <a:pt x="391" y="1457"/>
                      <a:pt x="224" y="1424"/>
                    </a:cubicBezTo>
                    <a:cubicBezTo>
                      <a:pt x="158" y="1424"/>
                      <a:pt x="124" y="1524"/>
                      <a:pt x="158" y="1591"/>
                    </a:cubicBezTo>
                    <a:cubicBezTo>
                      <a:pt x="324" y="1791"/>
                      <a:pt x="625" y="1924"/>
                      <a:pt x="891" y="1924"/>
                    </a:cubicBezTo>
                    <a:cubicBezTo>
                      <a:pt x="1025" y="2158"/>
                      <a:pt x="1158" y="2425"/>
                      <a:pt x="1292" y="2625"/>
                    </a:cubicBezTo>
                    <a:cubicBezTo>
                      <a:pt x="1692" y="3292"/>
                      <a:pt x="2359" y="3726"/>
                      <a:pt x="3160" y="3759"/>
                    </a:cubicBezTo>
                    <a:cubicBezTo>
                      <a:pt x="3203" y="3761"/>
                      <a:pt x="3246" y="3762"/>
                      <a:pt x="3290" y="3762"/>
                    </a:cubicBezTo>
                    <a:cubicBezTo>
                      <a:pt x="3954" y="3762"/>
                      <a:pt x="4654" y="3522"/>
                      <a:pt x="5061" y="2959"/>
                    </a:cubicBezTo>
                    <a:cubicBezTo>
                      <a:pt x="5661" y="2225"/>
                      <a:pt x="5528" y="1124"/>
                      <a:pt x="5295" y="290"/>
                    </a:cubicBezTo>
                    <a:cubicBezTo>
                      <a:pt x="5295" y="273"/>
                      <a:pt x="5270" y="265"/>
                      <a:pt x="5236" y="265"/>
                    </a:cubicBezTo>
                    <a:cubicBezTo>
                      <a:pt x="5203" y="265"/>
                      <a:pt x="5161" y="273"/>
                      <a:pt x="5128" y="290"/>
                    </a:cubicBezTo>
                    <a:cubicBezTo>
                      <a:pt x="5161" y="1057"/>
                      <a:pt x="5228" y="1791"/>
                      <a:pt x="4794" y="2425"/>
                    </a:cubicBezTo>
                    <a:cubicBezTo>
                      <a:pt x="4435" y="2874"/>
                      <a:pt x="3859" y="3135"/>
                      <a:pt x="3311" y="3135"/>
                    </a:cubicBezTo>
                    <a:cubicBezTo>
                      <a:pt x="3249" y="3135"/>
                      <a:pt x="3187" y="3132"/>
                      <a:pt x="3126" y="3125"/>
                    </a:cubicBezTo>
                    <a:cubicBezTo>
                      <a:pt x="2493" y="3092"/>
                      <a:pt x="1892" y="2692"/>
                      <a:pt x="1625" y="2091"/>
                    </a:cubicBezTo>
                    <a:cubicBezTo>
                      <a:pt x="1225" y="1457"/>
                      <a:pt x="1392" y="924"/>
                      <a:pt x="1292" y="257"/>
                    </a:cubicBezTo>
                    <a:cubicBezTo>
                      <a:pt x="1254" y="143"/>
                      <a:pt x="1151" y="83"/>
                      <a:pt x="1052" y="83"/>
                    </a:cubicBezTo>
                    <a:cubicBezTo>
                      <a:pt x="976" y="83"/>
                      <a:pt x="901" y="118"/>
                      <a:pt x="858" y="190"/>
                    </a:cubicBezTo>
                    <a:cubicBezTo>
                      <a:pt x="858" y="190"/>
                      <a:pt x="825" y="223"/>
                      <a:pt x="825" y="257"/>
                    </a:cubicBezTo>
                    <a:cubicBezTo>
                      <a:pt x="658" y="223"/>
                      <a:pt x="458" y="123"/>
                      <a:pt x="291" y="23"/>
                    </a:cubicBezTo>
                    <a:cubicBezTo>
                      <a:pt x="275" y="7"/>
                      <a:pt x="259" y="1"/>
                      <a:pt x="2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9" name="Google Shape;769;p41"/>
              <p:cNvSpPr/>
              <p:nvPr/>
            </p:nvSpPr>
            <p:spPr>
              <a:xfrm>
                <a:off x="2472364" y="1585740"/>
                <a:ext cx="176585" cy="111872"/>
              </a:xfrm>
              <a:custGeom>
                <a:avLst/>
                <a:gdLst/>
                <a:ahLst/>
                <a:cxnLst/>
                <a:rect l="l" t="t" r="r" b="b"/>
                <a:pathLst>
                  <a:path w="5744" h="3639" extrusionOk="0">
                    <a:moveTo>
                      <a:pt x="601" y="1"/>
                    </a:moveTo>
                    <a:cubicBezTo>
                      <a:pt x="234" y="835"/>
                      <a:pt x="0" y="1869"/>
                      <a:pt x="534" y="2670"/>
                    </a:cubicBezTo>
                    <a:cubicBezTo>
                      <a:pt x="934" y="3303"/>
                      <a:pt x="1668" y="3637"/>
                      <a:pt x="2369" y="3637"/>
                    </a:cubicBezTo>
                    <a:cubicBezTo>
                      <a:pt x="2402" y="3638"/>
                      <a:pt x="2436" y="3639"/>
                      <a:pt x="2469" y="3639"/>
                    </a:cubicBezTo>
                    <a:cubicBezTo>
                      <a:pt x="3228" y="3639"/>
                      <a:pt x="3889" y="3278"/>
                      <a:pt x="4337" y="2703"/>
                    </a:cubicBezTo>
                    <a:cubicBezTo>
                      <a:pt x="4503" y="2536"/>
                      <a:pt x="4637" y="2303"/>
                      <a:pt x="4770" y="2002"/>
                    </a:cubicBezTo>
                    <a:cubicBezTo>
                      <a:pt x="5037" y="2002"/>
                      <a:pt x="5337" y="1936"/>
                      <a:pt x="5538" y="1736"/>
                    </a:cubicBezTo>
                    <a:cubicBezTo>
                      <a:pt x="5638" y="1669"/>
                      <a:pt x="5538" y="1602"/>
                      <a:pt x="5471" y="1602"/>
                    </a:cubicBezTo>
                    <a:cubicBezTo>
                      <a:pt x="5304" y="1635"/>
                      <a:pt x="5137" y="1669"/>
                      <a:pt x="4970" y="1669"/>
                    </a:cubicBezTo>
                    <a:lnTo>
                      <a:pt x="4870" y="1669"/>
                    </a:lnTo>
                    <a:cubicBezTo>
                      <a:pt x="4937" y="1535"/>
                      <a:pt x="4970" y="1402"/>
                      <a:pt x="4970" y="1302"/>
                    </a:cubicBezTo>
                    <a:cubicBezTo>
                      <a:pt x="5037" y="1302"/>
                      <a:pt x="5137" y="1302"/>
                      <a:pt x="5204" y="1235"/>
                    </a:cubicBezTo>
                    <a:cubicBezTo>
                      <a:pt x="5437" y="1202"/>
                      <a:pt x="5538" y="1102"/>
                      <a:pt x="5671" y="968"/>
                    </a:cubicBezTo>
                    <a:cubicBezTo>
                      <a:pt x="5743" y="896"/>
                      <a:pt x="5694" y="841"/>
                      <a:pt x="5623" y="841"/>
                    </a:cubicBezTo>
                    <a:cubicBezTo>
                      <a:pt x="5596" y="841"/>
                      <a:pt x="5565" y="850"/>
                      <a:pt x="5538" y="868"/>
                    </a:cubicBezTo>
                    <a:cubicBezTo>
                      <a:pt x="5437" y="968"/>
                      <a:pt x="5271" y="1035"/>
                      <a:pt x="5104" y="1035"/>
                    </a:cubicBezTo>
                    <a:lnTo>
                      <a:pt x="5004" y="1035"/>
                    </a:lnTo>
                    <a:lnTo>
                      <a:pt x="5004" y="668"/>
                    </a:lnTo>
                    <a:cubicBezTo>
                      <a:pt x="5204" y="601"/>
                      <a:pt x="5437" y="468"/>
                      <a:pt x="5604" y="335"/>
                    </a:cubicBezTo>
                    <a:cubicBezTo>
                      <a:pt x="5638" y="301"/>
                      <a:pt x="5604" y="201"/>
                      <a:pt x="5504" y="201"/>
                    </a:cubicBezTo>
                    <a:cubicBezTo>
                      <a:pt x="5304" y="301"/>
                      <a:pt x="5137" y="368"/>
                      <a:pt x="4937" y="401"/>
                    </a:cubicBezTo>
                    <a:cubicBezTo>
                      <a:pt x="4937" y="368"/>
                      <a:pt x="4870" y="335"/>
                      <a:pt x="4870" y="301"/>
                    </a:cubicBezTo>
                    <a:cubicBezTo>
                      <a:pt x="4839" y="222"/>
                      <a:pt x="4754" y="180"/>
                      <a:pt x="4670" y="180"/>
                    </a:cubicBezTo>
                    <a:cubicBezTo>
                      <a:pt x="4578" y="180"/>
                      <a:pt x="4488" y="230"/>
                      <a:pt x="4470" y="335"/>
                    </a:cubicBezTo>
                    <a:cubicBezTo>
                      <a:pt x="4270" y="968"/>
                      <a:pt x="4370" y="1535"/>
                      <a:pt x="3970" y="2136"/>
                    </a:cubicBezTo>
                    <a:cubicBezTo>
                      <a:pt x="3618" y="2647"/>
                      <a:pt x="3053" y="3005"/>
                      <a:pt x="2419" y="3005"/>
                    </a:cubicBezTo>
                    <a:cubicBezTo>
                      <a:pt x="2391" y="3005"/>
                      <a:pt x="2363" y="3005"/>
                      <a:pt x="2335" y="3003"/>
                    </a:cubicBezTo>
                    <a:cubicBezTo>
                      <a:pt x="1701" y="3003"/>
                      <a:pt x="1101" y="2670"/>
                      <a:pt x="767" y="2136"/>
                    </a:cubicBezTo>
                    <a:cubicBezTo>
                      <a:pt x="367" y="1469"/>
                      <a:pt x="501" y="701"/>
                      <a:pt x="6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0" name="Google Shape;770;p41"/>
              <p:cNvSpPr/>
              <p:nvPr/>
            </p:nvSpPr>
            <p:spPr>
              <a:xfrm>
                <a:off x="2498003" y="796133"/>
                <a:ext cx="502517" cy="453698"/>
              </a:xfrm>
              <a:custGeom>
                <a:avLst/>
                <a:gdLst/>
                <a:ahLst/>
                <a:cxnLst/>
                <a:rect l="l" t="t" r="r" b="b"/>
                <a:pathLst>
                  <a:path w="16346" h="14758" extrusionOk="0">
                    <a:moveTo>
                      <a:pt x="8174" y="3587"/>
                    </a:moveTo>
                    <a:cubicBezTo>
                      <a:pt x="9703" y="3587"/>
                      <a:pt x="11223" y="4302"/>
                      <a:pt x="12042" y="5838"/>
                    </a:cubicBezTo>
                    <a:cubicBezTo>
                      <a:pt x="12976" y="7540"/>
                      <a:pt x="12376" y="9674"/>
                      <a:pt x="11008" y="10942"/>
                    </a:cubicBezTo>
                    <a:cubicBezTo>
                      <a:pt x="10180" y="11672"/>
                      <a:pt x="9119" y="12040"/>
                      <a:pt x="8051" y="12040"/>
                    </a:cubicBezTo>
                    <a:cubicBezTo>
                      <a:pt x="7313" y="12040"/>
                      <a:pt x="6573" y="11864"/>
                      <a:pt x="5904" y="11509"/>
                    </a:cubicBezTo>
                    <a:cubicBezTo>
                      <a:pt x="5871" y="11509"/>
                      <a:pt x="5871" y="11476"/>
                      <a:pt x="5871" y="11476"/>
                    </a:cubicBezTo>
                    <a:cubicBezTo>
                      <a:pt x="4136" y="10775"/>
                      <a:pt x="3269" y="8640"/>
                      <a:pt x="3703" y="6872"/>
                    </a:cubicBezTo>
                    <a:cubicBezTo>
                      <a:pt x="4246" y="4757"/>
                      <a:pt x="6218" y="3587"/>
                      <a:pt x="8174" y="3587"/>
                    </a:cubicBezTo>
                    <a:close/>
                    <a:moveTo>
                      <a:pt x="7585" y="0"/>
                    </a:moveTo>
                    <a:cubicBezTo>
                      <a:pt x="7442" y="0"/>
                      <a:pt x="7283" y="59"/>
                      <a:pt x="7105" y="201"/>
                    </a:cubicBezTo>
                    <a:cubicBezTo>
                      <a:pt x="6805" y="468"/>
                      <a:pt x="6538" y="1369"/>
                      <a:pt x="6438" y="1735"/>
                    </a:cubicBezTo>
                    <a:cubicBezTo>
                      <a:pt x="6271" y="2202"/>
                      <a:pt x="6138" y="2703"/>
                      <a:pt x="6004" y="3203"/>
                    </a:cubicBezTo>
                    <a:cubicBezTo>
                      <a:pt x="6004" y="3237"/>
                      <a:pt x="5971" y="3237"/>
                      <a:pt x="5938" y="3237"/>
                    </a:cubicBezTo>
                    <a:cubicBezTo>
                      <a:pt x="5904" y="3270"/>
                      <a:pt x="5879" y="3287"/>
                      <a:pt x="5859" y="3287"/>
                    </a:cubicBezTo>
                    <a:cubicBezTo>
                      <a:pt x="5838" y="3287"/>
                      <a:pt x="5821" y="3270"/>
                      <a:pt x="5804" y="3237"/>
                    </a:cubicBezTo>
                    <a:cubicBezTo>
                      <a:pt x="5437" y="2970"/>
                      <a:pt x="5037" y="2736"/>
                      <a:pt x="4637" y="2569"/>
                    </a:cubicBezTo>
                    <a:cubicBezTo>
                      <a:pt x="4360" y="2486"/>
                      <a:pt x="3900" y="2312"/>
                      <a:pt x="3560" y="2312"/>
                    </a:cubicBezTo>
                    <a:cubicBezTo>
                      <a:pt x="3491" y="2312"/>
                      <a:pt x="3426" y="2319"/>
                      <a:pt x="3369" y="2336"/>
                    </a:cubicBezTo>
                    <a:cubicBezTo>
                      <a:pt x="2836" y="2503"/>
                      <a:pt x="3603" y="4371"/>
                      <a:pt x="3703" y="4738"/>
                    </a:cubicBezTo>
                    <a:cubicBezTo>
                      <a:pt x="3803" y="4804"/>
                      <a:pt x="3803" y="4871"/>
                      <a:pt x="3703" y="4904"/>
                    </a:cubicBezTo>
                    <a:cubicBezTo>
                      <a:pt x="3169" y="5071"/>
                      <a:pt x="2635" y="5205"/>
                      <a:pt x="2135" y="5371"/>
                    </a:cubicBezTo>
                    <a:cubicBezTo>
                      <a:pt x="1768" y="5505"/>
                      <a:pt x="1368" y="5638"/>
                      <a:pt x="1034" y="5805"/>
                    </a:cubicBezTo>
                    <a:cubicBezTo>
                      <a:pt x="934" y="5872"/>
                      <a:pt x="501" y="6005"/>
                      <a:pt x="434" y="6139"/>
                    </a:cubicBezTo>
                    <a:cubicBezTo>
                      <a:pt x="0" y="6839"/>
                      <a:pt x="2836" y="8107"/>
                      <a:pt x="3269" y="8374"/>
                    </a:cubicBezTo>
                    <a:cubicBezTo>
                      <a:pt x="3303" y="8374"/>
                      <a:pt x="3269" y="8474"/>
                      <a:pt x="3202" y="8474"/>
                    </a:cubicBezTo>
                    <a:lnTo>
                      <a:pt x="3169" y="8474"/>
                    </a:lnTo>
                    <a:cubicBezTo>
                      <a:pt x="3202" y="8507"/>
                      <a:pt x="3202" y="8540"/>
                      <a:pt x="3169" y="8574"/>
                    </a:cubicBezTo>
                    <a:cubicBezTo>
                      <a:pt x="2936" y="8807"/>
                      <a:pt x="1601" y="9608"/>
                      <a:pt x="2135" y="9975"/>
                    </a:cubicBezTo>
                    <a:cubicBezTo>
                      <a:pt x="2335" y="10141"/>
                      <a:pt x="2802" y="10141"/>
                      <a:pt x="3102" y="10208"/>
                    </a:cubicBezTo>
                    <a:cubicBezTo>
                      <a:pt x="3336" y="10242"/>
                      <a:pt x="3603" y="10308"/>
                      <a:pt x="3836" y="10442"/>
                    </a:cubicBezTo>
                    <a:cubicBezTo>
                      <a:pt x="3870" y="10442"/>
                      <a:pt x="3836" y="10475"/>
                      <a:pt x="3836" y="10475"/>
                    </a:cubicBezTo>
                    <a:lnTo>
                      <a:pt x="3836" y="10542"/>
                    </a:lnTo>
                    <a:cubicBezTo>
                      <a:pt x="3503" y="11376"/>
                      <a:pt x="3202" y="12243"/>
                      <a:pt x="3102" y="13144"/>
                    </a:cubicBezTo>
                    <a:cubicBezTo>
                      <a:pt x="4036" y="12843"/>
                      <a:pt x="4804" y="12410"/>
                      <a:pt x="5671" y="11976"/>
                    </a:cubicBezTo>
                    <a:cubicBezTo>
                      <a:pt x="5679" y="11960"/>
                      <a:pt x="5689" y="11954"/>
                      <a:pt x="5699" y="11954"/>
                    </a:cubicBezTo>
                    <a:cubicBezTo>
                      <a:pt x="5732" y="11954"/>
                      <a:pt x="5771" y="12018"/>
                      <a:pt x="5771" y="12043"/>
                    </a:cubicBezTo>
                    <a:lnTo>
                      <a:pt x="5771" y="12076"/>
                    </a:lnTo>
                    <a:cubicBezTo>
                      <a:pt x="5838" y="12376"/>
                      <a:pt x="5838" y="12710"/>
                      <a:pt x="5871" y="13010"/>
                    </a:cubicBezTo>
                    <a:cubicBezTo>
                      <a:pt x="5938" y="13244"/>
                      <a:pt x="6004" y="13844"/>
                      <a:pt x="6171" y="14011"/>
                    </a:cubicBezTo>
                    <a:cubicBezTo>
                      <a:pt x="6245" y="14078"/>
                      <a:pt x="6317" y="14106"/>
                      <a:pt x="6388" y="14106"/>
                    </a:cubicBezTo>
                    <a:cubicBezTo>
                      <a:pt x="6668" y="14106"/>
                      <a:pt x="6919" y="13664"/>
                      <a:pt x="7105" y="13477"/>
                    </a:cubicBezTo>
                    <a:cubicBezTo>
                      <a:pt x="7272" y="13244"/>
                      <a:pt x="7439" y="13010"/>
                      <a:pt x="7606" y="12743"/>
                    </a:cubicBezTo>
                    <a:cubicBezTo>
                      <a:pt x="7606" y="12710"/>
                      <a:pt x="7639" y="12710"/>
                      <a:pt x="7672" y="12710"/>
                    </a:cubicBezTo>
                    <a:cubicBezTo>
                      <a:pt x="7672" y="12686"/>
                      <a:pt x="7689" y="12663"/>
                      <a:pt x="7722" y="12663"/>
                    </a:cubicBezTo>
                    <a:cubicBezTo>
                      <a:pt x="7736" y="12663"/>
                      <a:pt x="7753" y="12667"/>
                      <a:pt x="7772" y="12677"/>
                    </a:cubicBezTo>
                    <a:cubicBezTo>
                      <a:pt x="8473" y="13344"/>
                      <a:pt x="9107" y="14044"/>
                      <a:pt x="9941" y="14578"/>
                    </a:cubicBezTo>
                    <a:cubicBezTo>
                      <a:pt x="10070" y="14691"/>
                      <a:pt x="10137" y="14757"/>
                      <a:pt x="10186" y="14757"/>
                    </a:cubicBezTo>
                    <a:cubicBezTo>
                      <a:pt x="10239" y="14757"/>
                      <a:pt x="10272" y="14683"/>
                      <a:pt x="10341" y="14511"/>
                    </a:cubicBezTo>
                    <a:cubicBezTo>
                      <a:pt x="10441" y="14345"/>
                      <a:pt x="10474" y="14078"/>
                      <a:pt x="10508" y="13878"/>
                    </a:cubicBezTo>
                    <a:cubicBezTo>
                      <a:pt x="10641" y="13344"/>
                      <a:pt x="10674" y="12743"/>
                      <a:pt x="10708" y="12176"/>
                    </a:cubicBezTo>
                    <a:cubicBezTo>
                      <a:pt x="10708" y="12143"/>
                      <a:pt x="10708" y="12076"/>
                      <a:pt x="10775" y="12076"/>
                    </a:cubicBezTo>
                    <a:cubicBezTo>
                      <a:pt x="10708" y="12076"/>
                      <a:pt x="10708" y="12076"/>
                      <a:pt x="10674" y="12043"/>
                    </a:cubicBezTo>
                    <a:cubicBezTo>
                      <a:pt x="10649" y="12018"/>
                      <a:pt x="10682" y="11954"/>
                      <a:pt x="10728" y="11954"/>
                    </a:cubicBezTo>
                    <a:cubicBezTo>
                      <a:pt x="10742" y="11954"/>
                      <a:pt x="10758" y="11960"/>
                      <a:pt x="10775" y="11976"/>
                    </a:cubicBezTo>
                    <a:cubicBezTo>
                      <a:pt x="11022" y="12100"/>
                      <a:pt x="11912" y="12591"/>
                      <a:pt x="12423" y="12591"/>
                    </a:cubicBezTo>
                    <a:cubicBezTo>
                      <a:pt x="12601" y="12591"/>
                      <a:pt x="12733" y="12531"/>
                      <a:pt x="12776" y="12376"/>
                    </a:cubicBezTo>
                    <a:cubicBezTo>
                      <a:pt x="12943" y="11743"/>
                      <a:pt x="12542" y="11009"/>
                      <a:pt x="12276" y="10508"/>
                    </a:cubicBezTo>
                    <a:cubicBezTo>
                      <a:pt x="12209" y="10475"/>
                      <a:pt x="12276" y="10475"/>
                      <a:pt x="12276" y="10442"/>
                    </a:cubicBezTo>
                    <a:cubicBezTo>
                      <a:pt x="12276" y="10442"/>
                      <a:pt x="12276" y="10375"/>
                      <a:pt x="12309" y="10375"/>
                    </a:cubicBezTo>
                    <a:cubicBezTo>
                      <a:pt x="12843" y="10242"/>
                      <a:pt x="13376" y="10141"/>
                      <a:pt x="13943" y="9975"/>
                    </a:cubicBezTo>
                    <a:lnTo>
                      <a:pt x="15044" y="9608"/>
                    </a:lnTo>
                    <a:cubicBezTo>
                      <a:pt x="15211" y="9508"/>
                      <a:pt x="15611" y="9441"/>
                      <a:pt x="15711" y="9308"/>
                    </a:cubicBezTo>
                    <a:cubicBezTo>
                      <a:pt x="16345" y="8640"/>
                      <a:pt x="14978" y="7873"/>
                      <a:pt x="14544" y="7540"/>
                    </a:cubicBezTo>
                    <a:cubicBezTo>
                      <a:pt x="14144" y="7206"/>
                      <a:pt x="13677" y="6939"/>
                      <a:pt x="13343" y="6539"/>
                    </a:cubicBezTo>
                    <a:cubicBezTo>
                      <a:pt x="13310" y="6506"/>
                      <a:pt x="13310" y="6472"/>
                      <a:pt x="13310" y="6405"/>
                    </a:cubicBezTo>
                    <a:cubicBezTo>
                      <a:pt x="13310" y="6405"/>
                      <a:pt x="13310" y="6372"/>
                      <a:pt x="13343" y="6339"/>
                    </a:cubicBezTo>
                    <a:cubicBezTo>
                      <a:pt x="13810" y="5972"/>
                      <a:pt x="14210" y="5572"/>
                      <a:pt x="14544" y="5071"/>
                    </a:cubicBezTo>
                    <a:cubicBezTo>
                      <a:pt x="14844" y="4671"/>
                      <a:pt x="15378" y="3970"/>
                      <a:pt x="15111" y="3503"/>
                    </a:cubicBezTo>
                    <a:cubicBezTo>
                      <a:pt x="14978" y="3320"/>
                      <a:pt x="14794" y="3270"/>
                      <a:pt x="14598" y="3270"/>
                    </a:cubicBezTo>
                    <a:cubicBezTo>
                      <a:pt x="14402" y="3270"/>
                      <a:pt x="14194" y="3320"/>
                      <a:pt x="14010" y="3337"/>
                    </a:cubicBezTo>
                    <a:cubicBezTo>
                      <a:pt x="13677" y="3370"/>
                      <a:pt x="13376" y="3470"/>
                      <a:pt x="13043" y="3503"/>
                    </a:cubicBezTo>
                    <a:cubicBezTo>
                      <a:pt x="12509" y="3637"/>
                      <a:pt x="12009" y="3737"/>
                      <a:pt x="11475" y="3837"/>
                    </a:cubicBezTo>
                    <a:cubicBezTo>
                      <a:pt x="11475" y="3904"/>
                      <a:pt x="11425" y="3937"/>
                      <a:pt x="11375" y="3937"/>
                    </a:cubicBezTo>
                    <a:cubicBezTo>
                      <a:pt x="11325" y="3937"/>
                      <a:pt x="11275" y="3904"/>
                      <a:pt x="11275" y="3837"/>
                    </a:cubicBezTo>
                    <a:lnTo>
                      <a:pt x="11275" y="2870"/>
                    </a:lnTo>
                    <a:lnTo>
                      <a:pt x="11275" y="2369"/>
                    </a:lnTo>
                    <a:cubicBezTo>
                      <a:pt x="11275" y="2303"/>
                      <a:pt x="11208" y="2202"/>
                      <a:pt x="11208" y="2136"/>
                    </a:cubicBezTo>
                    <a:cubicBezTo>
                      <a:pt x="11108" y="2036"/>
                      <a:pt x="10941" y="2002"/>
                      <a:pt x="10808" y="1969"/>
                    </a:cubicBezTo>
                    <a:cubicBezTo>
                      <a:pt x="10608" y="1969"/>
                      <a:pt x="10274" y="2236"/>
                      <a:pt x="10107" y="2369"/>
                    </a:cubicBezTo>
                    <a:cubicBezTo>
                      <a:pt x="9841" y="2536"/>
                      <a:pt x="9640" y="2669"/>
                      <a:pt x="9374" y="2836"/>
                    </a:cubicBezTo>
                    <a:cubicBezTo>
                      <a:pt x="9361" y="2842"/>
                      <a:pt x="9350" y="2845"/>
                      <a:pt x="9340" y="2845"/>
                    </a:cubicBezTo>
                    <a:cubicBezTo>
                      <a:pt x="9297" y="2845"/>
                      <a:pt x="9280" y="2791"/>
                      <a:pt x="9307" y="2736"/>
                    </a:cubicBezTo>
                    <a:cubicBezTo>
                      <a:pt x="9107" y="2202"/>
                      <a:pt x="8873" y="1702"/>
                      <a:pt x="8640" y="1202"/>
                    </a:cubicBezTo>
                    <a:cubicBezTo>
                      <a:pt x="8430" y="808"/>
                      <a:pt x="8116" y="0"/>
                      <a:pt x="7585" y="0"/>
                    </a:cubicBezTo>
                    <a:close/>
                  </a:path>
                </a:pathLst>
              </a:custGeom>
              <a:solidFill>
                <a:srgbClr val="F6E6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" name="Google Shape;771;p41"/>
              <p:cNvSpPr/>
              <p:nvPr/>
            </p:nvSpPr>
            <p:spPr>
              <a:xfrm>
                <a:off x="2599513" y="912738"/>
                <a:ext cx="297434" cy="245448"/>
              </a:xfrm>
              <a:custGeom>
                <a:avLst/>
                <a:gdLst/>
                <a:ahLst/>
                <a:cxnLst/>
                <a:rect l="l" t="t" r="r" b="b"/>
                <a:pathLst>
                  <a:path w="9675" h="7984" extrusionOk="0">
                    <a:moveTo>
                      <a:pt x="4837" y="1"/>
                    </a:moveTo>
                    <a:cubicBezTo>
                      <a:pt x="3131" y="1"/>
                      <a:pt x="1474" y="948"/>
                      <a:pt x="801" y="2579"/>
                    </a:cubicBezTo>
                    <a:cubicBezTo>
                      <a:pt x="1" y="4514"/>
                      <a:pt x="901" y="6415"/>
                      <a:pt x="2569" y="7516"/>
                    </a:cubicBezTo>
                    <a:lnTo>
                      <a:pt x="2669" y="7516"/>
                    </a:lnTo>
                    <a:cubicBezTo>
                      <a:pt x="3308" y="7830"/>
                      <a:pt x="3994" y="7983"/>
                      <a:pt x="4669" y="7983"/>
                    </a:cubicBezTo>
                    <a:cubicBezTo>
                      <a:pt x="6144" y="7983"/>
                      <a:pt x="7572" y="7254"/>
                      <a:pt x="8373" y="5881"/>
                    </a:cubicBezTo>
                    <a:cubicBezTo>
                      <a:pt x="9674" y="3747"/>
                      <a:pt x="8573" y="1078"/>
                      <a:pt x="6305" y="244"/>
                    </a:cubicBezTo>
                    <a:cubicBezTo>
                      <a:pt x="5827" y="80"/>
                      <a:pt x="5330" y="1"/>
                      <a:pt x="483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2" name="Google Shape;772;p41"/>
              <p:cNvSpPr/>
              <p:nvPr/>
            </p:nvSpPr>
            <p:spPr>
              <a:xfrm>
                <a:off x="2492869" y="797363"/>
                <a:ext cx="507651" cy="453298"/>
              </a:xfrm>
              <a:custGeom>
                <a:avLst/>
                <a:gdLst/>
                <a:ahLst/>
                <a:cxnLst/>
                <a:rect l="l" t="t" r="r" b="b"/>
                <a:pathLst>
                  <a:path w="16513" h="14745" extrusionOk="0">
                    <a:moveTo>
                      <a:pt x="8308" y="3606"/>
                    </a:moveTo>
                    <a:cubicBezTo>
                      <a:pt x="9841" y="3606"/>
                      <a:pt x="11367" y="4321"/>
                      <a:pt x="12209" y="5832"/>
                    </a:cubicBezTo>
                    <a:cubicBezTo>
                      <a:pt x="13143" y="7500"/>
                      <a:pt x="12543" y="9634"/>
                      <a:pt x="11175" y="10902"/>
                    </a:cubicBezTo>
                    <a:cubicBezTo>
                      <a:pt x="10346" y="11652"/>
                      <a:pt x="9284" y="12017"/>
                      <a:pt x="8209" y="12017"/>
                    </a:cubicBezTo>
                    <a:cubicBezTo>
                      <a:pt x="7467" y="12017"/>
                      <a:pt x="6719" y="11843"/>
                      <a:pt x="6038" y="11503"/>
                    </a:cubicBezTo>
                    <a:cubicBezTo>
                      <a:pt x="6005" y="11503"/>
                      <a:pt x="6005" y="11469"/>
                      <a:pt x="6005" y="11469"/>
                    </a:cubicBezTo>
                    <a:cubicBezTo>
                      <a:pt x="4470" y="10835"/>
                      <a:pt x="3636" y="9101"/>
                      <a:pt x="3736" y="7466"/>
                    </a:cubicBezTo>
                    <a:lnTo>
                      <a:pt x="3736" y="7133"/>
                    </a:lnTo>
                    <a:cubicBezTo>
                      <a:pt x="3736" y="5632"/>
                      <a:pt x="4670" y="4598"/>
                      <a:pt x="5905" y="4231"/>
                    </a:cubicBezTo>
                    <a:cubicBezTo>
                      <a:pt x="6634" y="3819"/>
                      <a:pt x="7472" y="3606"/>
                      <a:pt x="8308" y="3606"/>
                    </a:cubicBezTo>
                    <a:close/>
                    <a:moveTo>
                      <a:pt x="7599" y="0"/>
                    </a:moveTo>
                    <a:cubicBezTo>
                      <a:pt x="7452" y="0"/>
                      <a:pt x="7289" y="67"/>
                      <a:pt x="7105" y="228"/>
                    </a:cubicBezTo>
                    <a:cubicBezTo>
                      <a:pt x="6805" y="461"/>
                      <a:pt x="6538" y="1395"/>
                      <a:pt x="6438" y="1762"/>
                    </a:cubicBezTo>
                    <a:cubicBezTo>
                      <a:pt x="6272" y="2263"/>
                      <a:pt x="6138" y="2730"/>
                      <a:pt x="6005" y="3230"/>
                    </a:cubicBezTo>
                    <a:cubicBezTo>
                      <a:pt x="6005" y="3263"/>
                      <a:pt x="5971" y="3263"/>
                      <a:pt x="5938" y="3263"/>
                    </a:cubicBezTo>
                    <a:cubicBezTo>
                      <a:pt x="5905" y="3280"/>
                      <a:pt x="5880" y="3288"/>
                      <a:pt x="5859" y="3288"/>
                    </a:cubicBezTo>
                    <a:cubicBezTo>
                      <a:pt x="5838" y="3288"/>
                      <a:pt x="5821" y="3280"/>
                      <a:pt x="5805" y="3263"/>
                    </a:cubicBezTo>
                    <a:cubicBezTo>
                      <a:pt x="5438" y="2963"/>
                      <a:pt x="5037" y="2763"/>
                      <a:pt x="4637" y="2596"/>
                    </a:cubicBezTo>
                    <a:cubicBezTo>
                      <a:pt x="4378" y="2481"/>
                      <a:pt x="3870" y="2316"/>
                      <a:pt x="3521" y="2316"/>
                    </a:cubicBezTo>
                    <a:cubicBezTo>
                      <a:pt x="3466" y="2316"/>
                      <a:pt x="3415" y="2320"/>
                      <a:pt x="3369" y="2329"/>
                    </a:cubicBezTo>
                    <a:cubicBezTo>
                      <a:pt x="2836" y="2496"/>
                      <a:pt x="3603" y="4397"/>
                      <a:pt x="3703" y="4764"/>
                    </a:cubicBezTo>
                    <a:cubicBezTo>
                      <a:pt x="3803" y="4764"/>
                      <a:pt x="3836" y="4898"/>
                      <a:pt x="3703" y="4931"/>
                    </a:cubicBezTo>
                    <a:cubicBezTo>
                      <a:pt x="3169" y="5098"/>
                      <a:pt x="2636" y="5231"/>
                      <a:pt x="2135" y="5398"/>
                    </a:cubicBezTo>
                    <a:cubicBezTo>
                      <a:pt x="1768" y="5498"/>
                      <a:pt x="1435" y="5632"/>
                      <a:pt x="1034" y="5798"/>
                    </a:cubicBezTo>
                    <a:cubicBezTo>
                      <a:pt x="868" y="5898"/>
                      <a:pt x="501" y="5965"/>
                      <a:pt x="434" y="6132"/>
                    </a:cubicBezTo>
                    <a:cubicBezTo>
                      <a:pt x="0" y="6832"/>
                      <a:pt x="2869" y="8100"/>
                      <a:pt x="3269" y="8400"/>
                    </a:cubicBezTo>
                    <a:cubicBezTo>
                      <a:pt x="3296" y="8427"/>
                      <a:pt x="3280" y="8476"/>
                      <a:pt x="3237" y="8476"/>
                    </a:cubicBezTo>
                    <a:cubicBezTo>
                      <a:pt x="3227" y="8476"/>
                      <a:pt x="3215" y="8473"/>
                      <a:pt x="3203" y="8467"/>
                    </a:cubicBezTo>
                    <a:lnTo>
                      <a:pt x="3169" y="8467"/>
                    </a:lnTo>
                    <a:cubicBezTo>
                      <a:pt x="3203" y="8500"/>
                      <a:pt x="3203" y="8567"/>
                      <a:pt x="3169" y="8600"/>
                    </a:cubicBezTo>
                    <a:cubicBezTo>
                      <a:pt x="2936" y="8801"/>
                      <a:pt x="1535" y="9634"/>
                      <a:pt x="2135" y="9968"/>
                    </a:cubicBezTo>
                    <a:cubicBezTo>
                      <a:pt x="2369" y="10135"/>
                      <a:pt x="2836" y="10135"/>
                      <a:pt x="3103" y="10235"/>
                    </a:cubicBezTo>
                    <a:cubicBezTo>
                      <a:pt x="3336" y="10268"/>
                      <a:pt x="3636" y="10302"/>
                      <a:pt x="3836" y="10435"/>
                    </a:cubicBezTo>
                    <a:cubicBezTo>
                      <a:pt x="3870" y="10435"/>
                      <a:pt x="3836" y="10468"/>
                      <a:pt x="3836" y="10468"/>
                    </a:cubicBezTo>
                    <a:cubicBezTo>
                      <a:pt x="3836" y="10502"/>
                      <a:pt x="3870" y="10502"/>
                      <a:pt x="3836" y="10568"/>
                    </a:cubicBezTo>
                    <a:cubicBezTo>
                      <a:pt x="3470" y="11402"/>
                      <a:pt x="3203" y="12236"/>
                      <a:pt x="3103" y="13137"/>
                    </a:cubicBezTo>
                    <a:cubicBezTo>
                      <a:pt x="4037" y="12904"/>
                      <a:pt x="4804" y="12437"/>
                      <a:pt x="5671" y="11970"/>
                    </a:cubicBezTo>
                    <a:cubicBezTo>
                      <a:pt x="5677" y="11963"/>
                      <a:pt x="5684" y="11961"/>
                      <a:pt x="5692" y="11961"/>
                    </a:cubicBezTo>
                    <a:cubicBezTo>
                      <a:pt x="5727" y="11961"/>
                      <a:pt x="5771" y="12015"/>
                      <a:pt x="5771" y="12070"/>
                    </a:cubicBezTo>
                    <a:lnTo>
                      <a:pt x="5771" y="12103"/>
                    </a:lnTo>
                    <a:cubicBezTo>
                      <a:pt x="5838" y="12370"/>
                      <a:pt x="5838" y="12703"/>
                      <a:pt x="5871" y="13004"/>
                    </a:cubicBezTo>
                    <a:cubicBezTo>
                      <a:pt x="5938" y="13270"/>
                      <a:pt x="6005" y="13838"/>
                      <a:pt x="6171" y="14004"/>
                    </a:cubicBezTo>
                    <a:cubicBezTo>
                      <a:pt x="6250" y="14076"/>
                      <a:pt x="6328" y="14106"/>
                      <a:pt x="6403" y="14106"/>
                    </a:cubicBezTo>
                    <a:cubicBezTo>
                      <a:pt x="6677" y="14106"/>
                      <a:pt x="6922" y="13706"/>
                      <a:pt x="7105" y="13471"/>
                    </a:cubicBezTo>
                    <a:cubicBezTo>
                      <a:pt x="7272" y="13204"/>
                      <a:pt x="7439" y="13004"/>
                      <a:pt x="7606" y="12770"/>
                    </a:cubicBezTo>
                    <a:cubicBezTo>
                      <a:pt x="7639" y="12703"/>
                      <a:pt x="7673" y="12703"/>
                      <a:pt x="7673" y="12703"/>
                    </a:cubicBezTo>
                    <a:cubicBezTo>
                      <a:pt x="7673" y="12680"/>
                      <a:pt x="7689" y="12656"/>
                      <a:pt x="7723" y="12656"/>
                    </a:cubicBezTo>
                    <a:cubicBezTo>
                      <a:pt x="7736" y="12656"/>
                      <a:pt x="7753" y="12660"/>
                      <a:pt x="7773" y="12670"/>
                    </a:cubicBezTo>
                    <a:cubicBezTo>
                      <a:pt x="8473" y="13371"/>
                      <a:pt x="9107" y="14071"/>
                      <a:pt x="9941" y="14605"/>
                    </a:cubicBezTo>
                    <a:cubicBezTo>
                      <a:pt x="10061" y="14695"/>
                      <a:pt x="10127" y="14744"/>
                      <a:pt x="10175" y="14744"/>
                    </a:cubicBezTo>
                    <a:cubicBezTo>
                      <a:pt x="10235" y="14744"/>
                      <a:pt x="10268" y="14670"/>
                      <a:pt x="10341" y="14505"/>
                    </a:cubicBezTo>
                    <a:cubicBezTo>
                      <a:pt x="10441" y="14338"/>
                      <a:pt x="10475" y="14071"/>
                      <a:pt x="10508" y="13904"/>
                    </a:cubicBezTo>
                    <a:cubicBezTo>
                      <a:pt x="10641" y="13304"/>
                      <a:pt x="10675" y="12770"/>
                      <a:pt x="10708" y="12170"/>
                    </a:cubicBezTo>
                    <a:cubicBezTo>
                      <a:pt x="10708" y="12136"/>
                      <a:pt x="10775" y="12103"/>
                      <a:pt x="10775" y="12103"/>
                    </a:cubicBezTo>
                    <a:cubicBezTo>
                      <a:pt x="10708" y="12103"/>
                      <a:pt x="10708" y="12070"/>
                      <a:pt x="10675" y="12070"/>
                    </a:cubicBezTo>
                    <a:cubicBezTo>
                      <a:pt x="10647" y="12015"/>
                      <a:pt x="10665" y="11961"/>
                      <a:pt x="10726" y="11961"/>
                    </a:cubicBezTo>
                    <a:cubicBezTo>
                      <a:pt x="10740" y="11961"/>
                      <a:pt x="10756" y="11963"/>
                      <a:pt x="10775" y="11970"/>
                    </a:cubicBezTo>
                    <a:cubicBezTo>
                      <a:pt x="11026" y="12095"/>
                      <a:pt x="11938" y="12598"/>
                      <a:pt x="12445" y="12598"/>
                    </a:cubicBezTo>
                    <a:cubicBezTo>
                      <a:pt x="12612" y="12598"/>
                      <a:pt x="12735" y="12544"/>
                      <a:pt x="12776" y="12403"/>
                    </a:cubicBezTo>
                    <a:cubicBezTo>
                      <a:pt x="12943" y="11769"/>
                      <a:pt x="12609" y="11002"/>
                      <a:pt x="12276" y="10502"/>
                    </a:cubicBezTo>
                    <a:lnTo>
                      <a:pt x="12276" y="10435"/>
                    </a:lnTo>
                    <a:cubicBezTo>
                      <a:pt x="12276" y="10402"/>
                      <a:pt x="12276" y="10402"/>
                      <a:pt x="12309" y="10402"/>
                    </a:cubicBezTo>
                    <a:cubicBezTo>
                      <a:pt x="12843" y="10268"/>
                      <a:pt x="13377" y="10135"/>
                      <a:pt x="13944" y="9968"/>
                    </a:cubicBezTo>
                    <a:lnTo>
                      <a:pt x="15044" y="9601"/>
                    </a:lnTo>
                    <a:cubicBezTo>
                      <a:pt x="15211" y="9501"/>
                      <a:pt x="15612" y="9468"/>
                      <a:pt x="15712" y="9301"/>
                    </a:cubicBezTo>
                    <a:cubicBezTo>
                      <a:pt x="16512" y="8600"/>
                      <a:pt x="15178" y="7833"/>
                      <a:pt x="14711" y="7500"/>
                    </a:cubicBezTo>
                    <a:cubicBezTo>
                      <a:pt x="14277" y="7166"/>
                      <a:pt x="13810" y="6899"/>
                      <a:pt x="13343" y="6566"/>
                    </a:cubicBezTo>
                    <a:cubicBezTo>
                      <a:pt x="13310" y="6499"/>
                      <a:pt x="13310" y="6466"/>
                      <a:pt x="13310" y="6432"/>
                    </a:cubicBezTo>
                    <a:cubicBezTo>
                      <a:pt x="13310" y="6399"/>
                      <a:pt x="13310" y="6332"/>
                      <a:pt x="13343" y="6332"/>
                    </a:cubicBezTo>
                    <a:cubicBezTo>
                      <a:pt x="13810" y="5965"/>
                      <a:pt x="14211" y="5598"/>
                      <a:pt x="14544" y="5098"/>
                    </a:cubicBezTo>
                    <a:cubicBezTo>
                      <a:pt x="14811" y="4731"/>
                      <a:pt x="15378" y="3964"/>
                      <a:pt x="15111" y="3497"/>
                    </a:cubicBezTo>
                    <a:cubicBezTo>
                      <a:pt x="14989" y="3322"/>
                      <a:pt x="14812" y="3275"/>
                      <a:pt x="14609" y="3275"/>
                    </a:cubicBezTo>
                    <a:cubicBezTo>
                      <a:pt x="14424" y="3275"/>
                      <a:pt x="14217" y="3314"/>
                      <a:pt x="14010" y="3330"/>
                    </a:cubicBezTo>
                    <a:cubicBezTo>
                      <a:pt x="13677" y="3363"/>
                      <a:pt x="13377" y="3430"/>
                      <a:pt x="13043" y="3497"/>
                    </a:cubicBezTo>
                    <a:cubicBezTo>
                      <a:pt x="12509" y="3597"/>
                      <a:pt x="12009" y="3764"/>
                      <a:pt x="11475" y="3830"/>
                    </a:cubicBezTo>
                    <a:cubicBezTo>
                      <a:pt x="11475" y="3897"/>
                      <a:pt x="11425" y="3930"/>
                      <a:pt x="11375" y="3930"/>
                    </a:cubicBezTo>
                    <a:cubicBezTo>
                      <a:pt x="11325" y="3930"/>
                      <a:pt x="11275" y="3897"/>
                      <a:pt x="11275" y="3830"/>
                    </a:cubicBezTo>
                    <a:lnTo>
                      <a:pt x="11275" y="2896"/>
                    </a:lnTo>
                    <a:lnTo>
                      <a:pt x="11275" y="2396"/>
                    </a:lnTo>
                    <a:cubicBezTo>
                      <a:pt x="11275" y="2296"/>
                      <a:pt x="11275" y="2229"/>
                      <a:pt x="11208" y="2129"/>
                    </a:cubicBezTo>
                    <a:cubicBezTo>
                      <a:pt x="11108" y="2096"/>
                      <a:pt x="10942" y="2062"/>
                      <a:pt x="10808" y="1962"/>
                    </a:cubicBezTo>
                    <a:cubicBezTo>
                      <a:pt x="10608" y="1996"/>
                      <a:pt x="10274" y="2296"/>
                      <a:pt x="10108" y="2396"/>
                    </a:cubicBezTo>
                    <a:cubicBezTo>
                      <a:pt x="9841" y="2563"/>
                      <a:pt x="9641" y="2663"/>
                      <a:pt x="9374" y="2830"/>
                    </a:cubicBezTo>
                    <a:cubicBezTo>
                      <a:pt x="9366" y="2846"/>
                      <a:pt x="9358" y="2852"/>
                      <a:pt x="9350" y="2852"/>
                    </a:cubicBezTo>
                    <a:cubicBezTo>
                      <a:pt x="9326" y="2852"/>
                      <a:pt x="9307" y="2788"/>
                      <a:pt x="9307" y="2763"/>
                    </a:cubicBezTo>
                    <a:cubicBezTo>
                      <a:pt x="9107" y="2229"/>
                      <a:pt x="8873" y="1729"/>
                      <a:pt x="8640" y="1228"/>
                    </a:cubicBezTo>
                    <a:cubicBezTo>
                      <a:pt x="8432" y="838"/>
                      <a:pt x="8122" y="0"/>
                      <a:pt x="759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3" name="Google Shape;773;p41"/>
              <p:cNvSpPr/>
              <p:nvPr/>
            </p:nvSpPr>
            <p:spPr>
              <a:xfrm>
                <a:off x="2601573" y="906190"/>
                <a:ext cx="295374" cy="259959"/>
              </a:xfrm>
              <a:custGeom>
                <a:avLst/>
                <a:gdLst/>
                <a:ahLst/>
                <a:cxnLst/>
                <a:rect l="l" t="t" r="r" b="b"/>
                <a:pathLst>
                  <a:path w="9608" h="8456" extrusionOk="0">
                    <a:moveTo>
                      <a:pt x="4796" y="1"/>
                    </a:moveTo>
                    <a:cubicBezTo>
                      <a:pt x="3964" y="1"/>
                      <a:pt x="3129" y="213"/>
                      <a:pt x="2402" y="624"/>
                    </a:cubicBezTo>
                    <a:cubicBezTo>
                      <a:pt x="2635" y="557"/>
                      <a:pt x="2836" y="524"/>
                      <a:pt x="3102" y="524"/>
                    </a:cubicBezTo>
                    <a:cubicBezTo>
                      <a:pt x="3547" y="211"/>
                      <a:pt x="4064" y="61"/>
                      <a:pt x="4598" y="61"/>
                    </a:cubicBezTo>
                    <a:cubicBezTo>
                      <a:pt x="5147" y="61"/>
                      <a:pt x="5714" y="220"/>
                      <a:pt x="6238" y="524"/>
                    </a:cubicBezTo>
                    <a:cubicBezTo>
                      <a:pt x="8506" y="1391"/>
                      <a:pt x="9507" y="4026"/>
                      <a:pt x="8273" y="6128"/>
                    </a:cubicBezTo>
                    <a:cubicBezTo>
                      <a:pt x="7472" y="7500"/>
                      <a:pt x="6044" y="8230"/>
                      <a:pt x="4569" y="8230"/>
                    </a:cubicBezTo>
                    <a:cubicBezTo>
                      <a:pt x="3893" y="8230"/>
                      <a:pt x="3208" y="8077"/>
                      <a:pt x="2569" y="7762"/>
                    </a:cubicBezTo>
                    <a:lnTo>
                      <a:pt x="2469" y="7762"/>
                    </a:lnTo>
                    <a:cubicBezTo>
                      <a:pt x="1635" y="7229"/>
                      <a:pt x="968" y="6461"/>
                      <a:pt x="634" y="5627"/>
                    </a:cubicBezTo>
                    <a:cubicBezTo>
                      <a:pt x="334" y="5094"/>
                      <a:pt x="167" y="4527"/>
                      <a:pt x="167" y="3893"/>
                    </a:cubicBezTo>
                    <a:lnTo>
                      <a:pt x="167" y="3893"/>
                    </a:lnTo>
                    <a:cubicBezTo>
                      <a:pt x="0" y="5527"/>
                      <a:pt x="901" y="7262"/>
                      <a:pt x="2435" y="7896"/>
                    </a:cubicBezTo>
                    <a:cubicBezTo>
                      <a:pt x="2435" y="7896"/>
                      <a:pt x="2435" y="7929"/>
                      <a:pt x="2469" y="7929"/>
                    </a:cubicBezTo>
                    <a:cubicBezTo>
                      <a:pt x="3142" y="8279"/>
                      <a:pt x="3875" y="8455"/>
                      <a:pt x="4604" y="8455"/>
                    </a:cubicBezTo>
                    <a:cubicBezTo>
                      <a:pt x="5682" y="8455"/>
                      <a:pt x="6750" y="8071"/>
                      <a:pt x="7606" y="7295"/>
                    </a:cubicBezTo>
                    <a:cubicBezTo>
                      <a:pt x="9007" y="6094"/>
                      <a:pt x="9607" y="3960"/>
                      <a:pt x="8673" y="2258"/>
                    </a:cubicBezTo>
                    <a:cubicBezTo>
                      <a:pt x="7851" y="723"/>
                      <a:pt x="6329" y="1"/>
                      <a:pt x="4796" y="1"/>
                    </a:cubicBezTo>
                    <a:close/>
                  </a:path>
                </a:pathLst>
              </a:custGeom>
              <a:solidFill>
                <a:srgbClr val="C400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4" name="Google Shape;774;p41"/>
              <p:cNvSpPr/>
              <p:nvPr/>
            </p:nvSpPr>
            <p:spPr>
              <a:xfrm>
                <a:off x="2626166" y="933488"/>
                <a:ext cx="90813" cy="133884"/>
              </a:xfrm>
              <a:custGeom>
                <a:avLst/>
                <a:gdLst/>
                <a:ahLst/>
                <a:cxnLst/>
                <a:rect l="l" t="t" r="r" b="b"/>
                <a:pathLst>
                  <a:path w="2954" h="4355" extrusionOk="0">
                    <a:moveTo>
                      <a:pt x="2367" y="1"/>
                    </a:moveTo>
                    <a:cubicBezTo>
                      <a:pt x="2315" y="1"/>
                      <a:pt x="2260" y="12"/>
                      <a:pt x="2202" y="36"/>
                    </a:cubicBezTo>
                    <a:cubicBezTo>
                      <a:pt x="768" y="737"/>
                      <a:pt x="1" y="2905"/>
                      <a:pt x="868" y="4339"/>
                    </a:cubicBezTo>
                    <a:cubicBezTo>
                      <a:pt x="868" y="4350"/>
                      <a:pt x="876" y="4354"/>
                      <a:pt x="885" y="4354"/>
                    </a:cubicBezTo>
                    <a:cubicBezTo>
                      <a:pt x="905" y="4354"/>
                      <a:pt x="935" y="4339"/>
                      <a:pt x="935" y="4339"/>
                    </a:cubicBezTo>
                    <a:cubicBezTo>
                      <a:pt x="501" y="2805"/>
                      <a:pt x="1102" y="1404"/>
                      <a:pt x="2603" y="737"/>
                    </a:cubicBezTo>
                    <a:cubicBezTo>
                      <a:pt x="2954" y="561"/>
                      <a:pt x="2740" y="1"/>
                      <a:pt x="236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5" name="Google Shape;775;p41"/>
              <p:cNvSpPr/>
              <p:nvPr/>
            </p:nvSpPr>
            <p:spPr>
              <a:xfrm>
                <a:off x="2492869" y="788325"/>
                <a:ext cx="507651" cy="471221"/>
              </a:xfrm>
              <a:custGeom>
                <a:avLst/>
                <a:gdLst/>
                <a:ahLst/>
                <a:cxnLst/>
                <a:rect l="l" t="t" r="r" b="b"/>
                <a:pathLst>
                  <a:path w="16513" h="15328" extrusionOk="0">
                    <a:moveTo>
                      <a:pt x="3703" y="5058"/>
                    </a:moveTo>
                    <a:cubicBezTo>
                      <a:pt x="2969" y="5125"/>
                      <a:pt x="2202" y="5392"/>
                      <a:pt x="1535" y="5692"/>
                    </a:cubicBezTo>
                    <a:cubicBezTo>
                      <a:pt x="1168" y="5792"/>
                      <a:pt x="301" y="6059"/>
                      <a:pt x="167" y="6459"/>
                    </a:cubicBezTo>
                    <a:cubicBezTo>
                      <a:pt x="0" y="6960"/>
                      <a:pt x="968" y="7393"/>
                      <a:pt x="1268" y="7593"/>
                    </a:cubicBezTo>
                    <a:cubicBezTo>
                      <a:pt x="1850" y="8014"/>
                      <a:pt x="2557" y="8434"/>
                      <a:pt x="3238" y="8672"/>
                    </a:cubicBezTo>
                    <a:lnTo>
                      <a:pt x="3238" y="8672"/>
                    </a:lnTo>
                    <a:cubicBezTo>
                      <a:pt x="2740" y="8337"/>
                      <a:pt x="10" y="7111"/>
                      <a:pt x="434" y="6426"/>
                    </a:cubicBezTo>
                    <a:cubicBezTo>
                      <a:pt x="501" y="6259"/>
                      <a:pt x="868" y="6192"/>
                      <a:pt x="1034" y="6092"/>
                    </a:cubicBezTo>
                    <a:cubicBezTo>
                      <a:pt x="1435" y="5926"/>
                      <a:pt x="1768" y="5792"/>
                      <a:pt x="2135" y="5692"/>
                    </a:cubicBezTo>
                    <a:cubicBezTo>
                      <a:pt x="2636" y="5525"/>
                      <a:pt x="3169" y="5392"/>
                      <a:pt x="3703" y="5225"/>
                    </a:cubicBezTo>
                    <a:cubicBezTo>
                      <a:pt x="3836" y="5192"/>
                      <a:pt x="3803" y="5058"/>
                      <a:pt x="3703" y="5058"/>
                    </a:cubicBezTo>
                    <a:close/>
                    <a:moveTo>
                      <a:pt x="3238" y="8672"/>
                    </a:moveTo>
                    <a:lnTo>
                      <a:pt x="3238" y="8672"/>
                    </a:lnTo>
                    <a:cubicBezTo>
                      <a:pt x="3250" y="8680"/>
                      <a:pt x="3260" y="8687"/>
                      <a:pt x="3269" y="8694"/>
                    </a:cubicBezTo>
                    <a:lnTo>
                      <a:pt x="3303" y="8694"/>
                    </a:lnTo>
                    <a:cubicBezTo>
                      <a:pt x="3281" y="8687"/>
                      <a:pt x="3260" y="8680"/>
                      <a:pt x="3238" y="8672"/>
                    </a:cubicBezTo>
                    <a:close/>
                    <a:moveTo>
                      <a:pt x="3269" y="8694"/>
                    </a:moveTo>
                    <a:cubicBezTo>
                      <a:pt x="2869" y="8861"/>
                      <a:pt x="2536" y="9095"/>
                      <a:pt x="2269" y="9395"/>
                    </a:cubicBezTo>
                    <a:cubicBezTo>
                      <a:pt x="2102" y="9562"/>
                      <a:pt x="1702" y="9862"/>
                      <a:pt x="1835" y="10129"/>
                    </a:cubicBezTo>
                    <a:cubicBezTo>
                      <a:pt x="1935" y="10395"/>
                      <a:pt x="2335" y="10462"/>
                      <a:pt x="2536" y="10529"/>
                    </a:cubicBezTo>
                    <a:cubicBezTo>
                      <a:pt x="2936" y="10629"/>
                      <a:pt x="3436" y="10762"/>
                      <a:pt x="3836" y="10762"/>
                    </a:cubicBezTo>
                    <a:cubicBezTo>
                      <a:pt x="3836" y="10762"/>
                      <a:pt x="3870" y="10729"/>
                      <a:pt x="3836" y="10729"/>
                    </a:cubicBezTo>
                    <a:cubicBezTo>
                      <a:pt x="3636" y="10596"/>
                      <a:pt x="3336" y="10562"/>
                      <a:pt x="3103" y="10529"/>
                    </a:cubicBezTo>
                    <a:cubicBezTo>
                      <a:pt x="2836" y="10429"/>
                      <a:pt x="2369" y="10429"/>
                      <a:pt x="2135" y="10262"/>
                    </a:cubicBezTo>
                    <a:cubicBezTo>
                      <a:pt x="1535" y="9928"/>
                      <a:pt x="2936" y="9095"/>
                      <a:pt x="3169" y="8894"/>
                    </a:cubicBezTo>
                    <a:cubicBezTo>
                      <a:pt x="3203" y="8861"/>
                      <a:pt x="3203" y="8794"/>
                      <a:pt x="3169" y="8761"/>
                    </a:cubicBezTo>
                    <a:lnTo>
                      <a:pt x="3203" y="8761"/>
                    </a:lnTo>
                    <a:cubicBezTo>
                      <a:pt x="3215" y="8767"/>
                      <a:pt x="3227" y="8770"/>
                      <a:pt x="3237" y="8770"/>
                    </a:cubicBezTo>
                    <a:cubicBezTo>
                      <a:pt x="3280" y="8770"/>
                      <a:pt x="3296" y="8721"/>
                      <a:pt x="3269" y="8694"/>
                    </a:cubicBezTo>
                    <a:close/>
                    <a:moveTo>
                      <a:pt x="3836" y="10762"/>
                    </a:moveTo>
                    <a:cubicBezTo>
                      <a:pt x="3436" y="11696"/>
                      <a:pt x="3169" y="12597"/>
                      <a:pt x="3003" y="13564"/>
                    </a:cubicBezTo>
                    <a:cubicBezTo>
                      <a:pt x="2969" y="13631"/>
                      <a:pt x="3036" y="13698"/>
                      <a:pt x="3136" y="13698"/>
                    </a:cubicBezTo>
                    <a:cubicBezTo>
                      <a:pt x="4081" y="13470"/>
                      <a:pt x="5090" y="13114"/>
                      <a:pt x="5789" y="12476"/>
                    </a:cubicBezTo>
                    <a:lnTo>
                      <a:pt x="5789" y="12476"/>
                    </a:lnTo>
                    <a:cubicBezTo>
                      <a:pt x="5800" y="12531"/>
                      <a:pt x="5808" y="12588"/>
                      <a:pt x="5815" y="12647"/>
                    </a:cubicBezTo>
                    <a:lnTo>
                      <a:pt x="5815" y="12647"/>
                    </a:lnTo>
                    <a:cubicBezTo>
                      <a:pt x="5819" y="12575"/>
                      <a:pt x="5827" y="12502"/>
                      <a:pt x="5838" y="12430"/>
                    </a:cubicBezTo>
                    <a:lnTo>
                      <a:pt x="5838" y="12430"/>
                    </a:lnTo>
                    <a:cubicBezTo>
                      <a:pt x="5822" y="12446"/>
                      <a:pt x="5805" y="12461"/>
                      <a:pt x="5789" y="12476"/>
                    </a:cubicBezTo>
                    <a:lnTo>
                      <a:pt x="5789" y="12476"/>
                    </a:lnTo>
                    <a:cubicBezTo>
                      <a:pt x="5783" y="12449"/>
                      <a:pt x="5778" y="12423"/>
                      <a:pt x="5771" y="12397"/>
                    </a:cubicBezTo>
                    <a:lnTo>
                      <a:pt x="5771" y="12364"/>
                    </a:lnTo>
                    <a:cubicBezTo>
                      <a:pt x="5771" y="12309"/>
                      <a:pt x="5727" y="12255"/>
                      <a:pt x="5692" y="12255"/>
                    </a:cubicBezTo>
                    <a:cubicBezTo>
                      <a:pt x="5684" y="12255"/>
                      <a:pt x="5677" y="12257"/>
                      <a:pt x="5671" y="12264"/>
                    </a:cubicBezTo>
                    <a:cubicBezTo>
                      <a:pt x="4804" y="12731"/>
                      <a:pt x="4037" y="13198"/>
                      <a:pt x="3103" y="13431"/>
                    </a:cubicBezTo>
                    <a:cubicBezTo>
                      <a:pt x="3203" y="12530"/>
                      <a:pt x="3470" y="11696"/>
                      <a:pt x="3836" y="10862"/>
                    </a:cubicBezTo>
                    <a:cubicBezTo>
                      <a:pt x="3870" y="10796"/>
                      <a:pt x="3836" y="10796"/>
                      <a:pt x="3836" y="10762"/>
                    </a:cubicBezTo>
                    <a:close/>
                    <a:moveTo>
                      <a:pt x="5815" y="12647"/>
                    </a:moveTo>
                    <a:cubicBezTo>
                      <a:pt x="5794" y="13008"/>
                      <a:pt x="5855" y="13370"/>
                      <a:pt x="5938" y="13731"/>
                    </a:cubicBezTo>
                    <a:cubicBezTo>
                      <a:pt x="5971" y="13965"/>
                      <a:pt x="6105" y="14565"/>
                      <a:pt x="6372" y="14699"/>
                    </a:cubicBezTo>
                    <a:cubicBezTo>
                      <a:pt x="6412" y="14714"/>
                      <a:pt x="6451" y="14720"/>
                      <a:pt x="6488" y="14720"/>
                    </a:cubicBezTo>
                    <a:cubicBezTo>
                      <a:pt x="6698" y="14720"/>
                      <a:pt x="6864" y="14507"/>
                      <a:pt x="7005" y="14365"/>
                    </a:cubicBezTo>
                    <a:cubicBezTo>
                      <a:pt x="7372" y="13965"/>
                      <a:pt x="7672" y="13565"/>
                      <a:pt x="7939" y="13131"/>
                    </a:cubicBezTo>
                    <a:lnTo>
                      <a:pt x="7939" y="13131"/>
                    </a:lnTo>
                    <a:cubicBezTo>
                      <a:pt x="7962" y="13155"/>
                      <a:pt x="7986" y="13179"/>
                      <a:pt x="8009" y="13202"/>
                    </a:cubicBezTo>
                    <a:lnTo>
                      <a:pt x="8009" y="13202"/>
                    </a:lnTo>
                    <a:cubicBezTo>
                      <a:pt x="7985" y="13168"/>
                      <a:pt x="7962" y="13133"/>
                      <a:pt x="7939" y="13097"/>
                    </a:cubicBezTo>
                    <a:lnTo>
                      <a:pt x="7939" y="13131"/>
                    </a:lnTo>
                    <a:cubicBezTo>
                      <a:pt x="7939" y="13131"/>
                      <a:pt x="7939" y="13131"/>
                      <a:pt x="7939" y="13131"/>
                    </a:cubicBezTo>
                    <a:lnTo>
                      <a:pt x="7939" y="13131"/>
                    </a:lnTo>
                    <a:cubicBezTo>
                      <a:pt x="7884" y="13076"/>
                      <a:pt x="7828" y="13020"/>
                      <a:pt x="7773" y="12964"/>
                    </a:cubicBezTo>
                    <a:cubicBezTo>
                      <a:pt x="7753" y="12954"/>
                      <a:pt x="7736" y="12950"/>
                      <a:pt x="7723" y="12950"/>
                    </a:cubicBezTo>
                    <a:cubicBezTo>
                      <a:pt x="7689" y="12950"/>
                      <a:pt x="7673" y="12974"/>
                      <a:pt x="7673" y="12997"/>
                    </a:cubicBezTo>
                    <a:cubicBezTo>
                      <a:pt x="7673" y="12997"/>
                      <a:pt x="7639" y="12997"/>
                      <a:pt x="7606" y="13064"/>
                    </a:cubicBezTo>
                    <a:cubicBezTo>
                      <a:pt x="7439" y="13298"/>
                      <a:pt x="7272" y="13498"/>
                      <a:pt x="7105" y="13765"/>
                    </a:cubicBezTo>
                    <a:cubicBezTo>
                      <a:pt x="6922" y="14000"/>
                      <a:pt x="6677" y="14400"/>
                      <a:pt x="6403" y="14400"/>
                    </a:cubicBezTo>
                    <a:cubicBezTo>
                      <a:pt x="6328" y="14400"/>
                      <a:pt x="6250" y="14370"/>
                      <a:pt x="6171" y="14298"/>
                    </a:cubicBezTo>
                    <a:cubicBezTo>
                      <a:pt x="6005" y="14132"/>
                      <a:pt x="5938" y="13564"/>
                      <a:pt x="5871" y="13298"/>
                    </a:cubicBezTo>
                    <a:cubicBezTo>
                      <a:pt x="5848" y="13085"/>
                      <a:pt x="5841" y="12857"/>
                      <a:pt x="5815" y="12647"/>
                    </a:cubicBezTo>
                    <a:close/>
                    <a:moveTo>
                      <a:pt x="7694" y="0"/>
                    </a:moveTo>
                    <a:cubicBezTo>
                      <a:pt x="7644" y="0"/>
                      <a:pt x="7593" y="7"/>
                      <a:pt x="7539" y="21"/>
                    </a:cubicBezTo>
                    <a:cubicBezTo>
                      <a:pt x="7039" y="121"/>
                      <a:pt x="6872" y="755"/>
                      <a:pt x="6705" y="1122"/>
                    </a:cubicBezTo>
                    <a:cubicBezTo>
                      <a:pt x="6438" y="1856"/>
                      <a:pt x="6171" y="2590"/>
                      <a:pt x="6038" y="3390"/>
                    </a:cubicBezTo>
                    <a:cubicBezTo>
                      <a:pt x="5204" y="2723"/>
                      <a:pt x="4303" y="2423"/>
                      <a:pt x="3269" y="2423"/>
                    </a:cubicBezTo>
                    <a:cubicBezTo>
                      <a:pt x="3169" y="2423"/>
                      <a:pt x="3136" y="2456"/>
                      <a:pt x="3136" y="2523"/>
                    </a:cubicBezTo>
                    <a:cubicBezTo>
                      <a:pt x="3136" y="3390"/>
                      <a:pt x="3303" y="4291"/>
                      <a:pt x="3703" y="5058"/>
                    </a:cubicBezTo>
                    <a:cubicBezTo>
                      <a:pt x="3603" y="4691"/>
                      <a:pt x="2836" y="2790"/>
                      <a:pt x="3369" y="2623"/>
                    </a:cubicBezTo>
                    <a:cubicBezTo>
                      <a:pt x="3415" y="2614"/>
                      <a:pt x="3466" y="2610"/>
                      <a:pt x="3521" y="2610"/>
                    </a:cubicBezTo>
                    <a:cubicBezTo>
                      <a:pt x="3870" y="2610"/>
                      <a:pt x="4378" y="2775"/>
                      <a:pt x="4637" y="2890"/>
                    </a:cubicBezTo>
                    <a:cubicBezTo>
                      <a:pt x="5037" y="3057"/>
                      <a:pt x="5438" y="3257"/>
                      <a:pt x="5805" y="3557"/>
                    </a:cubicBezTo>
                    <a:cubicBezTo>
                      <a:pt x="5821" y="3574"/>
                      <a:pt x="5838" y="3582"/>
                      <a:pt x="5859" y="3582"/>
                    </a:cubicBezTo>
                    <a:cubicBezTo>
                      <a:pt x="5880" y="3582"/>
                      <a:pt x="5905" y="3574"/>
                      <a:pt x="5938" y="3557"/>
                    </a:cubicBezTo>
                    <a:cubicBezTo>
                      <a:pt x="5971" y="3557"/>
                      <a:pt x="6005" y="3557"/>
                      <a:pt x="6005" y="3524"/>
                    </a:cubicBezTo>
                    <a:cubicBezTo>
                      <a:pt x="6138" y="3024"/>
                      <a:pt x="6272" y="2557"/>
                      <a:pt x="6438" y="2056"/>
                    </a:cubicBezTo>
                    <a:cubicBezTo>
                      <a:pt x="6538" y="1689"/>
                      <a:pt x="6805" y="755"/>
                      <a:pt x="7105" y="522"/>
                    </a:cubicBezTo>
                    <a:cubicBezTo>
                      <a:pt x="7289" y="361"/>
                      <a:pt x="7452" y="294"/>
                      <a:pt x="7599" y="294"/>
                    </a:cubicBezTo>
                    <a:cubicBezTo>
                      <a:pt x="8122" y="294"/>
                      <a:pt x="8432" y="1132"/>
                      <a:pt x="8640" y="1522"/>
                    </a:cubicBezTo>
                    <a:cubicBezTo>
                      <a:pt x="8873" y="2023"/>
                      <a:pt x="9107" y="2523"/>
                      <a:pt x="9307" y="3057"/>
                    </a:cubicBezTo>
                    <a:cubicBezTo>
                      <a:pt x="9307" y="3082"/>
                      <a:pt x="9326" y="3146"/>
                      <a:pt x="9350" y="3146"/>
                    </a:cubicBezTo>
                    <a:cubicBezTo>
                      <a:pt x="9358" y="3146"/>
                      <a:pt x="9366" y="3140"/>
                      <a:pt x="9374" y="3124"/>
                    </a:cubicBezTo>
                    <a:cubicBezTo>
                      <a:pt x="9641" y="2957"/>
                      <a:pt x="9841" y="2857"/>
                      <a:pt x="10108" y="2690"/>
                    </a:cubicBezTo>
                    <a:cubicBezTo>
                      <a:pt x="10274" y="2590"/>
                      <a:pt x="10608" y="2290"/>
                      <a:pt x="10808" y="2256"/>
                    </a:cubicBezTo>
                    <a:cubicBezTo>
                      <a:pt x="10942" y="2356"/>
                      <a:pt x="11108" y="2390"/>
                      <a:pt x="11208" y="2423"/>
                    </a:cubicBezTo>
                    <a:cubicBezTo>
                      <a:pt x="11275" y="2523"/>
                      <a:pt x="11275" y="2590"/>
                      <a:pt x="11275" y="2690"/>
                    </a:cubicBezTo>
                    <a:lnTo>
                      <a:pt x="11275" y="3190"/>
                    </a:lnTo>
                    <a:lnTo>
                      <a:pt x="11275" y="4124"/>
                    </a:lnTo>
                    <a:cubicBezTo>
                      <a:pt x="11275" y="4191"/>
                      <a:pt x="11325" y="4224"/>
                      <a:pt x="11375" y="4224"/>
                    </a:cubicBezTo>
                    <a:cubicBezTo>
                      <a:pt x="11425" y="4224"/>
                      <a:pt x="11475" y="4191"/>
                      <a:pt x="11475" y="4124"/>
                    </a:cubicBezTo>
                    <a:cubicBezTo>
                      <a:pt x="12009" y="4058"/>
                      <a:pt x="12509" y="3891"/>
                      <a:pt x="13043" y="3791"/>
                    </a:cubicBezTo>
                    <a:cubicBezTo>
                      <a:pt x="13377" y="3724"/>
                      <a:pt x="13677" y="3657"/>
                      <a:pt x="14010" y="3624"/>
                    </a:cubicBezTo>
                    <a:cubicBezTo>
                      <a:pt x="14217" y="3608"/>
                      <a:pt x="14424" y="3569"/>
                      <a:pt x="14609" y="3569"/>
                    </a:cubicBezTo>
                    <a:cubicBezTo>
                      <a:pt x="14812" y="3569"/>
                      <a:pt x="14989" y="3616"/>
                      <a:pt x="15111" y="3791"/>
                    </a:cubicBezTo>
                    <a:cubicBezTo>
                      <a:pt x="15378" y="4258"/>
                      <a:pt x="14811" y="5025"/>
                      <a:pt x="14544" y="5392"/>
                    </a:cubicBezTo>
                    <a:cubicBezTo>
                      <a:pt x="14211" y="5892"/>
                      <a:pt x="13810" y="6259"/>
                      <a:pt x="13343" y="6626"/>
                    </a:cubicBezTo>
                    <a:cubicBezTo>
                      <a:pt x="13310" y="6626"/>
                      <a:pt x="13310" y="6693"/>
                      <a:pt x="13310" y="6726"/>
                    </a:cubicBezTo>
                    <a:cubicBezTo>
                      <a:pt x="13310" y="6760"/>
                      <a:pt x="13310" y="6793"/>
                      <a:pt x="13343" y="6860"/>
                    </a:cubicBezTo>
                    <a:cubicBezTo>
                      <a:pt x="13810" y="7193"/>
                      <a:pt x="14277" y="7460"/>
                      <a:pt x="14711" y="7794"/>
                    </a:cubicBezTo>
                    <a:cubicBezTo>
                      <a:pt x="15178" y="8094"/>
                      <a:pt x="16512" y="8894"/>
                      <a:pt x="15878" y="9562"/>
                    </a:cubicBezTo>
                    <a:cubicBezTo>
                      <a:pt x="15778" y="9728"/>
                      <a:pt x="15445" y="9762"/>
                      <a:pt x="15044" y="9895"/>
                    </a:cubicBezTo>
                    <a:lnTo>
                      <a:pt x="13944" y="10262"/>
                    </a:lnTo>
                    <a:cubicBezTo>
                      <a:pt x="13377" y="10429"/>
                      <a:pt x="12843" y="10562"/>
                      <a:pt x="12309" y="10696"/>
                    </a:cubicBezTo>
                    <a:cubicBezTo>
                      <a:pt x="12276" y="10696"/>
                      <a:pt x="12276" y="10696"/>
                      <a:pt x="12276" y="10729"/>
                    </a:cubicBezTo>
                    <a:lnTo>
                      <a:pt x="12276" y="10796"/>
                    </a:lnTo>
                    <a:cubicBezTo>
                      <a:pt x="12609" y="11296"/>
                      <a:pt x="12943" y="12063"/>
                      <a:pt x="12776" y="12697"/>
                    </a:cubicBezTo>
                    <a:cubicBezTo>
                      <a:pt x="12735" y="12838"/>
                      <a:pt x="12612" y="12892"/>
                      <a:pt x="12445" y="12892"/>
                    </a:cubicBezTo>
                    <a:cubicBezTo>
                      <a:pt x="11938" y="12892"/>
                      <a:pt x="11026" y="12389"/>
                      <a:pt x="10775" y="12264"/>
                    </a:cubicBezTo>
                    <a:cubicBezTo>
                      <a:pt x="10756" y="12257"/>
                      <a:pt x="10740" y="12255"/>
                      <a:pt x="10726" y="12255"/>
                    </a:cubicBezTo>
                    <a:cubicBezTo>
                      <a:pt x="10665" y="12255"/>
                      <a:pt x="10647" y="12309"/>
                      <a:pt x="10675" y="12364"/>
                    </a:cubicBezTo>
                    <a:cubicBezTo>
                      <a:pt x="10708" y="12364"/>
                      <a:pt x="10708" y="12397"/>
                      <a:pt x="10775" y="12397"/>
                    </a:cubicBezTo>
                    <a:cubicBezTo>
                      <a:pt x="10775" y="12397"/>
                      <a:pt x="10708" y="12430"/>
                      <a:pt x="10708" y="12464"/>
                    </a:cubicBezTo>
                    <a:cubicBezTo>
                      <a:pt x="10675" y="13064"/>
                      <a:pt x="10641" y="13598"/>
                      <a:pt x="10508" y="14198"/>
                    </a:cubicBezTo>
                    <a:cubicBezTo>
                      <a:pt x="10475" y="14365"/>
                      <a:pt x="10441" y="14632"/>
                      <a:pt x="10341" y="14799"/>
                    </a:cubicBezTo>
                    <a:cubicBezTo>
                      <a:pt x="10268" y="14964"/>
                      <a:pt x="10235" y="15038"/>
                      <a:pt x="10175" y="15038"/>
                    </a:cubicBezTo>
                    <a:cubicBezTo>
                      <a:pt x="10127" y="15038"/>
                      <a:pt x="10061" y="14989"/>
                      <a:pt x="9941" y="14899"/>
                    </a:cubicBezTo>
                    <a:cubicBezTo>
                      <a:pt x="9202" y="14426"/>
                      <a:pt x="8620" y="13821"/>
                      <a:pt x="8009" y="13202"/>
                    </a:cubicBezTo>
                    <a:lnTo>
                      <a:pt x="8009" y="13202"/>
                    </a:lnTo>
                    <a:cubicBezTo>
                      <a:pt x="8613" y="14084"/>
                      <a:pt x="9543" y="14753"/>
                      <a:pt x="10441" y="15299"/>
                    </a:cubicBezTo>
                    <a:cubicBezTo>
                      <a:pt x="10452" y="15320"/>
                      <a:pt x="10465" y="15328"/>
                      <a:pt x="10479" y="15328"/>
                    </a:cubicBezTo>
                    <a:cubicBezTo>
                      <a:pt x="10509" y="15328"/>
                      <a:pt x="10541" y="15289"/>
                      <a:pt x="10541" y="15266"/>
                    </a:cubicBezTo>
                    <a:cubicBezTo>
                      <a:pt x="10841" y="14365"/>
                      <a:pt x="11008" y="13431"/>
                      <a:pt x="11042" y="12464"/>
                    </a:cubicBezTo>
                    <a:cubicBezTo>
                      <a:pt x="11609" y="12897"/>
                      <a:pt x="12309" y="13031"/>
                      <a:pt x="12976" y="13031"/>
                    </a:cubicBezTo>
                    <a:cubicBezTo>
                      <a:pt x="13010" y="13031"/>
                      <a:pt x="13043" y="12964"/>
                      <a:pt x="13043" y="12931"/>
                    </a:cubicBezTo>
                    <a:cubicBezTo>
                      <a:pt x="13176" y="12197"/>
                      <a:pt x="13043" y="11363"/>
                      <a:pt x="12609" y="10729"/>
                    </a:cubicBezTo>
                    <a:cubicBezTo>
                      <a:pt x="13443" y="10629"/>
                      <a:pt x="14277" y="10395"/>
                      <a:pt x="15044" y="10095"/>
                    </a:cubicBezTo>
                    <a:cubicBezTo>
                      <a:pt x="15445" y="9962"/>
                      <a:pt x="16312" y="9795"/>
                      <a:pt x="16379" y="9295"/>
                    </a:cubicBezTo>
                    <a:cubicBezTo>
                      <a:pt x="16479" y="8861"/>
                      <a:pt x="15878" y="8461"/>
                      <a:pt x="15612" y="8227"/>
                    </a:cubicBezTo>
                    <a:cubicBezTo>
                      <a:pt x="14944" y="7694"/>
                      <a:pt x="14277" y="7193"/>
                      <a:pt x="13777" y="6726"/>
                    </a:cubicBezTo>
                    <a:cubicBezTo>
                      <a:pt x="14311" y="6293"/>
                      <a:pt x="14778" y="5792"/>
                      <a:pt x="15111" y="5225"/>
                    </a:cubicBezTo>
                    <a:cubicBezTo>
                      <a:pt x="15311" y="4858"/>
                      <a:pt x="15812" y="4091"/>
                      <a:pt x="15645" y="3624"/>
                    </a:cubicBezTo>
                    <a:cubicBezTo>
                      <a:pt x="15566" y="3389"/>
                      <a:pt x="15318" y="3323"/>
                      <a:pt x="15039" y="3323"/>
                    </a:cubicBezTo>
                    <a:cubicBezTo>
                      <a:pt x="14725" y="3323"/>
                      <a:pt x="14371" y="3406"/>
                      <a:pt x="14177" y="3424"/>
                    </a:cubicBezTo>
                    <a:cubicBezTo>
                      <a:pt x="13343" y="3524"/>
                      <a:pt x="12476" y="3691"/>
                      <a:pt x="11675" y="3958"/>
                    </a:cubicBezTo>
                    <a:cubicBezTo>
                      <a:pt x="11675" y="3524"/>
                      <a:pt x="11709" y="3024"/>
                      <a:pt x="11675" y="2557"/>
                    </a:cubicBezTo>
                    <a:cubicBezTo>
                      <a:pt x="11675" y="2390"/>
                      <a:pt x="11642" y="2090"/>
                      <a:pt x="11442" y="2023"/>
                    </a:cubicBezTo>
                    <a:cubicBezTo>
                      <a:pt x="11379" y="1995"/>
                      <a:pt x="11316" y="1983"/>
                      <a:pt x="11254" y="1983"/>
                    </a:cubicBezTo>
                    <a:cubicBezTo>
                      <a:pt x="11020" y="1983"/>
                      <a:pt x="10799" y="2151"/>
                      <a:pt x="10641" y="2256"/>
                    </a:cubicBezTo>
                    <a:cubicBezTo>
                      <a:pt x="10308" y="2456"/>
                      <a:pt x="9974" y="2690"/>
                      <a:pt x="9674" y="2923"/>
                    </a:cubicBezTo>
                    <a:cubicBezTo>
                      <a:pt x="9374" y="2223"/>
                      <a:pt x="9040" y="1456"/>
                      <a:pt x="8640" y="789"/>
                    </a:cubicBezTo>
                    <a:cubicBezTo>
                      <a:pt x="8402" y="461"/>
                      <a:pt x="8110" y="0"/>
                      <a:pt x="76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6" name="Google Shape;776;p41"/>
              <p:cNvSpPr/>
              <p:nvPr/>
            </p:nvSpPr>
            <p:spPr>
              <a:xfrm>
                <a:off x="2598499" y="906559"/>
                <a:ext cx="298448" cy="260235"/>
              </a:xfrm>
              <a:custGeom>
                <a:avLst/>
                <a:gdLst/>
                <a:ahLst/>
                <a:cxnLst/>
                <a:rect l="l" t="t" r="r" b="b"/>
                <a:pathLst>
                  <a:path w="9708" h="8465" extrusionOk="0">
                    <a:moveTo>
                      <a:pt x="4817" y="237"/>
                    </a:moveTo>
                    <a:cubicBezTo>
                      <a:pt x="5327" y="237"/>
                      <a:pt x="5842" y="326"/>
                      <a:pt x="6338" y="512"/>
                    </a:cubicBezTo>
                    <a:cubicBezTo>
                      <a:pt x="8606" y="1346"/>
                      <a:pt x="9674" y="3948"/>
                      <a:pt x="8406" y="6116"/>
                    </a:cubicBezTo>
                    <a:cubicBezTo>
                      <a:pt x="7605" y="7488"/>
                      <a:pt x="6177" y="8218"/>
                      <a:pt x="4702" y="8218"/>
                    </a:cubicBezTo>
                    <a:cubicBezTo>
                      <a:pt x="4027" y="8218"/>
                      <a:pt x="3341" y="8065"/>
                      <a:pt x="2702" y="7750"/>
                    </a:cubicBezTo>
                    <a:lnTo>
                      <a:pt x="2602" y="7750"/>
                    </a:lnTo>
                    <a:cubicBezTo>
                      <a:pt x="934" y="6716"/>
                      <a:pt x="34" y="4782"/>
                      <a:pt x="834" y="2847"/>
                    </a:cubicBezTo>
                    <a:cubicBezTo>
                      <a:pt x="1500" y="1208"/>
                      <a:pt x="3129" y="237"/>
                      <a:pt x="4817" y="237"/>
                    </a:cubicBezTo>
                    <a:close/>
                    <a:moveTo>
                      <a:pt x="4896" y="1"/>
                    </a:moveTo>
                    <a:cubicBezTo>
                      <a:pt x="2928" y="1"/>
                      <a:pt x="945" y="1188"/>
                      <a:pt x="400" y="3347"/>
                    </a:cubicBezTo>
                    <a:cubicBezTo>
                      <a:pt x="0" y="5082"/>
                      <a:pt x="867" y="7217"/>
                      <a:pt x="2569" y="7917"/>
                    </a:cubicBezTo>
                    <a:cubicBezTo>
                      <a:pt x="2569" y="7917"/>
                      <a:pt x="2569" y="7951"/>
                      <a:pt x="2602" y="7951"/>
                    </a:cubicBezTo>
                    <a:cubicBezTo>
                      <a:pt x="3283" y="8291"/>
                      <a:pt x="4031" y="8465"/>
                      <a:pt x="4773" y="8465"/>
                    </a:cubicBezTo>
                    <a:cubicBezTo>
                      <a:pt x="5848" y="8465"/>
                      <a:pt x="6910" y="8100"/>
                      <a:pt x="7739" y="7350"/>
                    </a:cubicBezTo>
                    <a:cubicBezTo>
                      <a:pt x="9173" y="6082"/>
                      <a:pt x="9707" y="3948"/>
                      <a:pt x="8773" y="2246"/>
                    </a:cubicBezTo>
                    <a:cubicBezTo>
                      <a:pt x="7942" y="716"/>
                      <a:pt x="6423" y="1"/>
                      <a:pt x="489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7" name="Google Shape;777;p41"/>
              <p:cNvSpPr/>
              <p:nvPr/>
            </p:nvSpPr>
            <p:spPr>
              <a:xfrm>
                <a:off x="2625152" y="1026883"/>
                <a:ext cx="32833" cy="18845"/>
              </a:xfrm>
              <a:custGeom>
                <a:avLst/>
                <a:gdLst/>
                <a:ahLst/>
                <a:cxnLst/>
                <a:rect l="l" t="t" r="r" b="b"/>
                <a:pathLst>
                  <a:path w="1068" h="613" extrusionOk="0">
                    <a:moveTo>
                      <a:pt x="334" y="0"/>
                    </a:moveTo>
                    <a:cubicBezTo>
                      <a:pt x="67" y="0"/>
                      <a:pt x="0" y="334"/>
                      <a:pt x="201" y="467"/>
                    </a:cubicBezTo>
                    <a:cubicBezTo>
                      <a:pt x="353" y="569"/>
                      <a:pt x="545" y="613"/>
                      <a:pt x="717" y="613"/>
                    </a:cubicBezTo>
                    <a:cubicBezTo>
                      <a:pt x="770" y="613"/>
                      <a:pt x="820" y="609"/>
                      <a:pt x="868" y="601"/>
                    </a:cubicBezTo>
                    <a:cubicBezTo>
                      <a:pt x="1001" y="534"/>
                      <a:pt x="1068" y="467"/>
                      <a:pt x="1068" y="334"/>
                    </a:cubicBezTo>
                    <a:cubicBezTo>
                      <a:pt x="1068" y="267"/>
                      <a:pt x="1035" y="200"/>
                      <a:pt x="901" y="167"/>
                    </a:cubicBezTo>
                    <a:cubicBezTo>
                      <a:pt x="868" y="67"/>
                      <a:pt x="801" y="34"/>
                      <a:pt x="701" y="34"/>
                    </a:cubicBezTo>
                    <a:cubicBezTo>
                      <a:pt x="568" y="0"/>
                      <a:pt x="467" y="0"/>
                      <a:pt x="3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8" name="Google Shape;778;p41"/>
              <p:cNvSpPr/>
              <p:nvPr/>
            </p:nvSpPr>
            <p:spPr>
              <a:xfrm>
                <a:off x="2738989" y="1026883"/>
                <a:ext cx="33847" cy="18845"/>
              </a:xfrm>
              <a:custGeom>
                <a:avLst/>
                <a:gdLst/>
                <a:ahLst/>
                <a:cxnLst/>
                <a:rect l="l" t="t" r="r" b="b"/>
                <a:pathLst>
                  <a:path w="1101" h="613" extrusionOk="0">
                    <a:moveTo>
                      <a:pt x="334" y="0"/>
                    </a:moveTo>
                    <a:cubicBezTo>
                      <a:pt x="100" y="0"/>
                      <a:pt x="0" y="334"/>
                      <a:pt x="200" y="467"/>
                    </a:cubicBezTo>
                    <a:cubicBezTo>
                      <a:pt x="379" y="569"/>
                      <a:pt x="557" y="613"/>
                      <a:pt x="721" y="613"/>
                    </a:cubicBezTo>
                    <a:cubicBezTo>
                      <a:pt x="771" y="613"/>
                      <a:pt x="820" y="609"/>
                      <a:pt x="867" y="601"/>
                    </a:cubicBezTo>
                    <a:cubicBezTo>
                      <a:pt x="1001" y="534"/>
                      <a:pt x="1101" y="467"/>
                      <a:pt x="1101" y="334"/>
                    </a:cubicBezTo>
                    <a:cubicBezTo>
                      <a:pt x="1101" y="267"/>
                      <a:pt x="1034" y="167"/>
                      <a:pt x="934" y="167"/>
                    </a:cubicBezTo>
                    <a:cubicBezTo>
                      <a:pt x="867" y="67"/>
                      <a:pt x="801" y="34"/>
                      <a:pt x="701" y="34"/>
                    </a:cubicBezTo>
                    <a:cubicBezTo>
                      <a:pt x="601" y="0"/>
                      <a:pt x="467" y="0"/>
                      <a:pt x="3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9" name="Google Shape;779;p41"/>
              <p:cNvSpPr/>
              <p:nvPr/>
            </p:nvSpPr>
            <p:spPr>
              <a:xfrm>
                <a:off x="2678489" y="1007577"/>
                <a:ext cx="46175" cy="28621"/>
              </a:xfrm>
              <a:custGeom>
                <a:avLst/>
                <a:gdLst/>
                <a:ahLst/>
                <a:cxnLst/>
                <a:rect l="l" t="t" r="r" b="b"/>
                <a:pathLst>
                  <a:path w="1502" h="931" extrusionOk="0">
                    <a:moveTo>
                      <a:pt x="151" y="1"/>
                    </a:moveTo>
                    <a:cubicBezTo>
                      <a:pt x="124" y="1"/>
                      <a:pt x="100" y="19"/>
                      <a:pt x="100" y="61"/>
                    </a:cubicBezTo>
                    <a:cubicBezTo>
                      <a:pt x="0" y="461"/>
                      <a:pt x="300" y="895"/>
                      <a:pt x="734" y="928"/>
                    </a:cubicBezTo>
                    <a:cubicBezTo>
                      <a:pt x="751" y="930"/>
                      <a:pt x="768" y="930"/>
                      <a:pt x="784" y="930"/>
                    </a:cubicBezTo>
                    <a:cubicBezTo>
                      <a:pt x="1193" y="930"/>
                      <a:pt x="1501" y="545"/>
                      <a:pt x="1501" y="128"/>
                    </a:cubicBezTo>
                    <a:cubicBezTo>
                      <a:pt x="1501" y="58"/>
                      <a:pt x="1445" y="15"/>
                      <a:pt x="1393" y="15"/>
                    </a:cubicBezTo>
                    <a:cubicBezTo>
                      <a:pt x="1346" y="15"/>
                      <a:pt x="1301" y="49"/>
                      <a:pt x="1301" y="128"/>
                    </a:cubicBezTo>
                    <a:cubicBezTo>
                      <a:pt x="1334" y="461"/>
                      <a:pt x="1101" y="762"/>
                      <a:pt x="767" y="762"/>
                    </a:cubicBezTo>
                    <a:cubicBezTo>
                      <a:pt x="434" y="762"/>
                      <a:pt x="234" y="395"/>
                      <a:pt x="234" y="95"/>
                    </a:cubicBezTo>
                    <a:cubicBezTo>
                      <a:pt x="234" y="36"/>
                      <a:pt x="188" y="1"/>
                      <a:pt x="151" y="1"/>
                    </a:cubicBezTo>
                    <a:close/>
                  </a:path>
                </a:pathLst>
              </a:custGeom>
              <a:solidFill>
                <a:srgbClr val="C400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0" name="Google Shape;780;p41"/>
              <p:cNvSpPr/>
              <p:nvPr/>
            </p:nvSpPr>
            <p:spPr>
              <a:xfrm>
                <a:off x="2678489" y="1007577"/>
                <a:ext cx="46175" cy="28621"/>
              </a:xfrm>
              <a:custGeom>
                <a:avLst/>
                <a:gdLst/>
                <a:ahLst/>
                <a:cxnLst/>
                <a:rect l="l" t="t" r="r" b="b"/>
                <a:pathLst>
                  <a:path w="1502" h="931" extrusionOk="0">
                    <a:moveTo>
                      <a:pt x="151" y="1"/>
                    </a:moveTo>
                    <a:cubicBezTo>
                      <a:pt x="124" y="1"/>
                      <a:pt x="100" y="19"/>
                      <a:pt x="100" y="61"/>
                    </a:cubicBezTo>
                    <a:cubicBezTo>
                      <a:pt x="0" y="461"/>
                      <a:pt x="300" y="895"/>
                      <a:pt x="734" y="928"/>
                    </a:cubicBezTo>
                    <a:cubicBezTo>
                      <a:pt x="751" y="930"/>
                      <a:pt x="768" y="930"/>
                      <a:pt x="784" y="930"/>
                    </a:cubicBezTo>
                    <a:cubicBezTo>
                      <a:pt x="1193" y="930"/>
                      <a:pt x="1501" y="545"/>
                      <a:pt x="1501" y="128"/>
                    </a:cubicBezTo>
                    <a:cubicBezTo>
                      <a:pt x="1501" y="58"/>
                      <a:pt x="1445" y="15"/>
                      <a:pt x="1393" y="15"/>
                    </a:cubicBezTo>
                    <a:cubicBezTo>
                      <a:pt x="1346" y="15"/>
                      <a:pt x="1301" y="49"/>
                      <a:pt x="1301" y="128"/>
                    </a:cubicBezTo>
                    <a:cubicBezTo>
                      <a:pt x="1334" y="461"/>
                      <a:pt x="1101" y="762"/>
                      <a:pt x="767" y="762"/>
                    </a:cubicBezTo>
                    <a:cubicBezTo>
                      <a:pt x="434" y="762"/>
                      <a:pt x="234" y="395"/>
                      <a:pt x="234" y="95"/>
                    </a:cubicBezTo>
                    <a:cubicBezTo>
                      <a:pt x="234" y="36"/>
                      <a:pt x="188" y="1"/>
                      <a:pt x="1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1" name="Google Shape;781;p41"/>
              <p:cNvSpPr/>
              <p:nvPr/>
            </p:nvSpPr>
            <p:spPr>
              <a:xfrm>
                <a:off x="2642583" y="972316"/>
                <a:ext cx="22596" cy="45376"/>
              </a:xfrm>
              <a:custGeom>
                <a:avLst/>
                <a:gdLst/>
                <a:ahLst/>
                <a:cxnLst/>
                <a:rect l="l" t="t" r="r" b="b"/>
                <a:pathLst>
                  <a:path w="735" h="1476" extrusionOk="0">
                    <a:moveTo>
                      <a:pt x="347" y="1"/>
                    </a:moveTo>
                    <a:cubicBezTo>
                      <a:pt x="237" y="1"/>
                      <a:pt x="125" y="87"/>
                      <a:pt x="101" y="207"/>
                    </a:cubicBezTo>
                    <a:cubicBezTo>
                      <a:pt x="1" y="574"/>
                      <a:pt x="1" y="908"/>
                      <a:pt x="101" y="1242"/>
                    </a:cubicBezTo>
                    <a:cubicBezTo>
                      <a:pt x="132" y="1400"/>
                      <a:pt x="254" y="1476"/>
                      <a:pt x="377" y="1476"/>
                    </a:cubicBezTo>
                    <a:cubicBezTo>
                      <a:pt x="513" y="1476"/>
                      <a:pt x="650" y="1383"/>
                      <a:pt x="668" y="1208"/>
                    </a:cubicBezTo>
                    <a:cubicBezTo>
                      <a:pt x="734" y="941"/>
                      <a:pt x="734" y="641"/>
                      <a:pt x="668" y="374"/>
                    </a:cubicBezTo>
                    <a:cubicBezTo>
                      <a:pt x="668" y="308"/>
                      <a:pt x="668" y="274"/>
                      <a:pt x="634" y="207"/>
                    </a:cubicBezTo>
                    <a:cubicBezTo>
                      <a:pt x="634" y="107"/>
                      <a:pt x="534" y="74"/>
                      <a:pt x="468" y="41"/>
                    </a:cubicBezTo>
                    <a:cubicBezTo>
                      <a:pt x="431" y="13"/>
                      <a:pt x="389" y="1"/>
                      <a:pt x="347" y="1"/>
                    </a:cubicBezTo>
                    <a:close/>
                  </a:path>
                </a:pathLst>
              </a:custGeom>
              <a:solidFill>
                <a:srgbClr val="C400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2" name="Google Shape;782;p41"/>
              <p:cNvSpPr/>
              <p:nvPr/>
            </p:nvSpPr>
            <p:spPr>
              <a:xfrm>
                <a:off x="2642583" y="972316"/>
                <a:ext cx="22596" cy="45376"/>
              </a:xfrm>
              <a:custGeom>
                <a:avLst/>
                <a:gdLst/>
                <a:ahLst/>
                <a:cxnLst/>
                <a:rect l="l" t="t" r="r" b="b"/>
                <a:pathLst>
                  <a:path w="735" h="1476" extrusionOk="0">
                    <a:moveTo>
                      <a:pt x="347" y="1"/>
                    </a:moveTo>
                    <a:cubicBezTo>
                      <a:pt x="237" y="1"/>
                      <a:pt x="125" y="87"/>
                      <a:pt x="101" y="207"/>
                    </a:cubicBezTo>
                    <a:cubicBezTo>
                      <a:pt x="1" y="574"/>
                      <a:pt x="1" y="908"/>
                      <a:pt x="101" y="1242"/>
                    </a:cubicBezTo>
                    <a:cubicBezTo>
                      <a:pt x="132" y="1400"/>
                      <a:pt x="254" y="1476"/>
                      <a:pt x="377" y="1476"/>
                    </a:cubicBezTo>
                    <a:cubicBezTo>
                      <a:pt x="513" y="1476"/>
                      <a:pt x="650" y="1383"/>
                      <a:pt x="668" y="1208"/>
                    </a:cubicBezTo>
                    <a:cubicBezTo>
                      <a:pt x="734" y="941"/>
                      <a:pt x="734" y="641"/>
                      <a:pt x="668" y="374"/>
                    </a:cubicBezTo>
                    <a:cubicBezTo>
                      <a:pt x="668" y="308"/>
                      <a:pt x="668" y="274"/>
                      <a:pt x="634" y="207"/>
                    </a:cubicBezTo>
                    <a:cubicBezTo>
                      <a:pt x="634" y="107"/>
                      <a:pt x="534" y="74"/>
                      <a:pt x="468" y="41"/>
                    </a:cubicBezTo>
                    <a:cubicBezTo>
                      <a:pt x="431" y="13"/>
                      <a:pt x="389" y="1"/>
                      <a:pt x="3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3" name="Google Shape;783;p41"/>
              <p:cNvSpPr/>
              <p:nvPr/>
            </p:nvSpPr>
            <p:spPr>
              <a:xfrm>
                <a:off x="2737944" y="973361"/>
                <a:ext cx="21581" cy="45376"/>
              </a:xfrm>
              <a:custGeom>
                <a:avLst/>
                <a:gdLst/>
                <a:ahLst/>
                <a:cxnLst/>
                <a:rect l="l" t="t" r="r" b="b"/>
                <a:pathLst>
                  <a:path w="702" h="1476" extrusionOk="0">
                    <a:moveTo>
                      <a:pt x="347" y="0"/>
                    </a:moveTo>
                    <a:cubicBezTo>
                      <a:pt x="234" y="0"/>
                      <a:pt x="116" y="86"/>
                      <a:pt x="67" y="207"/>
                    </a:cubicBezTo>
                    <a:cubicBezTo>
                      <a:pt x="1" y="574"/>
                      <a:pt x="1" y="907"/>
                      <a:pt x="67" y="1241"/>
                    </a:cubicBezTo>
                    <a:cubicBezTo>
                      <a:pt x="115" y="1399"/>
                      <a:pt x="245" y="1475"/>
                      <a:pt x="373" y="1475"/>
                    </a:cubicBezTo>
                    <a:cubicBezTo>
                      <a:pt x="513" y="1475"/>
                      <a:pt x="650" y="1383"/>
                      <a:pt x="668" y="1208"/>
                    </a:cubicBezTo>
                    <a:cubicBezTo>
                      <a:pt x="701" y="941"/>
                      <a:pt x="701" y="674"/>
                      <a:pt x="668" y="374"/>
                    </a:cubicBezTo>
                    <a:cubicBezTo>
                      <a:pt x="635" y="274"/>
                      <a:pt x="635" y="240"/>
                      <a:pt x="635" y="207"/>
                    </a:cubicBezTo>
                    <a:cubicBezTo>
                      <a:pt x="635" y="107"/>
                      <a:pt x="534" y="73"/>
                      <a:pt x="468" y="40"/>
                    </a:cubicBezTo>
                    <a:cubicBezTo>
                      <a:pt x="431" y="13"/>
                      <a:pt x="389" y="0"/>
                      <a:pt x="3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4" name="Google Shape;784;p41"/>
              <p:cNvSpPr/>
              <p:nvPr/>
            </p:nvSpPr>
            <p:spPr>
              <a:xfrm>
                <a:off x="1329994" y="1213886"/>
                <a:ext cx="230753" cy="301000"/>
              </a:xfrm>
              <a:custGeom>
                <a:avLst/>
                <a:gdLst/>
                <a:ahLst/>
                <a:cxnLst/>
                <a:rect l="l" t="t" r="r" b="b"/>
                <a:pathLst>
                  <a:path w="7506" h="9791" extrusionOk="0">
                    <a:moveTo>
                      <a:pt x="6419" y="1"/>
                    </a:moveTo>
                    <a:cubicBezTo>
                      <a:pt x="6281" y="1"/>
                      <a:pt x="6143" y="33"/>
                      <a:pt x="6005" y="88"/>
                    </a:cubicBezTo>
                    <a:cubicBezTo>
                      <a:pt x="5438" y="355"/>
                      <a:pt x="5304" y="1056"/>
                      <a:pt x="5338" y="1656"/>
                    </a:cubicBezTo>
                    <a:cubicBezTo>
                      <a:pt x="5338" y="1703"/>
                      <a:pt x="5304" y="1751"/>
                      <a:pt x="5273" y="1751"/>
                    </a:cubicBezTo>
                    <a:cubicBezTo>
                      <a:pt x="5260" y="1751"/>
                      <a:pt x="5247" y="1742"/>
                      <a:pt x="5237" y="1723"/>
                    </a:cubicBezTo>
                    <a:cubicBezTo>
                      <a:pt x="5237" y="1723"/>
                      <a:pt x="5171" y="1690"/>
                      <a:pt x="5171" y="1623"/>
                    </a:cubicBezTo>
                    <a:cubicBezTo>
                      <a:pt x="4921" y="1523"/>
                      <a:pt x="4654" y="1456"/>
                      <a:pt x="4387" y="1456"/>
                    </a:cubicBezTo>
                    <a:cubicBezTo>
                      <a:pt x="4120" y="1456"/>
                      <a:pt x="3853" y="1523"/>
                      <a:pt x="3603" y="1690"/>
                    </a:cubicBezTo>
                    <a:cubicBezTo>
                      <a:pt x="3003" y="2090"/>
                      <a:pt x="2969" y="2757"/>
                      <a:pt x="3403" y="3291"/>
                    </a:cubicBezTo>
                    <a:cubicBezTo>
                      <a:pt x="3453" y="3366"/>
                      <a:pt x="3465" y="3460"/>
                      <a:pt x="3426" y="3460"/>
                    </a:cubicBezTo>
                    <a:cubicBezTo>
                      <a:pt x="3413" y="3460"/>
                      <a:pt x="3394" y="3449"/>
                      <a:pt x="3369" y="3424"/>
                    </a:cubicBezTo>
                    <a:cubicBezTo>
                      <a:pt x="3224" y="3405"/>
                      <a:pt x="3082" y="3395"/>
                      <a:pt x="2944" y="3395"/>
                    </a:cubicBezTo>
                    <a:cubicBezTo>
                      <a:pt x="1877" y="3395"/>
                      <a:pt x="1032" y="3958"/>
                      <a:pt x="501" y="4992"/>
                    </a:cubicBezTo>
                    <a:cubicBezTo>
                      <a:pt x="267" y="5492"/>
                      <a:pt x="0" y="6126"/>
                      <a:pt x="201" y="6660"/>
                    </a:cubicBezTo>
                    <a:cubicBezTo>
                      <a:pt x="467" y="7394"/>
                      <a:pt x="1301" y="7560"/>
                      <a:pt x="1968" y="7660"/>
                    </a:cubicBezTo>
                    <a:cubicBezTo>
                      <a:pt x="2069" y="7660"/>
                      <a:pt x="2069" y="7761"/>
                      <a:pt x="2069" y="7794"/>
                    </a:cubicBezTo>
                    <a:lnTo>
                      <a:pt x="2069" y="7894"/>
                    </a:lnTo>
                    <a:cubicBezTo>
                      <a:pt x="1534" y="8653"/>
                      <a:pt x="2043" y="9791"/>
                      <a:pt x="2894" y="9791"/>
                    </a:cubicBezTo>
                    <a:cubicBezTo>
                      <a:pt x="3053" y="9791"/>
                      <a:pt x="3224" y="9751"/>
                      <a:pt x="3403" y="9662"/>
                    </a:cubicBezTo>
                    <a:cubicBezTo>
                      <a:pt x="3670" y="9562"/>
                      <a:pt x="3836" y="9162"/>
                      <a:pt x="3937" y="8761"/>
                    </a:cubicBezTo>
                    <a:cubicBezTo>
                      <a:pt x="3937" y="7427"/>
                      <a:pt x="4437" y="6059"/>
                      <a:pt x="5004" y="4892"/>
                    </a:cubicBezTo>
                    <a:cubicBezTo>
                      <a:pt x="5338" y="4225"/>
                      <a:pt x="5771" y="3591"/>
                      <a:pt x="6171" y="2957"/>
                    </a:cubicBezTo>
                    <a:cubicBezTo>
                      <a:pt x="6405" y="2724"/>
                      <a:pt x="6605" y="2423"/>
                      <a:pt x="6805" y="2123"/>
                    </a:cubicBezTo>
                    <a:cubicBezTo>
                      <a:pt x="6839" y="2056"/>
                      <a:pt x="7239" y="1623"/>
                      <a:pt x="7472" y="1323"/>
                    </a:cubicBezTo>
                    <a:cubicBezTo>
                      <a:pt x="7506" y="922"/>
                      <a:pt x="7406" y="455"/>
                      <a:pt x="7005" y="222"/>
                    </a:cubicBezTo>
                    <a:cubicBezTo>
                      <a:pt x="6810" y="65"/>
                      <a:pt x="6615" y="1"/>
                      <a:pt x="641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5" name="Google Shape;785;p41"/>
              <p:cNvSpPr/>
              <p:nvPr/>
            </p:nvSpPr>
            <p:spPr>
              <a:xfrm>
                <a:off x="1328979" y="1259476"/>
                <a:ext cx="154850" cy="193001"/>
              </a:xfrm>
              <a:custGeom>
                <a:avLst/>
                <a:gdLst/>
                <a:ahLst/>
                <a:cxnLst/>
                <a:rect l="l" t="t" r="r" b="b"/>
                <a:pathLst>
                  <a:path w="5037" h="6278" extrusionOk="0">
                    <a:moveTo>
                      <a:pt x="4368" y="0"/>
                    </a:moveTo>
                    <a:cubicBezTo>
                      <a:pt x="4100" y="0"/>
                      <a:pt x="3841" y="75"/>
                      <a:pt x="3603" y="240"/>
                    </a:cubicBezTo>
                    <a:cubicBezTo>
                      <a:pt x="3002" y="640"/>
                      <a:pt x="2969" y="1307"/>
                      <a:pt x="3369" y="1841"/>
                    </a:cubicBezTo>
                    <a:lnTo>
                      <a:pt x="3369" y="1908"/>
                    </a:lnTo>
                    <a:cubicBezTo>
                      <a:pt x="3458" y="1937"/>
                      <a:pt x="3468" y="2046"/>
                      <a:pt x="3375" y="2046"/>
                    </a:cubicBezTo>
                    <a:cubicBezTo>
                      <a:pt x="3363" y="2046"/>
                      <a:pt x="3350" y="2045"/>
                      <a:pt x="3336" y="2041"/>
                    </a:cubicBezTo>
                    <a:cubicBezTo>
                      <a:pt x="3156" y="2009"/>
                      <a:pt x="2982" y="1993"/>
                      <a:pt x="2814" y="1993"/>
                    </a:cubicBezTo>
                    <a:cubicBezTo>
                      <a:pt x="1766" y="1993"/>
                      <a:pt x="956" y="2603"/>
                      <a:pt x="467" y="3609"/>
                    </a:cubicBezTo>
                    <a:cubicBezTo>
                      <a:pt x="200" y="4109"/>
                      <a:pt x="0" y="4743"/>
                      <a:pt x="167" y="5277"/>
                    </a:cubicBezTo>
                    <a:cubicBezTo>
                      <a:pt x="434" y="5977"/>
                      <a:pt x="1201" y="6144"/>
                      <a:pt x="1835" y="6278"/>
                    </a:cubicBezTo>
                    <a:cubicBezTo>
                      <a:pt x="1835" y="6111"/>
                      <a:pt x="1801" y="5944"/>
                      <a:pt x="1768" y="5811"/>
                    </a:cubicBezTo>
                    <a:cubicBezTo>
                      <a:pt x="1468" y="4977"/>
                      <a:pt x="1801" y="4009"/>
                      <a:pt x="2335" y="3375"/>
                    </a:cubicBezTo>
                    <a:cubicBezTo>
                      <a:pt x="2702" y="2908"/>
                      <a:pt x="3269" y="2542"/>
                      <a:pt x="3803" y="2408"/>
                    </a:cubicBezTo>
                    <a:cubicBezTo>
                      <a:pt x="3536" y="1708"/>
                      <a:pt x="3669" y="907"/>
                      <a:pt x="4303" y="440"/>
                    </a:cubicBezTo>
                    <a:cubicBezTo>
                      <a:pt x="4537" y="240"/>
                      <a:pt x="4803" y="140"/>
                      <a:pt x="5037" y="140"/>
                    </a:cubicBezTo>
                    <a:cubicBezTo>
                      <a:pt x="4812" y="50"/>
                      <a:pt x="4587" y="0"/>
                      <a:pt x="436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6" name="Google Shape;786;p41"/>
              <p:cNvSpPr/>
              <p:nvPr/>
            </p:nvSpPr>
            <p:spPr>
              <a:xfrm>
                <a:off x="1379211" y="1456532"/>
                <a:ext cx="36952" cy="58503"/>
              </a:xfrm>
              <a:custGeom>
                <a:avLst/>
                <a:gdLst/>
                <a:ahLst/>
                <a:cxnLst/>
                <a:rect l="l" t="t" r="r" b="b"/>
                <a:pathLst>
                  <a:path w="1202" h="1903" extrusionOk="0">
                    <a:moveTo>
                      <a:pt x="501" y="1"/>
                    </a:moveTo>
                    <a:lnTo>
                      <a:pt x="501" y="34"/>
                    </a:lnTo>
                    <a:cubicBezTo>
                      <a:pt x="1" y="735"/>
                      <a:pt x="401" y="1802"/>
                      <a:pt x="1201" y="1902"/>
                    </a:cubicBezTo>
                    <a:cubicBezTo>
                      <a:pt x="901" y="1736"/>
                      <a:pt x="801" y="1469"/>
                      <a:pt x="868" y="1135"/>
                    </a:cubicBezTo>
                    <a:cubicBezTo>
                      <a:pt x="834" y="1068"/>
                      <a:pt x="801" y="1035"/>
                      <a:pt x="801" y="1002"/>
                    </a:cubicBezTo>
                    <a:cubicBezTo>
                      <a:pt x="568" y="701"/>
                      <a:pt x="568" y="401"/>
                      <a:pt x="668" y="168"/>
                    </a:cubicBezTo>
                    <a:cubicBezTo>
                      <a:pt x="634" y="101"/>
                      <a:pt x="534" y="68"/>
                      <a:pt x="50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7" name="Google Shape;787;p41"/>
              <p:cNvSpPr/>
              <p:nvPr/>
            </p:nvSpPr>
            <p:spPr>
              <a:xfrm>
                <a:off x="1322800" y="1209397"/>
                <a:ext cx="248215" cy="312866"/>
              </a:xfrm>
              <a:custGeom>
                <a:avLst/>
                <a:gdLst/>
                <a:ahLst/>
                <a:cxnLst/>
                <a:rect l="l" t="t" r="r" b="b"/>
                <a:pathLst>
                  <a:path w="8074" h="10177" extrusionOk="0">
                    <a:moveTo>
                      <a:pt x="6583" y="219"/>
                    </a:moveTo>
                    <a:cubicBezTo>
                      <a:pt x="6779" y="219"/>
                      <a:pt x="6976" y="263"/>
                      <a:pt x="7173" y="401"/>
                    </a:cubicBezTo>
                    <a:cubicBezTo>
                      <a:pt x="7540" y="668"/>
                      <a:pt x="7673" y="1102"/>
                      <a:pt x="7640" y="1535"/>
                    </a:cubicBezTo>
                    <a:cubicBezTo>
                      <a:pt x="7373" y="1802"/>
                      <a:pt x="7006" y="2236"/>
                      <a:pt x="6973" y="2303"/>
                    </a:cubicBezTo>
                    <a:cubicBezTo>
                      <a:pt x="6739" y="2569"/>
                      <a:pt x="6539" y="2870"/>
                      <a:pt x="6339" y="3136"/>
                    </a:cubicBezTo>
                    <a:cubicBezTo>
                      <a:pt x="5905" y="3770"/>
                      <a:pt x="5505" y="4404"/>
                      <a:pt x="5171" y="5071"/>
                    </a:cubicBezTo>
                    <a:cubicBezTo>
                      <a:pt x="4537" y="6239"/>
                      <a:pt x="4070" y="7606"/>
                      <a:pt x="4070" y="8941"/>
                    </a:cubicBezTo>
                    <a:cubicBezTo>
                      <a:pt x="3970" y="9374"/>
                      <a:pt x="3837" y="9741"/>
                      <a:pt x="3537" y="9875"/>
                    </a:cubicBezTo>
                    <a:cubicBezTo>
                      <a:pt x="3372" y="9947"/>
                      <a:pt x="3215" y="9980"/>
                      <a:pt x="3066" y="9980"/>
                    </a:cubicBezTo>
                    <a:cubicBezTo>
                      <a:pt x="2192" y="9980"/>
                      <a:pt x="1660" y="8844"/>
                      <a:pt x="2202" y="8073"/>
                    </a:cubicBezTo>
                    <a:lnTo>
                      <a:pt x="2202" y="8007"/>
                    </a:lnTo>
                    <a:cubicBezTo>
                      <a:pt x="2202" y="7940"/>
                      <a:pt x="2202" y="7873"/>
                      <a:pt x="2136" y="7873"/>
                    </a:cubicBezTo>
                    <a:cubicBezTo>
                      <a:pt x="1469" y="7740"/>
                      <a:pt x="635" y="7573"/>
                      <a:pt x="368" y="6872"/>
                    </a:cubicBezTo>
                    <a:cubicBezTo>
                      <a:pt x="201" y="6339"/>
                      <a:pt x="401" y="5705"/>
                      <a:pt x="668" y="5205"/>
                    </a:cubicBezTo>
                    <a:cubicBezTo>
                      <a:pt x="1165" y="4180"/>
                      <a:pt x="1997" y="3567"/>
                      <a:pt x="3072" y="3567"/>
                    </a:cubicBezTo>
                    <a:cubicBezTo>
                      <a:pt x="3222" y="3567"/>
                      <a:pt x="3377" y="3579"/>
                      <a:pt x="3537" y="3603"/>
                    </a:cubicBezTo>
                    <a:cubicBezTo>
                      <a:pt x="3555" y="3608"/>
                      <a:pt x="3571" y="3610"/>
                      <a:pt x="3584" y="3610"/>
                    </a:cubicBezTo>
                    <a:cubicBezTo>
                      <a:pt x="3668" y="3610"/>
                      <a:pt x="3656" y="3528"/>
                      <a:pt x="3570" y="3470"/>
                    </a:cubicBezTo>
                    <a:lnTo>
                      <a:pt x="3570" y="3437"/>
                    </a:lnTo>
                    <a:cubicBezTo>
                      <a:pt x="3170" y="2903"/>
                      <a:pt x="3203" y="2236"/>
                      <a:pt x="3804" y="1802"/>
                    </a:cubicBezTo>
                    <a:cubicBezTo>
                      <a:pt x="4032" y="1665"/>
                      <a:pt x="4274" y="1605"/>
                      <a:pt x="4515" y="1605"/>
                    </a:cubicBezTo>
                    <a:cubicBezTo>
                      <a:pt x="4801" y="1605"/>
                      <a:pt x="5084" y="1690"/>
                      <a:pt x="5338" y="1836"/>
                    </a:cubicBezTo>
                    <a:cubicBezTo>
                      <a:pt x="5338" y="1836"/>
                      <a:pt x="5371" y="1869"/>
                      <a:pt x="5371" y="1902"/>
                    </a:cubicBezTo>
                    <a:cubicBezTo>
                      <a:pt x="5384" y="1939"/>
                      <a:pt x="5405" y="1953"/>
                      <a:pt x="5427" y="1953"/>
                    </a:cubicBezTo>
                    <a:cubicBezTo>
                      <a:pt x="5465" y="1953"/>
                      <a:pt x="5505" y="1911"/>
                      <a:pt x="5505" y="1869"/>
                    </a:cubicBezTo>
                    <a:cubicBezTo>
                      <a:pt x="5471" y="1235"/>
                      <a:pt x="5572" y="535"/>
                      <a:pt x="6172" y="268"/>
                    </a:cubicBezTo>
                    <a:cubicBezTo>
                      <a:pt x="6309" y="240"/>
                      <a:pt x="6446" y="219"/>
                      <a:pt x="6583" y="219"/>
                    </a:cubicBezTo>
                    <a:close/>
                    <a:moveTo>
                      <a:pt x="6839" y="1"/>
                    </a:moveTo>
                    <a:cubicBezTo>
                      <a:pt x="6672" y="1"/>
                      <a:pt x="6439" y="1"/>
                      <a:pt x="6272" y="68"/>
                    </a:cubicBezTo>
                    <a:cubicBezTo>
                      <a:pt x="6239" y="68"/>
                      <a:pt x="6205" y="101"/>
                      <a:pt x="6172" y="101"/>
                    </a:cubicBezTo>
                    <a:cubicBezTo>
                      <a:pt x="5572" y="368"/>
                      <a:pt x="5205" y="968"/>
                      <a:pt x="5338" y="1602"/>
                    </a:cubicBezTo>
                    <a:cubicBezTo>
                      <a:pt x="5123" y="1467"/>
                      <a:pt x="4859" y="1403"/>
                      <a:pt x="4589" y="1403"/>
                    </a:cubicBezTo>
                    <a:cubicBezTo>
                      <a:pt x="4191" y="1403"/>
                      <a:pt x="3782" y="1543"/>
                      <a:pt x="3503" y="1802"/>
                    </a:cubicBezTo>
                    <a:cubicBezTo>
                      <a:pt x="3136" y="2202"/>
                      <a:pt x="2903" y="3036"/>
                      <a:pt x="3270" y="3437"/>
                    </a:cubicBezTo>
                    <a:cubicBezTo>
                      <a:pt x="3152" y="3419"/>
                      <a:pt x="3036" y="3411"/>
                      <a:pt x="2923" y="3411"/>
                    </a:cubicBezTo>
                    <a:cubicBezTo>
                      <a:pt x="1722" y="3411"/>
                      <a:pt x="792" y="4347"/>
                      <a:pt x="334" y="5505"/>
                    </a:cubicBezTo>
                    <a:cubicBezTo>
                      <a:pt x="101" y="6039"/>
                      <a:pt x="1" y="6672"/>
                      <a:pt x="268" y="7173"/>
                    </a:cubicBezTo>
                    <a:cubicBezTo>
                      <a:pt x="668" y="7773"/>
                      <a:pt x="1369" y="7940"/>
                      <a:pt x="2036" y="8073"/>
                    </a:cubicBezTo>
                    <a:cubicBezTo>
                      <a:pt x="1502" y="8874"/>
                      <a:pt x="1869" y="10008"/>
                      <a:pt x="2870" y="10141"/>
                    </a:cubicBezTo>
                    <a:cubicBezTo>
                      <a:pt x="2987" y="10165"/>
                      <a:pt x="3094" y="10177"/>
                      <a:pt x="3192" y="10177"/>
                    </a:cubicBezTo>
                    <a:cubicBezTo>
                      <a:pt x="4188" y="10177"/>
                      <a:pt x="4277" y="9017"/>
                      <a:pt x="4337" y="8107"/>
                    </a:cubicBezTo>
                    <a:cubicBezTo>
                      <a:pt x="4571" y="6872"/>
                      <a:pt x="5004" y="5738"/>
                      <a:pt x="5672" y="4604"/>
                    </a:cubicBezTo>
                    <a:cubicBezTo>
                      <a:pt x="6072" y="3870"/>
                      <a:pt x="6572" y="3203"/>
                      <a:pt x="7073" y="2536"/>
                    </a:cubicBezTo>
                    <a:cubicBezTo>
                      <a:pt x="7239" y="2336"/>
                      <a:pt x="7440" y="2069"/>
                      <a:pt x="7606" y="1869"/>
                    </a:cubicBezTo>
                    <a:lnTo>
                      <a:pt x="7673" y="1869"/>
                    </a:lnTo>
                    <a:cubicBezTo>
                      <a:pt x="7673" y="1836"/>
                      <a:pt x="7706" y="1836"/>
                      <a:pt x="7706" y="1769"/>
                    </a:cubicBezTo>
                    <a:lnTo>
                      <a:pt x="7840" y="1669"/>
                    </a:lnTo>
                    <a:cubicBezTo>
                      <a:pt x="7940" y="1502"/>
                      <a:pt x="8040" y="1402"/>
                      <a:pt x="8040" y="1235"/>
                    </a:cubicBezTo>
                    <a:cubicBezTo>
                      <a:pt x="8073" y="1068"/>
                      <a:pt x="8040" y="868"/>
                      <a:pt x="7907" y="701"/>
                    </a:cubicBezTo>
                    <a:cubicBezTo>
                      <a:pt x="7907" y="668"/>
                      <a:pt x="7873" y="601"/>
                      <a:pt x="7873" y="568"/>
                    </a:cubicBezTo>
                    <a:cubicBezTo>
                      <a:pt x="7873" y="535"/>
                      <a:pt x="7840" y="535"/>
                      <a:pt x="7840" y="535"/>
                    </a:cubicBezTo>
                    <a:cubicBezTo>
                      <a:pt x="7540" y="234"/>
                      <a:pt x="7173" y="1"/>
                      <a:pt x="683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8" name="Google Shape;788;p41"/>
              <p:cNvSpPr/>
              <p:nvPr/>
            </p:nvSpPr>
            <p:spPr>
              <a:xfrm>
                <a:off x="1494063" y="1217329"/>
                <a:ext cx="66680" cy="45437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1478" extrusionOk="0">
                    <a:moveTo>
                      <a:pt x="1116" y="0"/>
                    </a:moveTo>
                    <a:cubicBezTo>
                      <a:pt x="967" y="0"/>
                      <a:pt x="817" y="32"/>
                      <a:pt x="668" y="76"/>
                    </a:cubicBezTo>
                    <a:cubicBezTo>
                      <a:pt x="234" y="243"/>
                      <a:pt x="67" y="644"/>
                      <a:pt x="1" y="1111"/>
                    </a:cubicBezTo>
                    <a:lnTo>
                      <a:pt x="67" y="1077"/>
                    </a:lnTo>
                    <a:cubicBezTo>
                      <a:pt x="101" y="944"/>
                      <a:pt x="234" y="844"/>
                      <a:pt x="301" y="777"/>
                    </a:cubicBezTo>
                    <a:lnTo>
                      <a:pt x="401" y="677"/>
                    </a:lnTo>
                    <a:cubicBezTo>
                      <a:pt x="568" y="610"/>
                      <a:pt x="668" y="510"/>
                      <a:pt x="901" y="510"/>
                    </a:cubicBezTo>
                    <a:lnTo>
                      <a:pt x="1135" y="510"/>
                    </a:lnTo>
                    <a:cubicBezTo>
                      <a:pt x="1301" y="577"/>
                      <a:pt x="1468" y="610"/>
                      <a:pt x="1602" y="744"/>
                    </a:cubicBezTo>
                    <a:cubicBezTo>
                      <a:pt x="1635" y="810"/>
                      <a:pt x="1702" y="844"/>
                      <a:pt x="1768" y="944"/>
                    </a:cubicBezTo>
                    <a:cubicBezTo>
                      <a:pt x="1835" y="1077"/>
                      <a:pt x="1902" y="1144"/>
                      <a:pt x="1935" y="1311"/>
                    </a:cubicBezTo>
                    <a:cubicBezTo>
                      <a:pt x="1935" y="1344"/>
                      <a:pt x="1969" y="1444"/>
                      <a:pt x="1969" y="1477"/>
                    </a:cubicBezTo>
                    <a:lnTo>
                      <a:pt x="2135" y="1311"/>
                    </a:lnTo>
                    <a:cubicBezTo>
                      <a:pt x="2169" y="910"/>
                      <a:pt x="2069" y="443"/>
                      <a:pt x="1668" y="177"/>
                    </a:cubicBezTo>
                    <a:cubicBezTo>
                      <a:pt x="1484" y="48"/>
                      <a:pt x="1300" y="0"/>
                      <a:pt x="111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9" name="Google Shape;789;p41"/>
              <p:cNvSpPr/>
              <p:nvPr/>
            </p:nvSpPr>
            <p:spPr>
              <a:xfrm>
                <a:off x="3128644" y="1158888"/>
                <a:ext cx="367158" cy="588934"/>
              </a:xfrm>
              <a:custGeom>
                <a:avLst/>
                <a:gdLst/>
                <a:ahLst/>
                <a:cxnLst/>
                <a:rect l="l" t="t" r="r" b="b"/>
                <a:pathLst>
                  <a:path w="11943" h="19157" extrusionOk="0">
                    <a:moveTo>
                      <a:pt x="931" y="1"/>
                    </a:moveTo>
                    <a:cubicBezTo>
                      <a:pt x="888" y="1"/>
                      <a:pt x="845" y="3"/>
                      <a:pt x="801" y="9"/>
                    </a:cubicBezTo>
                    <a:cubicBezTo>
                      <a:pt x="334" y="43"/>
                      <a:pt x="101" y="677"/>
                      <a:pt x="34" y="1077"/>
                    </a:cubicBezTo>
                    <a:cubicBezTo>
                      <a:pt x="1" y="1310"/>
                      <a:pt x="1" y="1510"/>
                      <a:pt x="101" y="1711"/>
                    </a:cubicBezTo>
                    <a:cubicBezTo>
                      <a:pt x="835" y="2411"/>
                      <a:pt x="1535" y="3212"/>
                      <a:pt x="2202" y="4012"/>
                    </a:cubicBezTo>
                    <a:cubicBezTo>
                      <a:pt x="3637" y="5647"/>
                      <a:pt x="4771" y="7615"/>
                      <a:pt x="5471" y="9550"/>
                    </a:cubicBezTo>
                    <a:cubicBezTo>
                      <a:pt x="6539" y="12385"/>
                      <a:pt x="6872" y="15520"/>
                      <a:pt x="6372" y="18523"/>
                    </a:cubicBezTo>
                    <a:cubicBezTo>
                      <a:pt x="6372" y="18523"/>
                      <a:pt x="6439" y="18523"/>
                      <a:pt x="6439" y="18556"/>
                    </a:cubicBezTo>
                    <a:cubicBezTo>
                      <a:pt x="6612" y="18975"/>
                      <a:pt x="6955" y="19156"/>
                      <a:pt x="7315" y="19156"/>
                    </a:cubicBezTo>
                    <a:cubicBezTo>
                      <a:pt x="7785" y="19156"/>
                      <a:pt x="8285" y="18847"/>
                      <a:pt x="8474" y="18356"/>
                    </a:cubicBezTo>
                    <a:cubicBezTo>
                      <a:pt x="8774" y="17555"/>
                      <a:pt x="8340" y="16855"/>
                      <a:pt x="7706" y="16288"/>
                    </a:cubicBezTo>
                    <a:lnTo>
                      <a:pt x="7673" y="16288"/>
                    </a:lnTo>
                    <a:cubicBezTo>
                      <a:pt x="7606" y="16254"/>
                      <a:pt x="7606" y="16088"/>
                      <a:pt x="7706" y="16088"/>
                    </a:cubicBezTo>
                    <a:cubicBezTo>
                      <a:pt x="7728" y="16088"/>
                      <a:pt x="7749" y="16088"/>
                      <a:pt x="7770" y="16088"/>
                    </a:cubicBezTo>
                    <a:cubicBezTo>
                      <a:pt x="9180" y="16088"/>
                      <a:pt x="10477" y="14998"/>
                      <a:pt x="10608" y="13552"/>
                    </a:cubicBezTo>
                    <a:cubicBezTo>
                      <a:pt x="10708" y="12018"/>
                      <a:pt x="9708" y="11017"/>
                      <a:pt x="8507" y="10283"/>
                    </a:cubicBezTo>
                    <a:cubicBezTo>
                      <a:pt x="8474" y="10283"/>
                      <a:pt x="8440" y="10350"/>
                      <a:pt x="8373" y="10350"/>
                    </a:cubicBezTo>
                    <a:cubicBezTo>
                      <a:pt x="8307" y="10350"/>
                      <a:pt x="8273" y="10217"/>
                      <a:pt x="8340" y="10183"/>
                    </a:cubicBezTo>
                    <a:cubicBezTo>
                      <a:pt x="8340" y="10117"/>
                      <a:pt x="8340" y="10117"/>
                      <a:pt x="8373" y="10117"/>
                    </a:cubicBezTo>
                    <a:lnTo>
                      <a:pt x="8440" y="10117"/>
                    </a:lnTo>
                    <a:cubicBezTo>
                      <a:pt x="9474" y="9616"/>
                      <a:pt x="10442" y="9183"/>
                      <a:pt x="11109" y="8182"/>
                    </a:cubicBezTo>
                    <a:cubicBezTo>
                      <a:pt x="11809" y="7048"/>
                      <a:pt x="11943" y="5680"/>
                      <a:pt x="11276" y="4513"/>
                    </a:cubicBezTo>
                    <a:cubicBezTo>
                      <a:pt x="10518" y="3150"/>
                      <a:pt x="8779" y="2250"/>
                      <a:pt x="7149" y="2250"/>
                    </a:cubicBezTo>
                    <a:cubicBezTo>
                      <a:pt x="6266" y="2250"/>
                      <a:pt x="5416" y="2514"/>
                      <a:pt x="4771" y="3112"/>
                    </a:cubicBezTo>
                    <a:lnTo>
                      <a:pt x="4704" y="3178"/>
                    </a:lnTo>
                    <a:cubicBezTo>
                      <a:pt x="4686" y="3197"/>
                      <a:pt x="4664" y="3205"/>
                      <a:pt x="4645" y="3205"/>
                    </a:cubicBezTo>
                    <a:cubicBezTo>
                      <a:pt x="4595" y="3205"/>
                      <a:pt x="4556" y="3150"/>
                      <a:pt x="4604" y="3078"/>
                    </a:cubicBezTo>
                    <a:cubicBezTo>
                      <a:pt x="5038" y="2411"/>
                      <a:pt x="5004" y="1510"/>
                      <a:pt x="4304" y="1043"/>
                    </a:cubicBezTo>
                    <a:cubicBezTo>
                      <a:pt x="4088" y="896"/>
                      <a:pt x="3861" y="833"/>
                      <a:pt x="3636" y="833"/>
                    </a:cubicBezTo>
                    <a:cubicBezTo>
                      <a:pt x="3198" y="833"/>
                      <a:pt x="2766" y="1069"/>
                      <a:pt x="2436" y="1377"/>
                    </a:cubicBezTo>
                    <a:lnTo>
                      <a:pt x="2369" y="1377"/>
                    </a:lnTo>
                    <a:cubicBezTo>
                      <a:pt x="2359" y="1387"/>
                      <a:pt x="2347" y="1391"/>
                      <a:pt x="2334" y="1391"/>
                    </a:cubicBezTo>
                    <a:cubicBezTo>
                      <a:pt x="2302" y="1391"/>
                      <a:pt x="2269" y="1367"/>
                      <a:pt x="2269" y="1344"/>
                    </a:cubicBezTo>
                    <a:cubicBezTo>
                      <a:pt x="2112" y="716"/>
                      <a:pt x="1602" y="1"/>
                      <a:pt x="93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0" name="Google Shape;790;p41"/>
              <p:cNvSpPr/>
              <p:nvPr/>
            </p:nvSpPr>
            <p:spPr>
              <a:xfrm>
                <a:off x="3275283" y="1227259"/>
                <a:ext cx="222576" cy="520962"/>
              </a:xfrm>
              <a:custGeom>
                <a:avLst/>
                <a:gdLst/>
                <a:ahLst/>
                <a:cxnLst/>
                <a:rect l="l" t="t" r="r" b="b"/>
                <a:pathLst>
                  <a:path w="7240" h="16946" extrusionOk="0">
                    <a:moveTo>
                      <a:pt x="58" y="904"/>
                    </a:moveTo>
                    <a:cubicBezTo>
                      <a:pt x="39" y="910"/>
                      <a:pt x="20" y="915"/>
                      <a:pt x="1" y="921"/>
                    </a:cubicBezTo>
                    <a:lnTo>
                      <a:pt x="34" y="921"/>
                    </a:lnTo>
                    <a:cubicBezTo>
                      <a:pt x="45" y="921"/>
                      <a:pt x="53" y="914"/>
                      <a:pt x="58" y="904"/>
                    </a:cubicBezTo>
                    <a:close/>
                    <a:moveTo>
                      <a:pt x="2441" y="0"/>
                    </a:moveTo>
                    <a:cubicBezTo>
                      <a:pt x="1566" y="0"/>
                      <a:pt x="719" y="261"/>
                      <a:pt x="68" y="854"/>
                    </a:cubicBezTo>
                    <a:cubicBezTo>
                      <a:pt x="68" y="854"/>
                      <a:pt x="68" y="884"/>
                      <a:pt x="58" y="904"/>
                    </a:cubicBezTo>
                    <a:lnTo>
                      <a:pt x="58" y="904"/>
                    </a:lnTo>
                    <a:cubicBezTo>
                      <a:pt x="608" y="742"/>
                      <a:pt x="1174" y="650"/>
                      <a:pt x="1719" y="650"/>
                    </a:cubicBezTo>
                    <a:cubicBezTo>
                      <a:pt x="3009" y="650"/>
                      <a:pt x="4180" y="1166"/>
                      <a:pt x="4738" y="2489"/>
                    </a:cubicBezTo>
                    <a:cubicBezTo>
                      <a:pt x="5572" y="4457"/>
                      <a:pt x="4104" y="6525"/>
                      <a:pt x="2269" y="7426"/>
                    </a:cubicBezTo>
                    <a:cubicBezTo>
                      <a:pt x="3570" y="7692"/>
                      <a:pt x="4571" y="8827"/>
                      <a:pt x="4671" y="10294"/>
                    </a:cubicBezTo>
                    <a:cubicBezTo>
                      <a:pt x="4763" y="11678"/>
                      <a:pt x="4005" y="13231"/>
                      <a:pt x="2554" y="13231"/>
                    </a:cubicBezTo>
                    <a:cubicBezTo>
                      <a:pt x="2431" y="13231"/>
                      <a:pt x="2302" y="13220"/>
                      <a:pt x="2169" y="13196"/>
                    </a:cubicBezTo>
                    <a:cubicBezTo>
                      <a:pt x="2036" y="13196"/>
                      <a:pt x="1936" y="13163"/>
                      <a:pt x="1869" y="13130"/>
                    </a:cubicBezTo>
                    <a:lnTo>
                      <a:pt x="1869" y="13130"/>
                    </a:lnTo>
                    <a:cubicBezTo>
                      <a:pt x="1902" y="14164"/>
                      <a:pt x="1836" y="15164"/>
                      <a:pt x="1669" y="16199"/>
                    </a:cubicBezTo>
                    <a:lnTo>
                      <a:pt x="1702" y="16265"/>
                    </a:lnTo>
                    <a:cubicBezTo>
                      <a:pt x="1866" y="16741"/>
                      <a:pt x="2215" y="16945"/>
                      <a:pt x="2582" y="16945"/>
                    </a:cubicBezTo>
                    <a:cubicBezTo>
                      <a:pt x="3037" y="16945"/>
                      <a:pt x="3519" y="16631"/>
                      <a:pt x="3704" y="16132"/>
                    </a:cubicBezTo>
                    <a:cubicBezTo>
                      <a:pt x="4004" y="15331"/>
                      <a:pt x="3570" y="14631"/>
                      <a:pt x="3036" y="14030"/>
                    </a:cubicBezTo>
                    <a:lnTo>
                      <a:pt x="3003" y="14030"/>
                    </a:lnTo>
                    <a:cubicBezTo>
                      <a:pt x="2870" y="14030"/>
                      <a:pt x="2903" y="13830"/>
                      <a:pt x="3036" y="13830"/>
                    </a:cubicBezTo>
                    <a:cubicBezTo>
                      <a:pt x="3057" y="13831"/>
                      <a:pt x="3078" y="13831"/>
                      <a:pt x="3098" y="13831"/>
                    </a:cubicBezTo>
                    <a:cubicBezTo>
                      <a:pt x="4477" y="13831"/>
                      <a:pt x="5774" y="12741"/>
                      <a:pt x="5905" y="11295"/>
                    </a:cubicBezTo>
                    <a:cubicBezTo>
                      <a:pt x="6039" y="9761"/>
                      <a:pt x="5038" y="8727"/>
                      <a:pt x="3837" y="8026"/>
                    </a:cubicBezTo>
                    <a:cubicBezTo>
                      <a:pt x="3770" y="8026"/>
                      <a:pt x="3737" y="8093"/>
                      <a:pt x="3704" y="8093"/>
                    </a:cubicBezTo>
                    <a:cubicBezTo>
                      <a:pt x="3603" y="8093"/>
                      <a:pt x="3570" y="7959"/>
                      <a:pt x="3670" y="7926"/>
                    </a:cubicBezTo>
                    <a:cubicBezTo>
                      <a:pt x="3670" y="7859"/>
                      <a:pt x="3670" y="7859"/>
                      <a:pt x="3704" y="7859"/>
                    </a:cubicBezTo>
                    <a:lnTo>
                      <a:pt x="3737" y="7859"/>
                    </a:lnTo>
                    <a:cubicBezTo>
                      <a:pt x="4771" y="7359"/>
                      <a:pt x="5738" y="6925"/>
                      <a:pt x="6405" y="5925"/>
                    </a:cubicBezTo>
                    <a:cubicBezTo>
                      <a:pt x="7106" y="4790"/>
                      <a:pt x="7239" y="3423"/>
                      <a:pt x="6572" y="2255"/>
                    </a:cubicBezTo>
                    <a:cubicBezTo>
                      <a:pt x="5812" y="908"/>
                      <a:pt x="4076" y="0"/>
                      <a:pt x="244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1" name="Google Shape;791;p41"/>
              <p:cNvSpPr/>
              <p:nvPr/>
            </p:nvSpPr>
            <p:spPr>
              <a:xfrm>
                <a:off x="3134792" y="1158888"/>
                <a:ext cx="148732" cy="106953"/>
              </a:xfrm>
              <a:custGeom>
                <a:avLst/>
                <a:gdLst/>
                <a:ahLst/>
                <a:cxnLst/>
                <a:rect l="l" t="t" r="r" b="b"/>
                <a:pathLst>
                  <a:path w="4838" h="3479" extrusionOk="0">
                    <a:moveTo>
                      <a:pt x="765" y="1"/>
                    </a:moveTo>
                    <a:cubicBezTo>
                      <a:pt x="722" y="1"/>
                      <a:pt x="679" y="4"/>
                      <a:pt x="635" y="9"/>
                    </a:cubicBezTo>
                    <a:cubicBezTo>
                      <a:pt x="335" y="43"/>
                      <a:pt x="134" y="343"/>
                      <a:pt x="1" y="643"/>
                    </a:cubicBezTo>
                    <a:cubicBezTo>
                      <a:pt x="167" y="600"/>
                      <a:pt x="332" y="574"/>
                      <a:pt x="492" y="574"/>
                    </a:cubicBezTo>
                    <a:cubicBezTo>
                      <a:pt x="945" y="574"/>
                      <a:pt x="1356" y="777"/>
                      <a:pt x="1602" y="1344"/>
                    </a:cubicBezTo>
                    <a:cubicBezTo>
                      <a:pt x="1635" y="1410"/>
                      <a:pt x="1669" y="1544"/>
                      <a:pt x="1669" y="1677"/>
                    </a:cubicBezTo>
                    <a:cubicBezTo>
                      <a:pt x="2056" y="1567"/>
                      <a:pt x="2443" y="1502"/>
                      <a:pt x="2867" y="1502"/>
                    </a:cubicBezTo>
                    <a:cubicBezTo>
                      <a:pt x="2955" y="1502"/>
                      <a:pt x="3045" y="1505"/>
                      <a:pt x="3137" y="1510"/>
                    </a:cubicBezTo>
                    <a:cubicBezTo>
                      <a:pt x="3503" y="1577"/>
                      <a:pt x="3937" y="1977"/>
                      <a:pt x="3970" y="2378"/>
                    </a:cubicBezTo>
                    <a:cubicBezTo>
                      <a:pt x="4004" y="2811"/>
                      <a:pt x="3970" y="3145"/>
                      <a:pt x="3837" y="3479"/>
                    </a:cubicBezTo>
                    <a:cubicBezTo>
                      <a:pt x="4071" y="3378"/>
                      <a:pt x="4304" y="3312"/>
                      <a:pt x="4504" y="3212"/>
                    </a:cubicBezTo>
                    <a:cubicBezTo>
                      <a:pt x="4471" y="3212"/>
                      <a:pt x="4404" y="3178"/>
                      <a:pt x="4437" y="3078"/>
                    </a:cubicBezTo>
                    <a:cubicBezTo>
                      <a:pt x="4838" y="2411"/>
                      <a:pt x="4838" y="1510"/>
                      <a:pt x="4137" y="1043"/>
                    </a:cubicBezTo>
                    <a:cubicBezTo>
                      <a:pt x="3914" y="903"/>
                      <a:pt x="3679" y="840"/>
                      <a:pt x="3446" y="840"/>
                    </a:cubicBezTo>
                    <a:cubicBezTo>
                      <a:pt x="3016" y="840"/>
                      <a:pt x="2594" y="1053"/>
                      <a:pt x="2269" y="1377"/>
                    </a:cubicBezTo>
                    <a:lnTo>
                      <a:pt x="2236" y="1377"/>
                    </a:lnTo>
                    <a:cubicBezTo>
                      <a:pt x="2216" y="1387"/>
                      <a:pt x="2200" y="1391"/>
                      <a:pt x="2185" y="1391"/>
                    </a:cubicBezTo>
                    <a:cubicBezTo>
                      <a:pt x="2150" y="1391"/>
                      <a:pt x="2126" y="1367"/>
                      <a:pt x="2102" y="1344"/>
                    </a:cubicBezTo>
                    <a:cubicBezTo>
                      <a:pt x="1945" y="746"/>
                      <a:pt x="1462" y="1"/>
                      <a:pt x="76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2" name="Google Shape;792;p41"/>
              <p:cNvSpPr/>
              <p:nvPr/>
            </p:nvSpPr>
            <p:spPr>
              <a:xfrm>
                <a:off x="3114287" y="1150004"/>
                <a:ext cx="405094" cy="606027"/>
              </a:xfrm>
              <a:custGeom>
                <a:avLst/>
                <a:gdLst/>
                <a:ahLst/>
                <a:cxnLst/>
                <a:rect l="l" t="t" r="r" b="b"/>
                <a:pathLst>
                  <a:path w="13177" h="19713" extrusionOk="0">
                    <a:moveTo>
                      <a:pt x="852" y="2598"/>
                    </a:moveTo>
                    <a:lnTo>
                      <a:pt x="852" y="2598"/>
                    </a:lnTo>
                    <a:cubicBezTo>
                      <a:pt x="866" y="2600"/>
                      <a:pt x="883" y="2600"/>
                      <a:pt x="901" y="2600"/>
                    </a:cubicBezTo>
                    <a:lnTo>
                      <a:pt x="935" y="2600"/>
                    </a:lnTo>
                    <a:cubicBezTo>
                      <a:pt x="968" y="2667"/>
                      <a:pt x="1068" y="2700"/>
                      <a:pt x="1102" y="2800"/>
                    </a:cubicBezTo>
                    <a:cubicBezTo>
                      <a:pt x="999" y="2723"/>
                      <a:pt x="936" y="2666"/>
                      <a:pt x="852" y="2598"/>
                    </a:cubicBezTo>
                    <a:close/>
                    <a:moveTo>
                      <a:pt x="1465" y="256"/>
                    </a:moveTo>
                    <a:cubicBezTo>
                      <a:pt x="2162" y="256"/>
                      <a:pt x="2646" y="1002"/>
                      <a:pt x="2803" y="1599"/>
                    </a:cubicBezTo>
                    <a:cubicBezTo>
                      <a:pt x="2826" y="1623"/>
                      <a:pt x="2867" y="1646"/>
                      <a:pt x="2900" y="1646"/>
                    </a:cubicBezTo>
                    <a:cubicBezTo>
                      <a:pt x="2914" y="1646"/>
                      <a:pt x="2926" y="1642"/>
                      <a:pt x="2936" y="1633"/>
                    </a:cubicBezTo>
                    <a:lnTo>
                      <a:pt x="2970" y="1633"/>
                    </a:lnTo>
                    <a:cubicBezTo>
                      <a:pt x="3295" y="1308"/>
                      <a:pt x="3732" y="1081"/>
                      <a:pt x="4164" y="1081"/>
                    </a:cubicBezTo>
                    <a:cubicBezTo>
                      <a:pt x="4396" y="1081"/>
                      <a:pt x="4627" y="1147"/>
                      <a:pt x="4838" y="1299"/>
                    </a:cubicBezTo>
                    <a:cubicBezTo>
                      <a:pt x="5571" y="1766"/>
                      <a:pt x="5571" y="2667"/>
                      <a:pt x="5138" y="3334"/>
                    </a:cubicBezTo>
                    <a:cubicBezTo>
                      <a:pt x="5114" y="3406"/>
                      <a:pt x="5142" y="3461"/>
                      <a:pt x="5197" y="3461"/>
                    </a:cubicBezTo>
                    <a:cubicBezTo>
                      <a:pt x="5218" y="3461"/>
                      <a:pt x="5243" y="3453"/>
                      <a:pt x="5271" y="3434"/>
                    </a:cubicBezTo>
                    <a:cubicBezTo>
                      <a:pt x="5305" y="3434"/>
                      <a:pt x="5305" y="3367"/>
                      <a:pt x="5305" y="3367"/>
                    </a:cubicBezTo>
                    <a:cubicBezTo>
                      <a:pt x="5956" y="2774"/>
                      <a:pt x="6803" y="2513"/>
                      <a:pt x="7678" y="2513"/>
                    </a:cubicBezTo>
                    <a:cubicBezTo>
                      <a:pt x="9313" y="2513"/>
                      <a:pt x="11049" y="3421"/>
                      <a:pt x="11809" y="4768"/>
                    </a:cubicBezTo>
                    <a:cubicBezTo>
                      <a:pt x="12476" y="5936"/>
                      <a:pt x="12343" y="7303"/>
                      <a:pt x="11642" y="8438"/>
                    </a:cubicBezTo>
                    <a:cubicBezTo>
                      <a:pt x="10975" y="9438"/>
                      <a:pt x="10008" y="9872"/>
                      <a:pt x="8974" y="10372"/>
                    </a:cubicBezTo>
                    <a:lnTo>
                      <a:pt x="8941" y="10372"/>
                    </a:lnTo>
                    <a:cubicBezTo>
                      <a:pt x="8907" y="10372"/>
                      <a:pt x="8907" y="10372"/>
                      <a:pt x="8907" y="10439"/>
                    </a:cubicBezTo>
                    <a:cubicBezTo>
                      <a:pt x="8807" y="10472"/>
                      <a:pt x="8840" y="10606"/>
                      <a:pt x="8941" y="10606"/>
                    </a:cubicBezTo>
                    <a:cubicBezTo>
                      <a:pt x="8974" y="10606"/>
                      <a:pt x="9007" y="10539"/>
                      <a:pt x="9074" y="10539"/>
                    </a:cubicBezTo>
                    <a:cubicBezTo>
                      <a:pt x="10275" y="11240"/>
                      <a:pt x="11276" y="12274"/>
                      <a:pt x="11142" y="13808"/>
                    </a:cubicBezTo>
                    <a:cubicBezTo>
                      <a:pt x="11011" y="15254"/>
                      <a:pt x="9714" y="16344"/>
                      <a:pt x="8335" y="16344"/>
                    </a:cubicBezTo>
                    <a:cubicBezTo>
                      <a:pt x="8315" y="16344"/>
                      <a:pt x="8294" y="16344"/>
                      <a:pt x="8273" y="16343"/>
                    </a:cubicBezTo>
                    <a:cubicBezTo>
                      <a:pt x="8140" y="16343"/>
                      <a:pt x="8107" y="16543"/>
                      <a:pt x="8240" y="16543"/>
                    </a:cubicBezTo>
                    <a:lnTo>
                      <a:pt x="8273" y="16543"/>
                    </a:lnTo>
                    <a:cubicBezTo>
                      <a:pt x="8807" y="17144"/>
                      <a:pt x="9241" y="17844"/>
                      <a:pt x="8941" y="18645"/>
                    </a:cubicBezTo>
                    <a:cubicBezTo>
                      <a:pt x="8751" y="19139"/>
                      <a:pt x="8247" y="19459"/>
                      <a:pt x="7775" y="19459"/>
                    </a:cubicBezTo>
                    <a:cubicBezTo>
                      <a:pt x="7418" y="19459"/>
                      <a:pt x="7078" y="19276"/>
                      <a:pt x="6906" y="18845"/>
                    </a:cubicBezTo>
                    <a:cubicBezTo>
                      <a:pt x="6906" y="18845"/>
                      <a:pt x="6839" y="18812"/>
                      <a:pt x="6939" y="18778"/>
                    </a:cubicBezTo>
                    <a:cubicBezTo>
                      <a:pt x="7439" y="15776"/>
                      <a:pt x="7106" y="12641"/>
                      <a:pt x="6005" y="9805"/>
                    </a:cubicBezTo>
                    <a:cubicBezTo>
                      <a:pt x="5305" y="7870"/>
                      <a:pt x="4170" y="5869"/>
                      <a:pt x="2769" y="4268"/>
                    </a:cubicBezTo>
                    <a:cubicBezTo>
                      <a:pt x="2102" y="3467"/>
                      <a:pt x="1402" y="2667"/>
                      <a:pt x="635" y="1966"/>
                    </a:cubicBezTo>
                    <a:cubicBezTo>
                      <a:pt x="601" y="1766"/>
                      <a:pt x="568" y="1533"/>
                      <a:pt x="601" y="1332"/>
                    </a:cubicBezTo>
                    <a:cubicBezTo>
                      <a:pt x="635" y="932"/>
                      <a:pt x="901" y="332"/>
                      <a:pt x="1335" y="265"/>
                    </a:cubicBezTo>
                    <a:cubicBezTo>
                      <a:pt x="1379" y="259"/>
                      <a:pt x="1423" y="256"/>
                      <a:pt x="1465" y="256"/>
                    </a:cubicBezTo>
                    <a:close/>
                    <a:moveTo>
                      <a:pt x="1410" y="0"/>
                    </a:moveTo>
                    <a:cubicBezTo>
                      <a:pt x="1253" y="0"/>
                      <a:pt x="1093" y="40"/>
                      <a:pt x="935" y="132"/>
                    </a:cubicBezTo>
                    <a:cubicBezTo>
                      <a:pt x="268" y="532"/>
                      <a:pt x="1" y="1966"/>
                      <a:pt x="735" y="2467"/>
                    </a:cubicBezTo>
                    <a:lnTo>
                      <a:pt x="735" y="2500"/>
                    </a:lnTo>
                    <a:cubicBezTo>
                      <a:pt x="747" y="2513"/>
                      <a:pt x="758" y="2525"/>
                      <a:pt x="770" y="2538"/>
                    </a:cubicBezTo>
                    <a:lnTo>
                      <a:pt x="770" y="2538"/>
                    </a:lnTo>
                    <a:cubicBezTo>
                      <a:pt x="786" y="2567"/>
                      <a:pt x="801" y="2583"/>
                      <a:pt x="820" y="2591"/>
                    </a:cubicBezTo>
                    <a:lnTo>
                      <a:pt x="820" y="2591"/>
                    </a:lnTo>
                    <a:cubicBezTo>
                      <a:pt x="1826" y="3654"/>
                      <a:pt x="2827" y="4603"/>
                      <a:pt x="3670" y="5836"/>
                    </a:cubicBezTo>
                    <a:cubicBezTo>
                      <a:pt x="4571" y="7070"/>
                      <a:pt x="5238" y="8471"/>
                      <a:pt x="5772" y="9872"/>
                    </a:cubicBezTo>
                    <a:cubicBezTo>
                      <a:pt x="6806" y="12707"/>
                      <a:pt x="7106" y="15809"/>
                      <a:pt x="6639" y="18745"/>
                    </a:cubicBezTo>
                    <a:cubicBezTo>
                      <a:pt x="6639" y="18845"/>
                      <a:pt x="6672" y="18878"/>
                      <a:pt x="6739" y="18878"/>
                    </a:cubicBezTo>
                    <a:lnTo>
                      <a:pt x="6739" y="18945"/>
                    </a:lnTo>
                    <a:cubicBezTo>
                      <a:pt x="6926" y="19449"/>
                      <a:pt x="7384" y="19713"/>
                      <a:pt x="7863" y="19713"/>
                    </a:cubicBezTo>
                    <a:cubicBezTo>
                      <a:pt x="8239" y="19713"/>
                      <a:pt x="8628" y="19550"/>
                      <a:pt x="8907" y="19212"/>
                    </a:cubicBezTo>
                    <a:cubicBezTo>
                      <a:pt x="9574" y="18378"/>
                      <a:pt x="9274" y="17277"/>
                      <a:pt x="8440" y="16610"/>
                    </a:cubicBezTo>
                    <a:cubicBezTo>
                      <a:pt x="9808" y="16510"/>
                      <a:pt x="11075" y="15376"/>
                      <a:pt x="11242" y="13975"/>
                    </a:cubicBezTo>
                    <a:cubicBezTo>
                      <a:pt x="11409" y="12641"/>
                      <a:pt x="10475" y="11039"/>
                      <a:pt x="9174" y="10539"/>
                    </a:cubicBezTo>
                    <a:cubicBezTo>
                      <a:pt x="11576" y="9839"/>
                      <a:pt x="13177" y="6970"/>
                      <a:pt x="11909" y="4702"/>
                    </a:cubicBezTo>
                    <a:cubicBezTo>
                      <a:pt x="11242" y="3501"/>
                      <a:pt x="9975" y="2767"/>
                      <a:pt x="8640" y="2500"/>
                    </a:cubicBezTo>
                    <a:cubicBezTo>
                      <a:pt x="8292" y="2430"/>
                      <a:pt x="7903" y="2385"/>
                      <a:pt x="7508" y="2385"/>
                    </a:cubicBezTo>
                    <a:cubicBezTo>
                      <a:pt x="6771" y="2385"/>
                      <a:pt x="6015" y="2544"/>
                      <a:pt x="5471" y="3000"/>
                    </a:cubicBezTo>
                    <a:cubicBezTo>
                      <a:pt x="5738" y="2367"/>
                      <a:pt x="5505" y="1633"/>
                      <a:pt x="5004" y="1199"/>
                    </a:cubicBezTo>
                    <a:cubicBezTo>
                      <a:pt x="4751" y="988"/>
                      <a:pt x="4415" y="884"/>
                      <a:pt x="4078" y="884"/>
                    </a:cubicBezTo>
                    <a:cubicBezTo>
                      <a:pt x="3617" y="884"/>
                      <a:pt x="3154" y="1080"/>
                      <a:pt x="2903" y="1466"/>
                    </a:cubicBezTo>
                    <a:cubicBezTo>
                      <a:pt x="2766" y="811"/>
                      <a:pt x="2117" y="0"/>
                      <a:pt x="14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3" name="Google Shape;793;p41"/>
              <p:cNvSpPr/>
              <p:nvPr/>
            </p:nvSpPr>
            <p:spPr>
              <a:xfrm>
                <a:off x="2929712" y="2482514"/>
                <a:ext cx="223590" cy="69632"/>
              </a:xfrm>
              <a:custGeom>
                <a:avLst/>
                <a:gdLst/>
                <a:ahLst/>
                <a:cxnLst/>
                <a:rect l="l" t="t" r="r" b="b"/>
                <a:pathLst>
                  <a:path w="7273" h="2265" extrusionOk="0">
                    <a:moveTo>
                      <a:pt x="5210" y="0"/>
                    </a:moveTo>
                    <a:cubicBezTo>
                      <a:pt x="5062" y="0"/>
                      <a:pt x="4915" y="7"/>
                      <a:pt x="4771" y="18"/>
                    </a:cubicBezTo>
                    <a:cubicBezTo>
                      <a:pt x="4103" y="51"/>
                      <a:pt x="3436" y="151"/>
                      <a:pt x="2769" y="218"/>
                    </a:cubicBezTo>
                    <a:cubicBezTo>
                      <a:pt x="2407" y="269"/>
                      <a:pt x="2045" y="301"/>
                      <a:pt x="1686" y="301"/>
                    </a:cubicBezTo>
                    <a:cubicBezTo>
                      <a:pt x="1116" y="301"/>
                      <a:pt x="552" y="222"/>
                      <a:pt x="1" y="18"/>
                    </a:cubicBezTo>
                    <a:lnTo>
                      <a:pt x="1" y="18"/>
                    </a:lnTo>
                    <a:cubicBezTo>
                      <a:pt x="801" y="718"/>
                      <a:pt x="1602" y="1318"/>
                      <a:pt x="2602" y="1685"/>
                    </a:cubicBezTo>
                    <a:cubicBezTo>
                      <a:pt x="3254" y="1950"/>
                      <a:pt x="4278" y="2264"/>
                      <a:pt x="5190" y="2264"/>
                    </a:cubicBezTo>
                    <a:cubicBezTo>
                      <a:pt x="5772" y="2264"/>
                      <a:pt x="6308" y="2136"/>
                      <a:pt x="6672" y="1785"/>
                    </a:cubicBezTo>
                    <a:cubicBezTo>
                      <a:pt x="7272" y="1185"/>
                      <a:pt x="6905" y="384"/>
                      <a:pt x="6172" y="151"/>
                    </a:cubicBezTo>
                    <a:cubicBezTo>
                      <a:pt x="5872" y="36"/>
                      <a:pt x="5540" y="0"/>
                      <a:pt x="52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4" name="Google Shape;794;p41"/>
              <p:cNvSpPr/>
              <p:nvPr/>
            </p:nvSpPr>
            <p:spPr>
              <a:xfrm>
                <a:off x="2994332" y="2499453"/>
                <a:ext cx="113839" cy="15648"/>
              </a:xfrm>
              <a:custGeom>
                <a:avLst/>
                <a:gdLst/>
                <a:ahLst/>
                <a:cxnLst/>
                <a:rect l="l" t="t" r="r" b="b"/>
                <a:pathLst>
                  <a:path w="3703" h="509" extrusionOk="0">
                    <a:moveTo>
                      <a:pt x="3536" y="0"/>
                    </a:moveTo>
                    <a:cubicBezTo>
                      <a:pt x="2969" y="0"/>
                      <a:pt x="2368" y="167"/>
                      <a:pt x="1801" y="234"/>
                    </a:cubicBezTo>
                    <a:cubicBezTo>
                      <a:pt x="1201" y="267"/>
                      <a:pt x="567" y="234"/>
                      <a:pt x="33" y="334"/>
                    </a:cubicBezTo>
                    <a:cubicBezTo>
                      <a:pt x="0" y="334"/>
                      <a:pt x="0" y="401"/>
                      <a:pt x="33" y="401"/>
                    </a:cubicBezTo>
                    <a:cubicBezTo>
                      <a:pt x="300" y="484"/>
                      <a:pt x="584" y="509"/>
                      <a:pt x="871" y="509"/>
                    </a:cubicBezTo>
                    <a:cubicBezTo>
                      <a:pt x="1159" y="509"/>
                      <a:pt x="1451" y="484"/>
                      <a:pt x="1735" y="467"/>
                    </a:cubicBezTo>
                    <a:cubicBezTo>
                      <a:pt x="2368" y="434"/>
                      <a:pt x="3069" y="401"/>
                      <a:pt x="3669" y="167"/>
                    </a:cubicBezTo>
                    <a:cubicBezTo>
                      <a:pt x="3703" y="134"/>
                      <a:pt x="3669" y="0"/>
                      <a:pt x="353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5" name="Google Shape;795;p41"/>
              <p:cNvSpPr/>
              <p:nvPr/>
            </p:nvSpPr>
            <p:spPr>
              <a:xfrm>
                <a:off x="2916678" y="2471324"/>
                <a:ext cx="236625" cy="84972"/>
              </a:xfrm>
              <a:custGeom>
                <a:avLst/>
                <a:gdLst/>
                <a:ahLst/>
                <a:cxnLst/>
                <a:rect l="l" t="t" r="r" b="b"/>
                <a:pathLst>
                  <a:path w="7697" h="2764" extrusionOk="0">
                    <a:moveTo>
                      <a:pt x="5641" y="412"/>
                    </a:moveTo>
                    <a:cubicBezTo>
                      <a:pt x="5992" y="412"/>
                      <a:pt x="6353" y="429"/>
                      <a:pt x="6662" y="548"/>
                    </a:cubicBezTo>
                    <a:cubicBezTo>
                      <a:pt x="7329" y="815"/>
                      <a:pt x="7696" y="1582"/>
                      <a:pt x="7096" y="2149"/>
                    </a:cubicBezTo>
                    <a:cubicBezTo>
                      <a:pt x="6730" y="2489"/>
                      <a:pt x="6190" y="2614"/>
                      <a:pt x="5605" y="2614"/>
                    </a:cubicBezTo>
                    <a:cubicBezTo>
                      <a:pt x="4695" y="2614"/>
                      <a:pt x="3676" y="2313"/>
                      <a:pt x="3026" y="2049"/>
                    </a:cubicBezTo>
                    <a:cubicBezTo>
                      <a:pt x="2059" y="1682"/>
                      <a:pt x="1225" y="1082"/>
                      <a:pt x="491" y="415"/>
                    </a:cubicBezTo>
                    <a:lnTo>
                      <a:pt x="491" y="415"/>
                    </a:lnTo>
                    <a:cubicBezTo>
                      <a:pt x="1041" y="605"/>
                      <a:pt x="1631" y="675"/>
                      <a:pt x="2219" y="675"/>
                    </a:cubicBezTo>
                    <a:cubicBezTo>
                      <a:pt x="2558" y="675"/>
                      <a:pt x="2897" y="652"/>
                      <a:pt x="3227" y="615"/>
                    </a:cubicBezTo>
                    <a:cubicBezTo>
                      <a:pt x="3894" y="548"/>
                      <a:pt x="4561" y="482"/>
                      <a:pt x="5228" y="415"/>
                    </a:cubicBezTo>
                    <a:cubicBezTo>
                      <a:pt x="5361" y="415"/>
                      <a:pt x="5500" y="412"/>
                      <a:pt x="5641" y="412"/>
                    </a:cubicBezTo>
                    <a:close/>
                    <a:moveTo>
                      <a:pt x="45" y="1"/>
                    </a:moveTo>
                    <a:cubicBezTo>
                      <a:pt x="27" y="1"/>
                      <a:pt x="1" y="24"/>
                      <a:pt x="24" y="48"/>
                    </a:cubicBezTo>
                    <a:lnTo>
                      <a:pt x="91" y="148"/>
                    </a:lnTo>
                    <a:cubicBezTo>
                      <a:pt x="91" y="181"/>
                      <a:pt x="91" y="215"/>
                      <a:pt x="158" y="215"/>
                    </a:cubicBezTo>
                    <a:cubicBezTo>
                      <a:pt x="1025" y="1316"/>
                      <a:pt x="2359" y="2049"/>
                      <a:pt x="3660" y="2416"/>
                    </a:cubicBezTo>
                    <a:cubicBezTo>
                      <a:pt x="4196" y="2572"/>
                      <a:pt x="4964" y="2763"/>
                      <a:pt x="5691" y="2763"/>
                    </a:cubicBezTo>
                    <a:cubicBezTo>
                      <a:pt x="6368" y="2763"/>
                      <a:pt x="7010" y="2597"/>
                      <a:pt x="7396" y="2083"/>
                    </a:cubicBezTo>
                    <a:cubicBezTo>
                      <a:pt x="7696" y="1716"/>
                      <a:pt x="7696" y="1215"/>
                      <a:pt x="7363" y="815"/>
                    </a:cubicBezTo>
                    <a:cubicBezTo>
                      <a:pt x="6929" y="248"/>
                      <a:pt x="6195" y="181"/>
                      <a:pt x="5562" y="181"/>
                    </a:cubicBezTo>
                    <a:cubicBezTo>
                      <a:pt x="4436" y="181"/>
                      <a:pt x="3297" y="442"/>
                      <a:pt x="2178" y="442"/>
                    </a:cubicBezTo>
                    <a:cubicBezTo>
                      <a:pt x="1506" y="442"/>
                      <a:pt x="841" y="348"/>
                      <a:pt x="191" y="48"/>
                    </a:cubicBezTo>
                    <a:cubicBezTo>
                      <a:pt x="180" y="37"/>
                      <a:pt x="172" y="33"/>
                      <a:pt x="165" y="33"/>
                    </a:cubicBezTo>
                    <a:cubicBezTo>
                      <a:pt x="150" y="33"/>
                      <a:pt x="135" y="48"/>
                      <a:pt x="91" y="48"/>
                    </a:cubicBezTo>
                    <a:lnTo>
                      <a:pt x="58" y="15"/>
                    </a:lnTo>
                    <a:cubicBezTo>
                      <a:pt x="58" y="5"/>
                      <a:pt x="52" y="1"/>
                      <a:pt x="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6" name="Google Shape;796;p41"/>
              <p:cNvSpPr/>
              <p:nvPr/>
            </p:nvSpPr>
            <p:spPr>
              <a:xfrm>
                <a:off x="2968878" y="2552759"/>
                <a:ext cx="67511" cy="117129"/>
              </a:xfrm>
              <a:custGeom>
                <a:avLst/>
                <a:gdLst/>
                <a:ahLst/>
                <a:cxnLst/>
                <a:rect l="l" t="t" r="r" b="b"/>
                <a:pathLst>
                  <a:path w="2196" h="3810" extrusionOk="0">
                    <a:moveTo>
                      <a:pt x="61" y="1"/>
                    </a:moveTo>
                    <a:cubicBezTo>
                      <a:pt x="194" y="568"/>
                      <a:pt x="128" y="1102"/>
                      <a:pt x="61" y="1735"/>
                    </a:cubicBezTo>
                    <a:cubicBezTo>
                      <a:pt x="0" y="2524"/>
                      <a:pt x="188" y="3810"/>
                      <a:pt x="1176" y="3810"/>
                    </a:cubicBezTo>
                    <a:cubicBezTo>
                      <a:pt x="1275" y="3810"/>
                      <a:pt x="1381" y="3797"/>
                      <a:pt x="1495" y="3770"/>
                    </a:cubicBezTo>
                    <a:cubicBezTo>
                      <a:pt x="2129" y="3603"/>
                      <a:pt x="2196" y="2736"/>
                      <a:pt x="2062" y="2269"/>
                    </a:cubicBezTo>
                    <a:cubicBezTo>
                      <a:pt x="1962" y="1869"/>
                      <a:pt x="1729" y="1535"/>
                      <a:pt x="1495" y="1235"/>
                    </a:cubicBezTo>
                    <a:cubicBezTo>
                      <a:pt x="1062" y="735"/>
                      <a:pt x="628" y="368"/>
                      <a:pt x="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7" name="Google Shape;797;p41"/>
              <p:cNvSpPr/>
              <p:nvPr/>
            </p:nvSpPr>
            <p:spPr>
              <a:xfrm>
                <a:off x="2995346" y="2589250"/>
                <a:ext cx="33878" cy="64959"/>
              </a:xfrm>
              <a:custGeom>
                <a:avLst/>
                <a:gdLst/>
                <a:ahLst/>
                <a:cxnLst/>
                <a:rect l="l" t="t" r="r" b="b"/>
                <a:pathLst>
                  <a:path w="1102" h="2113" extrusionOk="0">
                    <a:moveTo>
                      <a:pt x="50" y="1"/>
                    </a:moveTo>
                    <a:cubicBezTo>
                      <a:pt x="17" y="1"/>
                      <a:pt x="0" y="24"/>
                      <a:pt x="0" y="48"/>
                    </a:cubicBezTo>
                    <a:cubicBezTo>
                      <a:pt x="167" y="348"/>
                      <a:pt x="301" y="682"/>
                      <a:pt x="434" y="982"/>
                    </a:cubicBezTo>
                    <a:cubicBezTo>
                      <a:pt x="501" y="1316"/>
                      <a:pt x="501" y="1649"/>
                      <a:pt x="634" y="1983"/>
                    </a:cubicBezTo>
                    <a:cubicBezTo>
                      <a:pt x="652" y="2071"/>
                      <a:pt x="707" y="2112"/>
                      <a:pt x="759" y="2112"/>
                    </a:cubicBezTo>
                    <a:cubicBezTo>
                      <a:pt x="806" y="2112"/>
                      <a:pt x="852" y="2079"/>
                      <a:pt x="868" y="2016"/>
                    </a:cubicBezTo>
                    <a:cubicBezTo>
                      <a:pt x="1101" y="1316"/>
                      <a:pt x="601" y="482"/>
                      <a:pt x="100" y="15"/>
                    </a:cubicBezTo>
                    <a:cubicBezTo>
                      <a:pt x="81" y="5"/>
                      <a:pt x="64" y="1"/>
                      <a:pt x="5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8" name="Google Shape;798;p41"/>
              <p:cNvSpPr/>
              <p:nvPr/>
            </p:nvSpPr>
            <p:spPr>
              <a:xfrm>
                <a:off x="2953291" y="2543813"/>
                <a:ext cx="91305" cy="132439"/>
              </a:xfrm>
              <a:custGeom>
                <a:avLst/>
                <a:gdLst/>
                <a:ahLst/>
                <a:cxnLst/>
                <a:rect l="l" t="t" r="r" b="b"/>
                <a:pathLst>
                  <a:path w="2970" h="4308" extrusionOk="0">
                    <a:moveTo>
                      <a:pt x="568" y="192"/>
                    </a:moveTo>
                    <a:lnTo>
                      <a:pt x="568" y="192"/>
                    </a:lnTo>
                    <a:cubicBezTo>
                      <a:pt x="1135" y="525"/>
                      <a:pt x="1569" y="959"/>
                      <a:pt x="2002" y="1459"/>
                    </a:cubicBezTo>
                    <a:cubicBezTo>
                      <a:pt x="2236" y="1793"/>
                      <a:pt x="2503" y="2126"/>
                      <a:pt x="2569" y="2527"/>
                    </a:cubicBezTo>
                    <a:cubicBezTo>
                      <a:pt x="2703" y="3027"/>
                      <a:pt x="2636" y="3861"/>
                      <a:pt x="2002" y="4028"/>
                    </a:cubicBezTo>
                    <a:cubicBezTo>
                      <a:pt x="1888" y="4055"/>
                      <a:pt x="1782" y="4068"/>
                      <a:pt x="1684" y="4068"/>
                    </a:cubicBezTo>
                    <a:cubicBezTo>
                      <a:pt x="695" y="4068"/>
                      <a:pt x="507" y="2776"/>
                      <a:pt x="568" y="1926"/>
                    </a:cubicBezTo>
                    <a:cubicBezTo>
                      <a:pt x="635" y="1359"/>
                      <a:pt x="701" y="759"/>
                      <a:pt x="568" y="192"/>
                    </a:cubicBezTo>
                    <a:close/>
                    <a:moveTo>
                      <a:pt x="442" y="0"/>
                    </a:moveTo>
                    <a:cubicBezTo>
                      <a:pt x="380" y="0"/>
                      <a:pt x="314" y="44"/>
                      <a:pt x="334" y="125"/>
                    </a:cubicBezTo>
                    <a:cubicBezTo>
                      <a:pt x="568" y="1226"/>
                      <a:pt x="1" y="2527"/>
                      <a:pt x="568" y="3561"/>
                    </a:cubicBezTo>
                    <a:cubicBezTo>
                      <a:pt x="809" y="3996"/>
                      <a:pt x="1261" y="4308"/>
                      <a:pt x="1719" y="4308"/>
                    </a:cubicBezTo>
                    <a:cubicBezTo>
                      <a:pt x="1894" y="4308"/>
                      <a:pt x="2070" y="4263"/>
                      <a:pt x="2236" y="4161"/>
                    </a:cubicBezTo>
                    <a:cubicBezTo>
                      <a:pt x="2903" y="3728"/>
                      <a:pt x="2970" y="2827"/>
                      <a:pt x="2669" y="2160"/>
                    </a:cubicBezTo>
                    <a:cubicBezTo>
                      <a:pt x="2236" y="1293"/>
                      <a:pt x="1402" y="525"/>
                      <a:pt x="534" y="58"/>
                    </a:cubicBezTo>
                    <a:cubicBezTo>
                      <a:pt x="521" y="19"/>
                      <a:pt x="482" y="0"/>
                      <a:pt x="4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9" name="Google Shape;799;p41"/>
              <p:cNvSpPr/>
              <p:nvPr/>
            </p:nvSpPr>
            <p:spPr>
              <a:xfrm>
                <a:off x="2911267" y="2511749"/>
                <a:ext cx="36922" cy="63422"/>
              </a:xfrm>
              <a:custGeom>
                <a:avLst/>
                <a:gdLst/>
                <a:ahLst/>
                <a:cxnLst/>
                <a:rect l="l" t="t" r="r" b="b"/>
                <a:pathLst>
                  <a:path w="1201" h="2063" extrusionOk="0">
                    <a:moveTo>
                      <a:pt x="367" y="1"/>
                    </a:moveTo>
                    <a:cubicBezTo>
                      <a:pt x="167" y="367"/>
                      <a:pt x="0" y="834"/>
                      <a:pt x="33" y="1268"/>
                    </a:cubicBezTo>
                    <a:cubicBezTo>
                      <a:pt x="33" y="1435"/>
                      <a:pt x="67" y="1568"/>
                      <a:pt x="100" y="1702"/>
                    </a:cubicBezTo>
                    <a:cubicBezTo>
                      <a:pt x="197" y="1876"/>
                      <a:pt x="373" y="2063"/>
                      <a:pt x="556" y="2063"/>
                    </a:cubicBezTo>
                    <a:cubicBezTo>
                      <a:pt x="688" y="2063"/>
                      <a:pt x="823" y="1967"/>
                      <a:pt x="934" y="1702"/>
                    </a:cubicBezTo>
                    <a:cubicBezTo>
                      <a:pt x="1201" y="1101"/>
                      <a:pt x="734" y="434"/>
                      <a:pt x="3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0" name="Google Shape;800;p41"/>
              <p:cNvSpPr/>
              <p:nvPr/>
            </p:nvSpPr>
            <p:spPr>
              <a:xfrm>
                <a:off x="2904074" y="2504156"/>
                <a:ext cx="45161" cy="75534"/>
              </a:xfrm>
              <a:custGeom>
                <a:avLst/>
                <a:gdLst/>
                <a:ahLst/>
                <a:cxnLst/>
                <a:rect l="l" t="t" r="r" b="b"/>
                <a:pathLst>
                  <a:path w="1469" h="2457" extrusionOk="0">
                    <a:moveTo>
                      <a:pt x="601" y="248"/>
                    </a:moveTo>
                    <a:cubicBezTo>
                      <a:pt x="968" y="681"/>
                      <a:pt x="1468" y="1348"/>
                      <a:pt x="1168" y="1949"/>
                    </a:cubicBezTo>
                    <a:cubicBezTo>
                      <a:pt x="1029" y="2214"/>
                      <a:pt x="883" y="2310"/>
                      <a:pt x="752" y="2310"/>
                    </a:cubicBezTo>
                    <a:cubicBezTo>
                      <a:pt x="569" y="2310"/>
                      <a:pt x="412" y="2123"/>
                      <a:pt x="334" y="1949"/>
                    </a:cubicBezTo>
                    <a:cubicBezTo>
                      <a:pt x="301" y="1815"/>
                      <a:pt x="267" y="1682"/>
                      <a:pt x="267" y="1515"/>
                    </a:cubicBezTo>
                    <a:cubicBezTo>
                      <a:pt x="234" y="1081"/>
                      <a:pt x="401" y="614"/>
                      <a:pt x="601" y="248"/>
                    </a:cubicBezTo>
                    <a:close/>
                    <a:moveTo>
                      <a:pt x="440" y="0"/>
                    </a:moveTo>
                    <a:cubicBezTo>
                      <a:pt x="420" y="0"/>
                      <a:pt x="411" y="24"/>
                      <a:pt x="434" y="47"/>
                    </a:cubicBezTo>
                    <a:lnTo>
                      <a:pt x="468" y="114"/>
                    </a:lnTo>
                    <a:cubicBezTo>
                      <a:pt x="234" y="614"/>
                      <a:pt x="1" y="1215"/>
                      <a:pt x="134" y="1782"/>
                    </a:cubicBezTo>
                    <a:cubicBezTo>
                      <a:pt x="227" y="2091"/>
                      <a:pt x="434" y="2456"/>
                      <a:pt x="755" y="2456"/>
                    </a:cubicBezTo>
                    <a:cubicBezTo>
                      <a:pt x="781" y="2456"/>
                      <a:pt x="807" y="2454"/>
                      <a:pt x="835" y="2449"/>
                    </a:cubicBezTo>
                    <a:cubicBezTo>
                      <a:pt x="1268" y="2349"/>
                      <a:pt x="1402" y="1782"/>
                      <a:pt x="1335" y="1415"/>
                    </a:cubicBezTo>
                    <a:cubicBezTo>
                      <a:pt x="1302" y="915"/>
                      <a:pt x="968" y="481"/>
                      <a:pt x="601" y="147"/>
                    </a:cubicBezTo>
                    <a:cubicBezTo>
                      <a:pt x="601" y="114"/>
                      <a:pt x="568" y="47"/>
                      <a:pt x="501" y="47"/>
                    </a:cubicBezTo>
                    <a:lnTo>
                      <a:pt x="468" y="14"/>
                    </a:lnTo>
                    <a:cubicBezTo>
                      <a:pt x="458" y="4"/>
                      <a:pt x="448" y="0"/>
                      <a:pt x="4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1" name="Google Shape;801;p41"/>
              <p:cNvSpPr/>
              <p:nvPr/>
            </p:nvSpPr>
            <p:spPr>
              <a:xfrm>
                <a:off x="1649925" y="2505447"/>
                <a:ext cx="105662" cy="70954"/>
              </a:xfrm>
              <a:custGeom>
                <a:avLst/>
                <a:gdLst/>
                <a:ahLst/>
                <a:cxnLst/>
                <a:rect l="l" t="t" r="r" b="b"/>
                <a:pathLst>
                  <a:path w="3437" h="2308" extrusionOk="0">
                    <a:moveTo>
                      <a:pt x="742" y="0"/>
                    </a:moveTo>
                    <a:cubicBezTo>
                      <a:pt x="339" y="0"/>
                      <a:pt x="1" y="275"/>
                      <a:pt x="1" y="873"/>
                    </a:cubicBezTo>
                    <a:cubicBezTo>
                      <a:pt x="1" y="1873"/>
                      <a:pt x="1202" y="2307"/>
                      <a:pt x="2002" y="2307"/>
                    </a:cubicBezTo>
                    <a:cubicBezTo>
                      <a:pt x="2503" y="2307"/>
                      <a:pt x="3003" y="2240"/>
                      <a:pt x="3437" y="2207"/>
                    </a:cubicBezTo>
                    <a:cubicBezTo>
                      <a:pt x="2936" y="1773"/>
                      <a:pt x="2469" y="1273"/>
                      <a:pt x="2036" y="806"/>
                    </a:cubicBezTo>
                    <a:cubicBezTo>
                      <a:pt x="1835" y="606"/>
                      <a:pt x="1602" y="339"/>
                      <a:pt x="1368" y="206"/>
                    </a:cubicBezTo>
                    <a:cubicBezTo>
                      <a:pt x="1167" y="71"/>
                      <a:pt x="946" y="0"/>
                      <a:pt x="742" y="0"/>
                    </a:cubicBezTo>
                    <a:close/>
                  </a:path>
                </a:pathLst>
              </a:custGeom>
              <a:solidFill>
                <a:srgbClr val="A5E0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2" name="Google Shape;802;p41"/>
              <p:cNvSpPr/>
              <p:nvPr/>
            </p:nvSpPr>
            <p:spPr>
              <a:xfrm>
                <a:off x="1657119" y="2505355"/>
                <a:ext cx="100528" cy="71046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2311" extrusionOk="0">
                    <a:moveTo>
                      <a:pt x="559" y="0"/>
                    </a:moveTo>
                    <a:cubicBezTo>
                      <a:pt x="351" y="0"/>
                      <a:pt x="150" y="58"/>
                      <a:pt x="0" y="175"/>
                    </a:cubicBezTo>
                    <a:cubicBezTo>
                      <a:pt x="134" y="275"/>
                      <a:pt x="234" y="275"/>
                      <a:pt x="434" y="309"/>
                    </a:cubicBezTo>
                    <a:cubicBezTo>
                      <a:pt x="968" y="475"/>
                      <a:pt x="1435" y="776"/>
                      <a:pt x="1835" y="1109"/>
                    </a:cubicBezTo>
                    <a:cubicBezTo>
                      <a:pt x="2269" y="1409"/>
                      <a:pt x="2469" y="1876"/>
                      <a:pt x="2302" y="2310"/>
                    </a:cubicBezTo>
                    <a:cubicBezTo>
                      <a:pt x="2636" y="2277"/>
                      <a:pt x="2936" y="2243"/>
                      <a:pt x="3269" y="2177"/>
                    </a:cubicBezTo>
                    <a:cubicBezTo>
                      <a:pt x="2769" y="1776"/>
                      <a:pt x="2302" y="1276"/>
                      <a:pt x="1835" y="809"/>
                    </a:cubicBezTo>
                    <a:cubicBezTo>
                      <a:pt x="1635" y="609"/>
                      <a:pt x="1401" y="342"/>
                      <a:pt x="1168" y="175"/>
                    </a:cubicBezTo>
                    <a:cubicBezTo>
                      <a:pt x="984" y="58"/>
                      <a:pt x="768" y="0"/>
                      <a:pt x="559" y="0"/>
                    </a:cubicBezTo>
                    <a:close/>
                  </a:path>
                </a:pathLst>
              </a:custGeom>
              <a:solidFill>
                <a:srgbClr val="A5E0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3" name="Google Shape;803;p41"/>
              <p:cNvSpPr/>
              <p:nvPr/>
            </p:nvSpPr>
            <p:spPr>
              <a:xfrm>
                <a:off x="1656073" y="2534037"/>
                <a:ext cx="39443" cy="31357"/>
              </a:xfrm>
              <a:custGeom>
                <a:avLst/>
                <a:gdLst/>
                <a:ahLst/>
                <a:cxnLst/>
                <a:rect l="l" t="t" r="r" b="b"/>
                <a:pathLst>
                  <a:path w="1283" h="1020" extrusionOk="0">
                    <a:moveTo>
                      <a:pt x="87" y="1"/>
                    </a:moveTo>
                    <a:cubicBezTo>
                      <a:pt x="24" y="1"/>
                      <a:pt x="1" y="60"/>
                      <a:pt x="1" y="143"/>
                    </a:cubicBezTo>
                    <a:cubicBezTo>
                      <a:pt x="34" y="343"/>
                      <a:pt x="301" y="510"/>
                      <a:pt x="468" y="643"/>
                    </a:cubicBezTo>
                    <a:cubicBezTo>
                      <a:pt x="668" y="810"/>
                      <a:pt x="902" y="877"/>
                      <a:pt x="1168" y="1010"/>
                    </a:cubicBezTo>
                    <a:cubicBezTo>
                      <a:pt x="1181" y="1016"/>
                      <a:pt x="1194" y="1019"/>
                      <a:pt x="1206" y="1019"/>
                    </a:cubicBezTo>
                    <a:cubicBezTo>
                      <a:pt x="1255" y="1019"/>
                      <a:pt x="1283" y="970"/>
                      <a:pt x="1202" y="943"/>
                    </a:cubicBezTo>
                    <a:cubicBezTo>
                      <a:pt x="1002" y="777"/>
                      <a:pt x="802" y="576"/>
                      <a:pt x="568" y="376"/>
                    </a:cubicBezTo>
                    <a:cubicBezTo>
                      <a:pt x="401" y="243"/>
                      <a:pt x="268" y="109"/>
                      <a:pt x="134" y="9"/>
                    </a:cubicBezTo>
                    <a:cubicBezTo>
                      <a:pt x="117" y="3"/>
                      <a:pt x="101" y="1"/>
                      <a:pt x="8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4" name="Google Shape;804;p41"/>
              <p:cNvSpPr/>
              <p:nvPr/>
            </p:nvSpPr>
            <p:spPr>
              <a:xfrm>
                <a:off x="1638643" y="2499545"/>
                <a:ext cx="125153" cy="85895"/>
              </a:xfrm>
              <a:custGeom>
                <a:avLst/>
                <a:gdLst/>
                <a:ahLst/>
                <a:cxnLst/>
                <a:rect l="l" t="t" r="r" b="b"/>
                <a:pathLst>
                  <a:path w="4071" h="2794" extrusionOk="0">
                    <a:moveTo>
                      <a:pt x="1126" y="248"/>
                    </a:moveTo>
                    <a:cubicBezTo>
                      <a:pt x="1325" y="248"/>
                      <a:pt x="1539" y="311"/>
                      <a:pt x="1735" y="431"/>
                    </a:cubicBezTo>
                    <a:cubicBezTo>
                      <a:pt x="1969" y="598"/>
                      <a:pt x="2202" y="798"/>
                      <a:pt x="2436" y="1098"/>
                    </a:cubicBezTo>
                    <a:cubicBezTo>
                      <a:pt x="2903" y="1565"/>
                      <a:pt x="3370" y="2065"/>
                      <a:pt x="3870" y="2466"/>
                    </a:cubicBezTo>
                    <a:cubicBezTo>
                      <a:pt x="3459" y="2548"/>
                      <a:pt x="3069" y="2608"/>
                      <a:pt x="2666" y="2608"/>
                    </a:cubicBezTo>
                    <a:cubicBezTo>
                      <a:pt x="2579" y="2608"/>
                      <a:pt x="2491" y="2605"/>
                      <a:pt x="2403" y="2599"/>
                    </a:cubicBezTo>
                    <a:cubicBezTo>
                      <a:pt x="1569" y="2566"/>
                      <a:pt x="401" y="2099"/>
                      <a:pt x="368" y="1098"/>
                    </a:cubicBezTo>
                    <a:cubicBezTo>
                      <a:pt x="368" y="514"/>
                      <a:pt x="715" y="248"/>
                      <a:pt x="1126" y="248"/>
                    </a:cubicBezTo>
                    <a:close/>
                    <a:moveTo>
                      <a:pt x="940" y="1"/>
                    </a:moveTo>
                    <a:cubicBezTo>
                      <a:pt x="604" y="1"/>
                      <a:pt x="335" y="213"/>
                      <a:pt x="201" y="764"/>
                    </a:cubicBezTo>
                    <a:cubicBezTo>
                      <a:pt x="1" y="1498"/>
                      <a:pt x="635" y="2232"/>
                      <a:pt x="1268" y="2566"/>
                    </a:cubicBezTo>
                    <a:cubicBezTo>
                      <a:pt x="1656" y="2730"/>
                      <a:pt x="2069" y="2794"/>
                      <a:pt x="2489" y="2794"/>
                    </a:cubicBezTo>
                    <a:cubicBezTo>
                      <a:pt x="3009" y="2794"/>
                      <a:pt x="3538" y="2695"/>
                      <a:pt x="4037" y="2566"/>
                    </a:cubicBezTo>
                    <a:cubicBezTo>
                      <a:pt x="4070" y="2499"/>
                      <a:pt x="4070" y="2466"/>
                      <a:pt x="4037" y="2466"/>
                    </a:cubicBezTo>
                    <a:lnTo>
                      <a:pt x="3904" y="2466"/>
                    </a:lnTo>
                    <a:cubicBezTo>
                      <a:pt x="3937" y="2432"/>
                      <a:pt x="3937" y="2399"/>
                      <a:pt x="3904" y="2332"/>
                    </a:cubicBezTo>
                    <a:cubicBezTo>
                      <a:pt x="3554" y="1907"/>
                      <a:pt x="1947" y="1"/>
                      <a:pt x="9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5" name="Google Shape;805;p41"/>
              <p:cNvSpPr/>
              <p:nvPr/>
            </p:nvSpPr>
            <p:spPr>
              <a:xfrm>
                <a:off x="1595573" y="2593800"/>
                <a:ext cx="172312" cy="158693"/>
              </a:xfrm>
              <a:custGeom>
                <a:avLst/>
                <a:gdLst/>
                <a:ahLst/>
                <a:cxnLst/>
                <a:rect l="l" t="t" r="r" b="b"/>
                <a:pathLst>
                  <a:path w="5605" h="5162" extrusionOk="0">
                    <a:moveTo>
                      <a:pt x="5605" y="0"/>
                    </a:moveTo>
                    <a:cubicBezTo>
                      <a:pt x="4437" y="334"/>
                      <a:pt x="3270" y="601"/>
                      <a:pt x="2202" y="1234"/>
                    </a:cubicBezTo>
                    <a:cubicBezTo>
                      <a:pt x="1268" y="1835"/>
                      <a:pt x="1" y="3069"/>
                      <a:pt x="101" y="4337"/>
                    </a:cubicBezTo>
                    <a:cubicBezTo>
                      <a:pt x="137" y="4945"/>
                      <a:pt x="365" y="5161"/>
                      <a:pt x="668" y="5161"/>
                    </a:cubicBezTo>
                    <a:cubicBezTo>
                      <a:pt x="1211" y="5161"/>
                      <a:pt x="1993" y="4467"/>
                      <a:pt x="2336" y="4103"/>
                    </a:cubicBezTo>
                    <a:cubicBezTo>
                      <a:pt x="2770" y="3703"/>
                      <a:pt x="3136" y="3236"/>
                      <a:pt x="3503" y="2769"/>
                    </a:cubicBezTo>
                    <a:cubicBezTo>
                      <a:pt x="4204" y="1901"/>
                      <a:pt x="4704" y="767"/>
                      <a:pt x="5605" y="0"/>
                    </a:cubicBezTo>
                    <a:close/>
                  </a:path>
                </a:pathLst>
              </a:custGeom>
              <a:solidFill>
                <a:srgbClr val="A5E0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6" name="Google Shape;806;p41"/>
              <p:cNvSpPr/>
              <p:nvPr/>
            </p:nvSpPr>
            <p:spPr>
              <a:xfrm>
                <a:off x="1595573" y="2593800"/>
                <a:ext cx="172312" cy="144613"/>
              </a:xfrm>
              <a:custGeom>
                <a:avLst/>
                <a:gdLst/>
                <a:ahLst/>
                <a:cxnLst/>
                <a:rect l="l" t="t" r="r" b="b"/>
                <a:pathLst>
                  <a:path w="5605" h="4704" extrusionOk="0">
                    <a:moveTo>
                      <a:pt x="5605" y="0"/>
                    </a:moveTo>
                    <a:cubicBezTo>
                      <a:pt x="4437" y="334"/>
                      <a:pt x="3270" y="567"/>
                      <a:pt x="2202" y="1234"/>
                    </a:cubicBezTo>
                    <a:cubicBezTo>
                      <a:pt x="1268" y="1835"/>
                      <a:pt x="1" y="3036"/>
                      <a:pt x="101" y="4337"/>
                    </a:cubicBezTo>
                    <a:cubicBezTo>
                      <a:pt x="101" y="4470"/>
                      <a:pt x="134" y="4570"/>
                      <a:pt x="134" y="4703"/>
                    </a:cubicBezTo>
                    <a:cubicBezTo>
                      <a:pt x="935" y="3069"/>
                      <a:pt x="3603" y="1201"/>
                      <a:pt x="4471" y="867"/>
                    </a:cubicBezTo>
                    <a:cubicBezTo>
                      <a:pt x="4638" y="801"/>
                      <a:pt x="4771" y="767"/>
                      <a:pt x="4871" y="767"/>
                    </a:cubicBezTo>
                    <a:cubicBezTo>
                      <a:pt x="5105" y="500"/>
                      <a:pt x="5338" y="200"/>
                      <a:pt x="5605" y="0"/>
                    </a:cubicBezTo>
                    <a:close/>
                  </a:path>
                </a:pathLst>
              </a:custGeom>
              <a:solidFill>
                <a:srgbClr val="A5E0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7" name="Google Shape;807;p41"/>
              <p:cNvSpPr/>
              <p:nvPr/>
            </p:nvSpPr>
            <p:spPr>
              <a:xfrm>
                <a:off x="1630650" y="2668226"/>
                <a:ext cx="61055" cy="61239"/>
              </a:xfrm>
              <a:custGeom>
                <a:avLst/>
                <a:gdLst/>
                <a:ahLst/>
                <a:cxnLst/>
                <a:rect l="l" t="t" r="r" b="b"/>
                <a:pathLst>
                  <a:path w="1986" h="1992" extrusionOk="0">
                    <a:moveTo>
                      <a:pt x="1945" y="0"/>
                    </a:moveTo>
                    <a:cubicBezTo>
                      <a:pt x="1932" y="0"/>
                      <a:pt x="1915" y="4"/>
                      <a:pt x="1895" y="14"/>
                    </a:cubicBezTo>
                    <a:cubicBezTo>
                      <a:pt x="1528" y="314"/>
                      <a:pt x="1195" y="648"/>
                      <a:pt x="861" y="982"/>
                    </a:cubicBezTo>
                    <a:cubicBezTo>
                      <a:pt x="561" y="1282"/>
                      <a:pt x="228" y="1582"/>
                      <a:pt x="27" y="1916"/>
                    </a:cubicBezTo>
                    <a:cubicBezTo>
                      <a:pt x="0" y="1943"/>
                      <a:pt x="39" y="1991"/>
                      <a:pt x="90" y="1991"/>
                    </a:cubicBezTo>
                    <a:cubicBezTo>
                      <a:pt x="102" y="1991"/>
                      <a:pt x="115" y="1989"/>
                      <a:pt x="127" y="1982"/>
                    </a:cubicBezTo>
                    <a:cubicBezTo>
                      <a:pt x="461" y="1782"/>
                      <a:pt x="728" y="1449"/>
                      <a:pt x="1028" y="1148"/>
                    </a:cubicBezTo>
                    <a:cubicBezTo>
                      <a:pt x="1362" y="815"/>
                      <a:pt x="1662" y="448"/>
                      <a:pt x="1962" y="48"/>
                    </a:cubicBezTo>
                    <a:cubicBezTo>
                      <a:pt x="1986" y="24"/>
                      <a:pt x="1976" y="0"/>
                      <a:pt x="19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8" name="Google Shape;808;p41"/>
              <p:cNvSpPr/>
              <p:nvPr/>
            </p:nvSpPr>
            <p:spPr>
              <a:xfrm>
                <a:off x="1581217" y="2588666"/>
                <a:ext cx="200011" cy="169299"/>
              </a:xfrm>
              <a:custGeom>
                <a:avLst/>
                <a:gdLst/>
                <a:ahLst/>
                <a:cxnLst/>
                <a:rect l="l" t="t" r="r" b="b"/>
                <a:pathLst>
                  <a:path w="6506" h="5507" extrusionOk="0">
                    <a:moveTo>
                      <a:pt x="6072" y="200"/>
                    </a:moveTo>
                    <a:lnTo>
                      <a:pt x="6072" y="200"/>
                    </a:lnTo>
                    <a:cubicBezTo>
                      <a:pt x="5238" y="934"/>
                      <a:pt x="4671" y="2068"/>
                      <a:pt x="3970" y="3002"/>
                    </a:cubicBezTo>
                    <a:cubicBezTo>
                      <a:pt x="3637" y="3436"/>
                      <a:pt x="3237" y="3903"/>
                      <a:pt x="2803" y="4337"/>
                    </a:cubicBezTo>
                    <a:cubicBezTo>
                      <a:pt x="2485" y="4676"/>
                      <a:pt x="1707" y="5340"/>
                      <a:pt x="1158" y="5340"/>
                    </a:cubicBezTo>
                    <a:cubicBezTo>
                      <a:pt x="844" y="5340"/>
                      <a:pt x="604" y="5123"/>
                      <a:pt x="568" y="4504"/>
                    </a:cubicBezTo>
                    <a:cubicBezTo>
                      <a:pt x="468" y="3203"/>
                      <a:pt x="1669" y="2002"/>
                      <a:pt x="2669" y="1401"/>
                    </a:cubicBezTo>
                    <a:cubicBezTo>
                      <a:pt x="3737" y="734"/>
                      <a:pt x="4938" y="501"/>
                      <a:pt x="6072" y="200"/>
                    </a:cubicBezTo>
                    <a:close/>
                    <a:moveTo>
                      <a:pt x="6272" y="0"/>
                    </a:moveTo>
                    <a:cubicBezTo>
                      <a:pt x="4804" y="267"/>
                      <a:pt x="3270" y="701"/>
                      <a:pt x="2069" y="1601"/>
                    </a:cubicBezTo>
                    <a:cubicBezTo>
                      <a:pt x="1235" y="2269"/>
                      <a:pt x="1" y="3703"/>
                      <a:pt x="435" y="4904"/>
                    </a:cubicBezTo>
                    <a:cubicBezTo>
                      <a:pt x="593" y="5346"/>
                      <a:pt x="860" y="5507"/>
                      <a:pt x="1166" y="5507"/>
                    </a:cubicBezTo>
                    <a:cubicBezTo>
                      <a:pt x="1762" y="5507"/>
                      <a:pt x="2507" y="4901"/>
                      <a:pt x="2903" y="4570"/>
                    </a:cubicBezTo>
                    <a:cubicBezTo>
                      <a:pt x="3470" y="4003"/>
                      <a:pt x="4070" y="3336"/>
                      <a:pt x="4571" y="2602"/>
                    </a:cubicBezTo>
                    <a:cubicBezTo>
                      <a:pt x="5138" y="1768"/>
                      <a:pt x="5605" y="834"/>
                      <a:pt x="6405" y="167"/>
                    </a:cubicBezTo>
                    <a:cubicBezTo>
                      <a:pt x="6439" y="100"/>
                      <a:pt x="6439" y="100"/>
                      <a:pt x="6439" y="67"/>
                    </a:cubicBezTo>
                    <a:lnTo>
                      <a:pt x="6472" y="67"/>
                    </a:lnTo>
                    <a:cubicBezTo>
                      <a:pt x="6506" y="67"/>
                      <a:pt x="6472" y="0"/>
                      <a:pt x="64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09" name="Google Shape;809;p41"/>
          <p:cNvGrpSpPr/>
          <p:nvPr/>
        </p:nvGrpSpPr>
        <p:grpSpPr>
          <a:xfrm>
            <a:off x="6417838" y="4072985"/>
            <a:ext cx="399480" cy="409635"/>
            <a:chOff x="7390410" y="1714112"/>
            <a:chExt cx="339694" cy="348418"/>
          </a:xfrm>
        </p:grpSpPr>
        <p:sp>
          <p:nvSpPr>
            <p:cNvPr id="810" name="Google Shape;810;p41"/>
            <p:cNvSpPr/>
            <p:nvPr/>
          </p:nvSpPr>
          <p:spPr>
            <a:xfrm>
              <a:off x="7390410" y="1714112"/>
              <a:ext cx="339694" cy="348418"/>
            </a:xfrm>
            <a:custGeom>
              <a:avLst/>
              <a:gdLst/>
              <a:ahLst/>
              <a:cxnLst/>
              <a:rect l="l" t="t" r="r" b="b"/>
              <a:pathLst>
                <a:path w="10036" h="10293" extrusionOk="0">
                  <a:moveTo>
                    <a:pt x="4529" y="1"/>
                  </a:moveTo>
                  <a:cubicBezTo>
                    <a:pt x="4408" y="1"/>
                    <a:pt x="4280" y="88"/>
                    <a:pt x="4237" y="218"/>
                  </a:cubicBezTo>
                  <a:cubicBezTo>
                    <a:pt x="4070" y="852"/>
                    <a:pt x="3870" y="1419"/>
                    <a:pt x="3703" y="2053"/>
                  </a:cubicBezTo>
                  <a:cubicBezTo>
                    <a:pt x="3570" y="2520"/>
                    <a:pt x="3370" y="3020"/>
                    <a:pt x="3336" y="3487"/>
                  </a:cubicBezTo>
                  <a:cubicBezTo>
                    <a:pt x="2869" y="3521"/>
                    <a:pt x="2469" y="3687"/>
                    <a:pt x="2002" y="3754"/>
                  </a:cubicBezTo>
                  <a:cubicBezTo>
                    <a:pt x="1402" y="3921"/>
                    <a:pt x="868" y="4054"/>
                    <a:pt x="301" y="4221"/>
                  </a:cubicBezTo>
                  <a:cubicBezTo>
                    <a:pt x="34" y="4321"/>
                    <a:pt x="1" y="4655"/>
                    <a:pt x="201" y="4755"/>
                  </a:cubicBezTo>
                  <a:cubicBezTo>
                    <a:pt x="734" y="5155"/>
                    <a:pt x="1302" y="5489"/>
                    <a:pt x="1835" y="5856"/>
                  </a:cubicBezTo>
                  <a:cubicBezTo>
                    <a:pt x="2169" y="6056"/>
                    <a:pt x="2502" y="6356"/>
                    <a:pt x="2869" y="6489"/>
                  </a:cubicBezTo>
                  <a:cubicBezTo>
                    <a:pt x="2636" y="7590"/>
                    <a:pt x="2636" y="8858"/>
                    <a:pt x="2502" y="10025"/>
                  </a:cubicBezTo>
                  <a:cubicBezTo>
                    <a:pt x="2502" y="10179"/>
                    <a:pt x="2639" y="10293"/>
                    <a:pt x="2779" y="10293"/>
                  </a:cubicBezTo>
                  <a:cubicBezTo>
                    <a:pt x="2821" y="10293"/>
                    <a:pt x="2864" y="10282"/>
                    <a:pt x="2903" y="10259"/>
                  </a:cubicBezTo>
                  <a:cubicBezTo>
                    <a:pt x="3503" y="9925"/>
                    <a:pt x="4037" y="9558"/>
                    <a:pt x="4571" y="9158"/>
                  </a:cubicBezTo>
                  <a:cubicBezTo>
                    <a:pt x="5004" y="8824"/>
                    <a:pt x="5471" y="8524"/>
                    <a:pt x="5871" y="8157"/>
                  </a:cubicBezTo>
                  <a:cubicBezTo>
                    <a:pt x="6805" y="8658"/>
                    <a:pt x="7873" y="8891"/>
                    <a:pt x="8907" y="9091"/>
                  </a:cubicBezTo>
                  <a:cubicBezTo>
                    <a:pt x="8974" y="9091"/>
                    <a:pt x="9040" y="9158"/>
                    <a:pt x="9074" y="9158"/>
                  </a:cubicBezTo>
                  <a:cubicBezTo>
                    <a:pt x="9091" y="9161"/>
                    <a:pt x="9109" y="9163"/>
                    <a:pt x="9126" y="9163"/>
                  </a:cubicBezTo>
                  <a:cubicBezTo>
                    <a:pt x="9275" y="9163"/>
                    <a:pt x="9414" y="9044"/>
                    <a:pt x="9474" y="8924"/>
                  </a:cubicBezTo>
                  <a:lnTo>
                    <a:pt x="9474" y="8758"/>
                  </a:lnTo>
                  <a:cubicBezTo>
                    <a:pt x="9241" y="8191"/>
                    <a:pt x="9040" y="7590"/>
                    <a:pt x="8807" y="7023"/>
                  </a:cubicBezTo>
                  <a:cubicBezTo>
                    <a:pt x="8640" y="6556"/>
                    <a:pt x="8473" y="6156"/>
                    <a:pt x="8240" y="5722"/>
                  </a:cubicBezTo>
                  <a:cubicBezTo>
                    <a:pt x="8240" y="5689"/>
                    <a:pt x="8206" y="5689"/>
                    <a:pt x="8206" y="5689"/>
                  </a:cubicBezTo>
                  <a:lnTo>
                    <a:pt x="8173" y="5655"/>
                  </a:lnTo>
                  <a:cubicBezTo>
                    <a:pt x="8340" y="5489"/>
                    <a:pt x="8473" y="5355"/>
                    <a:pt x="8540" y="5188"/>
                  </a:cubicBezTo>
                  <a:cubicBezTo>
                    <a:pt x="9107" y="4555"/>
                    <a:pt x="9474" y="3754"/>
                    <a:pt x="9941" y="3087"/>
                  </a:cubicBezTo>
                  <a:cubicBezTo>
                    <a:pt x="10035" y="2930"/>
                    <a:pt x="9893" y="2684"/>
                    <a:pt x="9709" y="2684"/>
                  </a:cubicBezTo>
                  <a:cubicBezTo>
                    <a:pt x="9697" y="2684"/>
                    <a:pt x="9686" y="2685"/>
                    <a:pt x="9674" y="2687"/>
                  </a:cubicBezTo>
                  <a:cubicBezTo>
                    <a:pt x="9507" y="2687"/>
                    <a:pt x="9341" y="2720"/>
                    <a:pt x="9174" y="2720"/>
                  </a:cubicBezTo>
                  <a:cubicBezTo>
                    <a:pt x="8573" y="2753"/>
                    <a:pt x="7973" y="2820"/>
                    <a:pt x="7373" y="2887"/>
                  </a:cubicBezTo>
                  <a:lnTo>
                    <a:pt x="6872" y="3020"/>
                  </a:lnTo>
                  <a:cubicBezTo>
                    <a:pt x="6872" y="2987"/>
                    <a:pt x="6872" y="2920"/>
                    <a:pt x="6839" y="2920"/>
                  </a:cubicBezTo>
                  <a:cubicBezTo>
                    <a:pt x="6205" y="1919"/>
                    <a:pt x="5471" y="1019"/>
                    <a:pt x="4704" y="85"/>
                  </a:cubicBezTo>
                  <a:cubicBezTo>
                    <a:pt x="4657" y="26"/>
                    <a:pt x="4594" y="1"/>
                    <a:pt x="4529" y="1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41"/>
            <p:cNvSpPr/>
            <p:nvPr/>
          </p:nvSpPr>
          <p:spPr>
            <a:xfrm>
              <a:off x="7437188" y="1755616"/>
              <a:ext cx="251825" cy="268769"/>
            </a:xfrm>
            <a:custGeom>
              <a:avLst/>
              <a:gdLst/>
              <a:ahLst/>
              <a:cxnLst/>
              <a:rect l="l" t="t" r="r" b="b"/>
              <a:pathLst>
                <a:path w="7440" h="7940" extrusionOk="0">
                  <a:moveTo>
                    <a:pt x="3303" y="0"/>
                  </a:moveTo>
                  <a:cubicBezTo>
                    <a:pt x="3170" y="434"/>
                    <a:pt x="3036" y="801"/>
                    <a:pt x="2936" y="1234"/>
                  </a:cubicBezTo>
                  <a:cubicBezTo>
                    <a:pt x="2803" y="1668"/>
                    <a:pt x="2669" y="2135"/>
                    <a:pt x="2469" y="2569"/>
                  </a:cubicBezTo>
                  <a:cubicBezTo>
                    <a:pt x="2502" y="2635"/>
                    <a:pt x="2469" y="2769"/>
                    <a:pt x="2369" y="2802"/>
                  </a:cubicBezTo>
                  <a:cubicBezTo>
                    <a:pt x="1969" y="3069"/>
                    <a:pt x="1468" y="3136"/>
                    <a:pt x="1001" y="3269"/>
                  </a:cubicBezTo>
                  <a:lnTo>
                    <a:pt x="1" y="3503"/>
                  </a:lnTo>
                  <a:cubicBezTo>
                    <a:pt x="334" y="3736"/>
                    <a:pt x="668" y="3936"/>
                    <a:pt x="1001" y="4170"/>
                  </a:cubicBezTo>
                  <a:cubicBezTo>
                    <a:pt x="1302" y="4403"/>
                    <a:pt x="1635" y="4570"/>
                    <a:pt x="1869" y="4804"/>
                  </a:cubicBezTo>
                  <a:cubicBezTo>
                    <a:pt x="1892" y="4798"/>
                    <a:pt x="1914" y="4795"/>
                    <a:pt x="1937" y="4795"/>
                  </a:cubicBezTo>
                  <a:cubicBezTo>
                    <a:pt x="2044" y="4795"/>
                    <a:pt x="2136" y="4860"/>
                    <a:pt x="2136" y="4970"/>
                  </a:cubicBezTo>
                  <a:cubicBezTo>
                    <a:pt x="2202" y="5938"/>
                    <a:pt x="2035" y="6972"/>
                    <a:pt x="1969" y="7939"/>
                  </a:cubicBezTo>
                  <a:cubicBezTo>
                    <a:pt x="2769" y="7439"/>
                    <a:pt x="3503" y="6838"/>
                    <a:pt x="4204" y="6271"/>
                  </a:cubicBezTo>
                  <a:cubicBezTo>
                    <a:pt x="4252" y="6223"/>
                    <a:pt x="4304" y="6205"/>
                    <a:pt x="4356" y="6205"/>
                  </a:cubicBezTo>
                  <a:cubicBezTo>
                    <a:pt x="4448" y="6205"/>
                    <a:pt x="4540" y="6262"/>
                    <a:pt x="4604" y="6305"/>
                  </a:cubicBezTo>
                  <a:cubicBezTo>
                    <a:pt x="5438" y="6471"/>
                    <a:pt x="6205" y="6772"/>
                    <a:pt x="7039" y="6972"/>
                  </a:cubicBezTo>
                  <a:cubicBezTo>
                    <a:pt x="6772" y="6205"/>
                    <a:pt x="6505" y="5471"/>
                    <a:pt x="6172" y="4737"/>
                  </a:cubicBezTo>
                  <a:cubicBezTo>
                    <a:pt x="6138" y="4603"/>
                    <a:pt x="6172" y="4437"/>
                    <a:pt x="6272" y="4437"/>
                  </a:cubicBezTo>
                  <a:cubicBezTo>
                    <a:pt x="6505" y="3669"/>
                    <a:pt x="6972" y="2969"/>
                    <a:pt x="7439" y="2302"/>
                  </a:cubicBezTo>
                  <a:lnTo>
                    <a:pt x="7439" y="2302"/>
                  </a:lnTo>
                  <a:cubicBezTo>
                    <a:pt x="6872" y="2402"/>
                    <a:pt x="6305" y="2469"/>
                    <a:pt x="5771" y="2469"/>
                  </a:cubicBezTo>
                  <a:lnTo>
                    <a:pt x="5638" y="2469"/>
                  </a:lnTo>
                  <a:cubicBezTo>
                    <a:pt x="5438" y="2469"/>
                    <a:pt x="5304" y="2435"/>
                    <a:pt x="5104" y="2402"/>
                  </a:cubicBezTo>
                  <a:cubicBezTo>
                    <a:pt x="5038" y="2335"/>
                    <a:pt x="5004" y="2302"/>
                    <a:pt x="5004" y="2268"/>
                  </a:cubicBezTo>
                  <a:cubicBezTo>
                    <a:pt x="4971" y="2268"/>
                    <a:pt x="4938" y="2235"/>
                    <a:pt x="4871" y="2168"/>
                  </a:cubicBezTo>
                  <a:cubicBezTo>
                    <a:pt x="4437" y="1434"/>
                    <a:pt x="3903" y="734"/>
                    <a:pt x="33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41"/>
            <p:cNvSpPr/>
            <p:nvPr/>
          </p:nvSpPr>
          <p:spPr>
            <a:xfrm>
              <a:off x="7402189" y="1727554"/>
              <a:ext cx="316169" cy="321710"/>
            </a:xfrm>
            <a:custGeom>
              <a:avLst/>
              <a:gdLst/>
              <a:ahLst/>
              <a:cxnLst/>
              <a:rect l="l" t="t" r="r" b="b"/>
              <a:pathLst>
                <a:path w="9341" h="9504" extrusionOk="0">
                  <a:moveTo>
                    <a:pt x="4337" y="762"/>
                  </a:moveTo>
                  <a:cubicBezTo>
                    <a:pt x="4871" y="1463"/>
                    <a:pt x="5404" y="2197"/>
                    <a:pt x="5905" y="2931"/>
                  </a:cubicBezTo>
                  <a:cubicBezTo>
                    <a:pt x="5972" y="2964"/>
                    <a:pt x="6005" y="3031"/>
                    <a:pt x="6038" y="3031"/>
                  </a:cubicBezTo>
                  <a:cubicBezTo>
                    <a:pt x="6038" y="3064"/>
                    <a:pt x="6105" y="3131"/>
                    <a:pt x="6138" y="3131"/>
                  </a:cubicBezTo>
                  <a:cubicBezTo>
                    <a:pt x="6263" y="3206"/>
                    <a:pt x="6388" y="3243"/>
                    <a:pt x="6528" y="3243"/>
                  </a:cubicBezTo>
                  <a:cubicBezTo>
                    <a:pt x="6574" y="3243"/>
                    <a:pt x="6622" y="3239"/>
                    <a:pt x="6672" y="3231"/>
                  </a:cubicBezTo>
                  <a:lnTo>
                    <a:pt x="6805" y="3231"/>
                  </a:lnTo>
                  <a:cubicBezTo>
                    <a:pt x="7339" y="3231"/>
                    <a:pt x="7906" y="3131"/>
                    <a:pt x="8473" y="3064"/>
                  </a:cubicBezTo>
                  <a:lnTo>
                    <a:pt x="8473" y="3064"/>
                  </a:lnTo>
                  <a:cubicBezTo>
                    <a:pt x="8006" y="3731"/>
                    <a:pt x="7539" y="4432"/>
                    <a:pt x="7306" y="5199"/>
                  </a:cubicBezTo>
                  <a:cubicBezTo>
                    <a:pt x="7206" y="5266"/>
                    <a:pt x="7139" y="5432"/>
                    <a:pt x="7206" y="5566"/>
                  </a:cubicBezTo>
                  <a:cubicBezTo>
                    <a:pt x="7539" y="6300"/>
                    <a:pt x="7806" y="7067"/>
                    <a:pt x="8073" y="7801"/>
                  </a:cubicBezTo>
                  <a:cubicBezTo>
                    <a:pt x="7239" y="7567"/>
                    <a:pt x="6472" y="7267"/>
                    <a:pt x="5638" y="7067"/>
                  </a:cubicBezTo>
                  <a:cubicBezTo>
                    <a:pt x="5582" y="6992"/>
                    <a:pt x="5505" y="6949"/>
                    <a:pt x="5424" y="6949"/>
                  </a:cubicBezTo>
                  <a:cubicBezTo>
                    <a:pt x="5361" y="6949"/>
                    <a:pt x="5296" y="6975"/>
                    <a:pt x="5238" y="7034"/>
                  </a:cubicBezTo>
                  <a:cubicBezTo>
                    <a:pt x="4537" y="7634"/>
                    <a:pt x="3803" y="8201"/>
                    <a:pt x="3003" y="8701"/>
                  </a:cubicBezTo>
                  <a:cubicBezTo>
                    <a:pt x="3069" y="7734"/>
                    <a:pt x="3236" y="6700"/>
                    <a:pt x="3170" y="5733"/>
                  </a:cubicBezTo>
                  <a:cubicBezTo>
                    <a:pt x="3136" y="5599"/>
                    <a:pt x="3003" y="5566"/>
                    <a:pt x="2903" y="5566"/>
                  </a:cubicBezTo>
                  <a:cubicBezTo>
                    <a:pt x="2669" y="5299"/>
                    <a:pt x="2336" y="5132"/>
                    <a:pt x="2035" y="4932"/>
                  </a:cubicBezTo>
                  <a:cubicBezTo>
                    <a:pt x="1702" y="4732"/>
                    <a:pt x="1368" y="4465"/>
                    <a:pt x="1035" y="4265"/>
                  </a:cubicBezTo>
                  <a:lnTo>
                    <a:pt x="2035" y="4031"/>
                  </a:lnTo>
                  <a:cubicBezTo>
                    <a:pt x="2502" y="3898"/>
                    <a:pt x="3003" y="3798"/>
                    <a:pt x="3403" y="3564"/>
                  </a:cubicBezTo>
                  <a:cubicBezTo>
                    <a:pt x="3503" y="3464"/>
                    <a:pt x="3536" y="3398"/>
                    <a:pt x="3503" y="3298"/>
                  </a:cubicBezTo>
                  <a:cubicBezTo>
                    <a:pt x="3703" y="2897"/>
                    <a:pt x="3837" y="2430"/>
                    <a:pt x="3970" y="1963"/>
                  </a:cubicBezTo>
                  <a:cubicBezTo>
                    <a:pt x="4104" y="1596"/>
                    <a:pt x="4204" y="1196"/>
                    <a:pt x="4337" y="762"/>
                  </a:cubicBezTo>
                  <a:close/>
                  <a:moveTo>
                    <a:pt x="4185" y="0"/>
                  </a:moveTo>
                  <a:cubicBezTo>
                    <a:pt x="4070" y="0"/>
                    <a:pt x="3949" y="82"/>
                    <a:pt x="3903" y="195"/>
                  </a:cubicBezTo>
                  <a:cubicBezTo>
                    <a:pt x="3737" y="729"/>
                    <a:pt x="3603" y="1296"/>
                    <a:pt x="3403" y="1863"/>
                  </a:cubicBezTo>
                  <a:cubicBezTo>
                    <a:pt x="3303" y="2297"/>
                    <a:pt x="3136" y="2730"/>
                    <a:pt x="3069" y="3197"/>
                  </a:cubicBezTo>
                  <a:cubicBezTo>
                    <a:pt x="2669" y="3231"/>
                    <a:pt x="2302" y="3398"/>
                    <a:pt x="1869" y="3464"/>
                  </a:cubicBezTo>
                  <a:cubicBezTo>
                    <a:pt x="1335" y="3598"/>
                    <a:pt x="801" y="3765"/>
                    <a:pt x="301" y="3898"/>
                  </a:cubicBezTo>
                  <a:cubicBezTo>
                    <a:pt x="34" y="3965"/>
                    <a:pt x="1" y="4265"/>
                    <a:pt x="201" y="4398"/>
                  </a:cubicBezTo>
                  <a:lnTo>
                    <a:pt x="1702" y="5399"/>
                  </a:lnTo>
                  <a:cubicBezTo>
                    <a:pt x="2002" y="5599"/>
                    <a:pt x="2336" y="5866"/>
                    <a:pt x="2669" y="5966"/>
                  </a:cubicBezTo>
                  <a:cubicBezTo>
                    <a:pt x="2469" y="7067"/>
                    <a:pt x="2402" y="8201"/>
                    <a:pt x="2336" y="9268"/>
                  </a:cubicBezTo>
                  <a:cubicBezTo>
                    <a:pt x="2336" y="9395"/>
                    <a:pt x="2471" y="9503"/>
                    <a:pt x="2609" y="9503"/>
                  </a:cubicBezTo>
                  <a:cubicBezTo>
                    <a:pt x="2652" y="9503"/>
                    <a:pt x="2696" y="9493"/>
                    <a:pt x="2736" y="9469"/>
                  </a:cubicBezTo>
                  <a:cubicBezTo>
                    <a:pt x="3703" y="8902"/>
                    <a:pt x="4571" y="8234"/>
                    <a:pt x="5471" y="7534"/>
                  </a:cubicBezTo>
                  <a:cubicBezTo>
                    <a:pt x="6338" y="8034"/>
                    <a:pt x="7473" y="8234"/>
                    <a:pt x="8407" y="8435"/>
                  </a:cubicBezTo>
                  <a:cubicBezTo>
                    <a:pt x="8421" y="8437"/>
                    <a:pt x="8436" y="8439"/>
                    <a:pt x="8452" y="8439"/>
                  </a:cubicBezTo>
                  <a:cubicBezTo>
                    <a:pt x="8617" y="8439"/>
                    <a:pt x="8832" y="8284"/>
                    <a:pt x="8740" y="8101"/>
                  </a:cubicBezTo>
                  <a:cubicBezTo>
                    <a:pt x="8473" y="7134"/>
                    <a:pt x="8073" y="6200"/>
                    <a:pt x="7673" y="5266"/>
                  </a:cubicBezTo>
                  <a:cubicBezTo>
                    <a:pt x="7639" y="5232"/>
                    <a:pt x="7639" y="5199"/>
                    <a:pt x="7606" y="5199"/>
                  </a:cubicBezTo>
                  <a:cubicBezTo>
                    <a:pt x="8273" y="4532"/>
                    <a:pt x="8707" y="3631"/>
                    <a:pt x="9207" y="2864"/>
                  </a:cubicBezTo>
                  <a:cubicBezTo>
                    <a:pt x="9341" y="2730"/>
                    <a:pt x="9207" y="2464"/>
                    <a:pt x="9007" y="2464"/>
                  </a:cubicBezTo>
                  <a:cubicBezTo>
                    <a:pt x="8173" y="2564"/>
                    <a:pt x="7206" y="2530"/>
                    <a:pt x="6338" y="2730"/>
                  </a:cubicBezTo>
                  <a:cubicBezTo>
                    <a:pt x="6338" y="2697"/>
                    <a:pt x="6338" y="2697"/>
                    <a:pt x="6305" y="2630"/>
                  </a:cubicBezTo>
                  <a:cubicBezTo>
                    <a:pt x="5705" y="1763"/>
                    <a:pt x="5038" y="896"/>
                    <a:pt x="4337" y="62"/>
                  </a:cubicBezTo>
                  <a:cubicBezTo>
                    <a:pt x="4294" y="19"/>
                    <a:pt x="4240" y="0"/>
                    <a:pt x="41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3" name="Google Shape;813;p41"/>
          <p:cNvGrpSpPr/>
          <p:nvPr/>
        </p:nvGrpSpPr>
        <p:grpSpPr>
          <a:xfrm>
            <a:off x="6835903" y="320716"/>
            <a:ext cx="950098" cy="327054"/>
            <a:chOff x="7156425" y="609975"/>
            <a:chExt cx="729890" cy="251232"/>
          </a:xfrm>
        </p:grpSpPr>
        <p:sp>
          <p:nvSpPr>
            <p:cNvPr id="814" name="Google Shape;814;p41"/>
            <p:cNvSpPr/>
            <p:nvPr/>
          </p:nvSpPr>
          <p:spPr>
            <a:xfrm>
              <a:off x="7156425" y="609975"/>
              <a:ext cx="729890" cy="251225"/>
            </a:xfrm>
            <a:custGeom>
              <a:avLst/>
              <a:gdLst/>
              <a:ahLst/>
              <a:cxnLst/>
              <a:rect l="l" t="t" r="r" b="b"/>
              <a:pathLst>
                <a:path w="20458" h="7201" extrusionOk="0">
                  <a:moveTo>
                    <a:pt x="13179" y="1"/>
                  </a:moveTo>
                  <a:cubicBezTo>
                    <a:pt x="10768" y="1"/>
                    <a:pt x="8160" y="2060"/>
                    <a:pt x="7873" y="4523"/>
                  </a:cubicBezTo>
                  <a:cubicBezTo>
                    <a:pt x="7569" y="3611"/>
                    <a:pt x="6779" y="2912"/>
                    <a:pt x="5776" y="2821"/>
                  </a:cubicBezTo>
                  <a:lnTo>
                    <a:pt x="5381" y="2821"/>
                  </a:lnTo>
                  <a:cubicBezTo>
                    <a:pt x="4044" y="2942"/>
                    <a:pt x="3162" y="4219"/>
                    <a:pt x="3192" y="5496"/>
                  </a:cubicBezTo>
                  <a:lnTo>
                    <a:pt x="2737" y="5252"/>
                  </a:lnTo>
                  <a:cubicBezTo>
                    <a:pt x="2433" y="5131"/>
                    <a:pt x="2068" y="5100"/>
                    <a:pt x="1764" y="5100"/>
                  </a:cubicBezTo>
                  <a:cubicBezTo>
                    <a:pt x="1612" y="5100"/>
                    <a:pt x="1399" y="5131"/>
                    <a:pt x="1247" y="5192"/>
                  </a:cubicBezTo>
                  <a:cubicBezTo>
                    <a:pt x="730" y="5344"/>
                    <a:pt x="305" y="5678"/>
                    <a:pt x="153" y="6256"/>
                  </a:cubicBezTo>
                  <a:cubicBezTo>
                    <a:pt x="122" y="6347"/>
                    <a:pt x="122" y="6468"/>
                    <a:pt x="92" y="6590"/>
                  </a:cubicBezTo>
                  <a:cubicBezTo>
                    <a:pt x="92" y="6620"/>
                    <a:pt x="122" y="6620"/>
                    <a:pt x="122" y="6620"/>
                  </a:cubicBezTo>
                  <a:cubicBezTo>
                    <a:pt x="1" y="6620"/>
                    <a:pt x="1" y="6772"/>
                    <a:pt x="122" y="6803"/>
                  </a:cubicBezTo>
                  <a:cubicBezTo>
                    <a:pt x="4706" y="7163"/>
                    <a:pt x="9346" y="7200"/>
                    <a:pt x="13983" y="7200"/>
                  </a:cubicBezTo>
                  <a:cubicBezTo>
                    <a:pt x="15220" y="7200"/>
                    <a:pt x="16456" y="7198"/>
                    <a:pt x="17691" y="7198"/>
                  </a:cubicBezTo>
                  <a:lnTo>
                    <a:pt x="20275" y="7198"/>
                  </a:lnTo>
                  <a:cubicBezTo>
                    <a:pt x="20336" y="7198"/>
                    <a:pt x="20396" y="7167"/>
                    <a:pt x="20457" y="7076"/>
                  </a:cubicBezTo>
                  <a:lnTo>
                    <a:pt x="20457" y="6894"/>
                  </a:lnTo>
                  <a:lnTo>
                    <a:pt x="20457" y="6863"/>
                  </a:lnTo>
                  <a:cubicBezTo>
                    <a:pt x="20144" y="6036"/>
                    <a:pt x="19321" y="5538"/>
                    <a:pt x="18497" y="5538"/>
                  </a:cubicBezTo>
                  <a:cubicBezTo>
                    <a:pt x="18200" y="5538"/>
                    <a:pt x="17904" y="5602"/>
                    <a:pt x="17630" y="5739"/>
                  </a:cubicBezTo>
                  <a:cubicBezTo>
                    <a:pt x="18299" y="3064"/>
                    <a:pt x="16384" y="328"/>
                    <a:pt x="13618" y="24"/>
                  </a:cubicBezTo>
                  <a:cubicBezTo>
                    <a:pt x="13473" y="9"/>
                    <a:pt x="13326" y="1"/>
                    <a:pt x="13179" y="1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15" name="Google Shape;815;p41"/>
            <p:cNvGrpSpPr/>
            <p:nvPr/>
          </p:nvGrpSpPr>
          <p:grpSpPr>
            <a:xfrm>
              <a:off x="7206529" y="632631"/>
              <a:ext cx="636337" cy="228576"/>
              <a:chOff x="3739672" y="756137"/>
              <a:chExt cx="493322" cy="177218"/>
            </a:xfrm>
          </p:grpSpPr>
          <p:sp>
            <p:nvSpPr>
              <p:cNvPr id="816" name="Google Shape;816;p41"/>
              <p:cNvSpPr/>
              <p:nvPr/>
            </p:nvSpPr>
            <p:spPr>
              <a:xfrm>
                <a:off x="3742855" y="767364"/>
                <a:ext cx="479507" cy="153225"/>
              </a:xfrm>
              <a:custGeom>
                <a:avLst/>
                <a:gdLst/>
                <a:ahLst/>
                <a:cxnLst/>
                <a:rect l="l" t="t" r="r" b="b"/>
                <a:pathLst>
                  <a:path w="13710" h="4381" extrusionOk="0">
                    <a:moveTo>
                      <a:pt x="8827" y="0"/>
                    </a:moveTo>
                    <a:cubicBezTo>
                      <a:pt x="7008" y="0"/>
                      <a:pt x="5560" y="1718"/>
                      <a:pt x="5442" y="3408"/>
                    </a:cubicBezTo>
                    <a:cubicBezTo>
                      <a:pt x="5442" y="3469"/>
                      <a:pt x="5381" y="3499"/>
                      <a:pt x="5350" y="3499"/>
                    </a:cubicBezTo>
                    <a:cubicBezTo>
                      <a:pt x="5340" y="3519"/>
                      <a:pt x="5317" y="3529"/>
                      <a:pt x="5290" y="3529"/>
                    </a:cubicBezTo>
                    <a:cubicBezTo>
                      <a:pt x="5236" y="3529"/>
                      <a:pt x="5168" y="3489"/>
                      <a:pt x="5168" y="3408"/>
                    </a:cubicBezTo>
                    <a:cubicBezTo>
                      <a:pt x="5111" y="2409"/>
                      <a:pt x="4404" y="1939"/>
                      <a:pt x="3704" y="1939"/>
                    </a:cubicBezTo>
                    <a:cubicBezTo>
                      <a:pt x="2914" y="1939"/>
                      <a:pt x="2133" y="2538"/>
                      <a:pt x="2311" y="3651"/>
                    </a:cubicBezTo>
                    <a:cubicBezTo>
                      <a:pt x="2311" y="3740"/>
                      <a:pt x="2246" y="3796"/>
                      <a:pt x="2187" y="3796"/>
                    </a:cubicBezTo>
                    <a:cubicBezTo>
                      <a:pt x="2165" y="3796"/>
                      <a:pt x="2145" y="3789"/>
                      <a:pt x="2128" y="3772"/>
                    </a:cubicBezTo>
                    <a:cubicBezTo>
                      <a:pt x="1827" y="3512"/>
                      <a:pt x="1550" y="3405"/>
                      <a:pt x="1293" y="3405"/>
                    </a:cubicBezTo>
                    <a:cubicBezTo>
                      <a:pt x="800" y="3405"/>
                      <a:pt x="380" y="3799"/>
                      <a:pt x="1" y="4259"/>
                    </a:cubicBezTo>
                    <a:cubicBezTo>
                      <a:pt x="913" y="4235"/>
                      <a:pt x="1826" y="4225"/>
                      <a:pt x="2740" y="4225"/>
                    </a:cubicBezTo>
                    <a:cubicBezTo>
                      <a:pt x="6395" y="4225"/>
                      <a:pt x="10062" y="4380"/>
                      <a:pt x="13709" y="4380"/>
                    </a:cubicBezTo>
                    <a:cubicBezTo>
                      <a:pt x="13512" y="3946"/>
                      <a:pt x="13071" y="3704"/>
                      <a:pt x="12620" y="3704"/>
                    </a:cubicBezTo>
                    <a:cubicBezTo>
                      <a:pt x="12376" y="3704"/>
                      <a:pt x="12129" y="3775"/>
                      <a:pt x="11916" y="3924"/>
                    </a:cubicBezTo>
                    <a:cubicBezTo>
                      <a:pt x="11885" y="3955"/>
                      <a:pt x="11885" y="3955"/>
                      <a:pt x="11825" y="3955"/>
                    </a:cubicBezTo>
                    <a:cubicBezTo>
                      <a:pt x="11734" y="3955"/>
                      <a:pt x="11642" y="3864"/>
                      <a:pt x="11703" y="3803"/>
                    </a:cubicBezTo>
                    <a:cubicBezTo>
                      <a:pt x="12068" y="1949"/>
                      <a:pt x="10974" y="64"/>
                      <a:pt x="8968" y="3"/>
                    </a:cubicBezTo>
                    <a:cubicBezTo>
                      <a:pt x="8921" y="1"/>
                      <a:pt x="8874" y="0"/>
                      <a:pt x="882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7" name="Google Shape;817;p41"/>
              <p:cNvSpPr/>
              <p:nvPr/>
            </p:nvSpPr>
            <p:spPr>
              <a:xfrm>
                <a:off x="3933148" y="767364"/>
                <a:ext cx="289208" cy="154275"/>
              </a:xfrm>
              <a:custGeom>
                <a:avLst/>
                <a:gdLst/>
                <a:ahLst/>
                <a:cxnLst/>
                <a:rect l="l" t="t" r="r" b="b"/>
                <a:pathLst>
                  <a:path w="8269" h="4411" extrusionOk="0">
                    <a:moveTo>
                      <a:pt x="3419" y="0"/>
                    </a:moveTo>
                    <a:cubicBezTo>
                      <a:pt x="1628" y="0"/>
                      <a:pt x="179" y="1718"/>
                      <a:pt x="31" y="3408"/>
                    </a:cubicBezTo>
                    <a:cubicBezTo>
                      <a:pt x="31" y="3438"/>
                      <a:pt x="31" y="3438"/>
                      <a:pt x="1" y="3438"/>
                    </a:cubicBezTo>
                    <a:cubicBezTo>
                      <a:pt x="1" y="3499"/>
                      <a:pt x="31" y="3529"/>
                      <a:pt x="31" y="3560"/>
                    </a:cubicBezTo>
                    <a:cubicBezTo>
                      <a:pt x="92" y="3803"/>
                      <a:pt x="92" y="4016"/>
                      <a:pt x="61" y="4259"/>
                    </a:cubicBezTo>
                    <a:lnTo>
                      <a:pt x="183" y="4259"/>
                    </a:lnTo>
                    <a:cubicBezTo>
                      <a:pt x="31" y="3347"/>
                      <a:pt x="92" y="2374"/>
                      <a:pt x="821" y="1736"/>
                    </a:cubicBezTo>
                    <a:cubicBezTo>
                      <a:pt x="1309" y="1321"/>
                      <a:pt x="1914" y="1161"/>
                      <a:pt x="2527" y="1161"/>
                    </a:cubicBezTo>
                    <a:cubicBezTo>
                      <a:pt x="2678" y="1161"/>
                      <a:pt x="2829" y="1171"/>
                      <a:pt x="2979" y="1189"/>
                    </a:cubicBezTo>
                    <a:cubicBezTo>
                      <a:pt x="3045" y="1180"/>
                      <a:pt x="3110" y="1176"/>
                      <a:pt x="3175" y="1176"/>
                    </a:cubicBezTo>
                    <a:cubicBezTo>
                      <a:pt x="3564" y="1176"/>
                      <a:pt x="3943" y="1332"/>
                      <a:pt x="4256" y="1645"/>
                    </a:cubicBezTo>
                    <a:cubicBezTo>
                      <a:pt x="5046" y="2131"/>
                      <a:pt x="5563" y="3013"/>
                      <a:pt x="5046" y="3985"/>
                    </a:cubicBezTo>
                    <a:cubicBezTo>
                      <a:pt x="4955" y="4107"/>
                      <a:pt x="4894" y="4259"/>
                      <a:pt x="4803" y="4380"/>
                    </a:cubicBezTo>
                    <a:cubicBezTo>
                      <a:pt x="5958" y="4411"/>
                      <a:pt x="7144" y="4411"/>
                      <a:pt x="8268" y="4411"/>
                    </a:cubicBezTo>
                    <a:cubicBezTo>
                      <a:pt x="8068" y="3991"/>
                      <a:pt x="7618" y="3742"/>
                      <a:pt x="7161" y="3742"/>
                    </a:cubicBezTo>
                    <a:cubicBezTo>
                      <a:pt x="6923" y="3742"/>
                      <a:pt x="6683" y="3809"/>
                      <a:pt x="6475" y="3955"/>
                    </a:cubicBezTo>
                    <a:lnTo>
                      <a:pt x="6414" y="3955"/>
                    </a:lnTo>
                    <a:cubicBezTo>
                      <a:pt x="6323" y="3955"/>
                      <a:pt x="6262" y="3864"/>
                      <a:pt x="6293" y="3803"/>
                    </a:cubicBezTo>
                    <a:cubicBezTo>
                      <a:pt x="6688" y="1918"/>
                      <a:pt x="5563" y="95"/>
                      <a:pt x="3557" y="3"/>
                    </a:cubicBezTo>
                    <a:cubicBezTo>
                      <a:pt x="3511" y="1"/>
                      <a:pt x="3465" y="0"/>
                      <a:pt x="341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8" name="Google Shape;818;p41"/>
              <p:cNvSpPr/>
              <p:nvPr/>
            </p:nvSpPr>
            <p:spPr>
              <a:xfrm>
                <a:off x="3743939" y="835423"/>
                <a:ext cx="179702" cy="80897"/>
              </a:xfrm>
              <a:custGeom>
                <a:avLst/>
                <a:gdLst/>
                <a:ahLst/>
                <a:cxnLst/>
                <a:rect l="l" t="t" r="r" b="b"/>
                <a:pathLst>
                  <a:path w="5138" h="2313" extrusionOk="0">
                    <a:moveTo>
                      <a:pt x="3742" y="0"/>
                    </a:moveTo>
                    <a:cubicBezTo>
                      <a:pt x="2939" y="0"/>
                      <a:pt x="2136" y="608"/>
                      <a:pt x="2310" y="1705"/>
                    </a:cubicBezTo>
                    <a:cubicBezTo>
                      <a:pt x="2310" y="1794"/>
                      <a:pt x="2261" y="1850"/>
                      <a:pt x="2199" y="1850"/>
                    </a:cubicBezTo>
                    <a:cubicBezTo>
                      <a:pt x="2177" y="1850"/>
                      <a:pt x="2152" y="1843"/>
                      <a:pt x="2128" y="1826"/>
                    </a:cubicBezTo>
                    <a:cubicBezTo>
                      <a:pt x="1822" y="1542"/>
                      <a:pt x="1541" y="1425"/>
                      <a:pt x="1282" y="1425"/>
                    </a:cubicBezTo>
                    <a:cubicBezTo>
                      <a:pt x="793" y="1425"/>
                      <a:pt x="377" y="1837"/>
                      <a:pt x="0" y="2313"/>
                    </a:cubicBezTo>
                    <a:lnTo>
                      <a:pt x="335" y="2313"/>
                    </a:lnTo>
                    <a:cubicBezTo>
                      <a:pt x="395" y="2222"/>
                      <a:pt x="456" y="2161"/>
                      <a:pt x="486" y="2070"/>
                    </a:cubicBezTo>
                    <a:cubicBezTo>
                      <a:pt x="608" y="1978"/>
                      <a:pt x="790" y="1857"/>
                      <a:pt x="942" y="1826"/>
                    </a:cubicBezTo>
                    <a:cubicBezTo>
                      <a:pt x="1064" y="1766"/>
                      <a:pt x="1186" y="1766"/>
                      <a:pt x="1277" y="1766"/>
                    </a:cubicBezTo>
                    <a:cubicBezTo>
                      <a:pt x="1429" y="1766"/>
                      <a:pt x="1581" y="1826"/>
                      <a:pt x="1733" y="1887"/>
                    </a:cubicBezTo>
                    <a:cubicBezTo>
                      <a:pt x="1824" y="1918"/>
                      <a:pt x="1854" y="1978"/>
                      <a:pt x="1945" y="2039"/>
                    </a:cubicBezTo>
                    <a:cubicBezTo>
                      <a:pt x="2006" y="2130"/>
                      <a:pt x="2037" y="2191"/>
                      <a:pt x="2097" y="2282"/>
                    </a:cubicBezTo>
                    <a:lnTo>
                      <a:pt x="2310" y="2282"/>
                    </a:lnTo>
                    <a:cubicBezTo>
                      <a:pt x="2371" y="1918"/>
                      <a:pt x="2493" y="1583"/>
                      <a:pt x="2766" y="1310"/>
                    </a:cubicBezTo>
                    <a:cubicBezTo>
                      <a:pt x="3040" y="1067"/>
                      <a:pt x="3496" y="823"/>
                      <a:pt x="3830" y="763"/>
                    </a:cubicBezTo>
                    <a:cubicBezTo>
                      <a:pt x="3964" y="731"/>
                      <a:pt x="4093" y="716"/>
                      <a:pt x="4217" y="716"/>
                    </a:cubicBezTo>
                    <a:cubicBezTo>
                      <a:pt x="4574" y="716"/>
                      <a:pt x="4889" y="841"/>
                      <a:pt x="5137" y="1067"/>
                    </a:cubicBezTo>
                    <a:cubicBezTo>
                      <a:pt x="4942" y="339"/>
                      <a:pt x="4342" y="0"/>
                      <a:pt x="374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9" name="Google Shape;819;p41"/>
              <p:cNvSpPr/>
              <p:nvPr/>
            </p:nvSpPr>
            <p:spPr>
              <a:xfrm>
                <a:off x="3739672" y="756137"/>
                <a:ext cx="493322" cy="177218"/>
              </a:xfrm>
              <a:custGeom>
                <a:avLst/>
                <a:gdLst/>
                <a:ahLst/>
                <a:cxnLst/>
                <a:rect l="l" t="t" r="r" b="b"/>
                <a:pathLst>
                  <a:path w="14105" h="5067" extrusionOk="0">
                    <a:moveTo>
                      <a:pt x="9037" y="1"/>
                    </a:moveTo>
                    <a:cubicBezTo>
                      <a:pt x="7411" y="1"/>
                      <a:pt x="5612" y="1441"/>
                      <a:pt x="5441" y="3121"/>
                    </a:cubicBezTo>
                    <a:cubicBezTo>
                      <a:pt x="5183" y="2430"/>
                      <a:pt x="4570" y="1931"/>
                      <a:pt x="3835" y="1931"/>
                    </a:cubicBezTo>
                    <a:cubicBezTo>
                      <a:pt x="3793" y="1931"/>
                      <a:pt x="3751" y="1932"/>
                      <a:pt x="3709" y="1935"/>
                    </a:cubicBezTo>
                    <a:cubicBezTo>
                      <a:pt x="2797" y="2027"/>
                      <a:pt x="2189" y="2908"/>
                      <a:pt x="2219" y="3759"/>
                    </a:cubicBezTo>
                    <a:cubicBezTo>
                      <a:pt x="1952" y="3599"/>
                      <a:pt x="1612" y="3510"/>
                      <a:pt x="1284" y="3510"/>
                    </a:cubicBezTo>
                    <a:cubicBezTo>
                      <a:pt x="679" y="3510"/>
                      <a:pt x="111" y="3810"/>
                      <a:pt x="92" y="4519"/>
                    </a:cubicBezTo>
                    <a:cubicBezTo>
                      <a:pt x="92" y="4580"/>
                      <a:pt x="122" y="4580"/>
                      <a:pt x="122" y="4580"/>
                    </a:cubicBezTo>
                    <a:cubicBezTo>
                      <a:pt x="503" y="4099"/>
                      <a:pt x="924" y="3684"/>
                      <a:pt x="1419" y="3684"/>
                    </a:cubicBezTo>
                    <a:cubicBezTo>
                      <a:pt x="1674" y="3684"/>
                      <a:pt x="1950" y="3794"/>
                      <a:pt x="2250" y="4063"/>
                    </a:cubicBezTo>
                    <a:cubicBezTo>
                      <a:pt x="2277" y="4090"/>
                      <a:pt x="2303" y="4101"/>
                      <a:pt x="2328" y="4101"/>
                    </a:cubicBezTo>
                    <a:cubicBezTo>
                      <a:pt x="2387" y="4101"/>
                      <a:pt x="2432" y="4036"/>
                      <a:pt x="2432" y="3972"/>
                    </a:cubicBezTo>
                    <a:cubicBezTo>
                      <a:pt x="2255" y="2859"/>
                      <a:pt x="3035" y="2260"/>
                      <a:pt x="3826" y="2260"/>
                    </a:cubicBezTo>
                    <a:cubicBezTo>
                      <a:pt x="4525" y="2260"/>
                      <a:pt x="5232" y="2730"/>
                      <a:pt x="5289" y="3729"/>
                    </a:cubicBezTo>
                    <a:cubicBezTo>
                      <a:pt x="5289" y="3810"/>
                      <a:pt x="5357" y="3850"/>
                      <a:pt x="5411" y="3850"/>
                    </a:cubicBezTo>
                    <a:cubicBezTo>
                      <a:pt x="5438" y="3850"/>
                      <a:pt x="5462" y="3840"/>
                      <a:pt x="5472" y="3820"/>
                    </a:cubicBezTo>
                    <a:cubicBezTo>
                      <a:pt x="5533" y="3820"/>
                      <a:pt x="5563" y="3759"/>
                      <a:pt x="5563" y="3729"/>
                    </a:cubicBezTo>
                    <a:cubicBezTo>
                      <a:pt x="5711" y="2039"/>
                      <a:pt x="7160" y="321"/>
                      <a:pt x="8951" y="321"/>
                    </a:cubicBezTo>
                    <a:cubicBezTo>
                      <a:pt x="8997" y="321"/>
                      <a:pt x="9043" y="322"/>
                      <a:pt x="9089" y="324"/>
                    </a:cubicBezTo>
                    <a:cubicBezTo>
                      <a:pt x="11095" y="416"/>
                      <a:pt x="12220" y="2239"/>
                      <a:pt x="11825" y="4124"/>
                    </a:cubicBezTo>
                    <a:cubicBezTo>
                      <a:pt x="11794" y="4185"/>
                      <a:pt x="11855" y="4276"/>
                      <a:pt x="11946" y="4276"/>
                    </a:cubicBezTo>
                    <a:lnTo>
                      <a:pt x="12007" y="4276"/>
                    </a:lnTo>
                    <a:cubicBezTo>
                      <a:pt x="12215" y="4130"/>
                      <a:pt x="12455" y="4063"/>
                      <a:pt x="12693" y="4063"/>
                    </a:cubicBezTo>
                    <a:cubicBezTo>
                      <a:pt x="13150" y="4063"/>
                      <a:pt x="13600" y="4312"/>
                      <a:pt x="13800" y="4732"/>
                    </a:cubicBezTo>
                    <a:cubicBezTo>
                      <a:pt x="10153" y="4732"/>
                      <a:pt x="6486" y="4576"/>
                      <a:pt x="2831" y="4576"/>
                    </a:cubicBezTo>
                    <a:cubicBezTo>
                      <a:pt x="1917" y="4576"/>
                      <a:pt x="1004" y="4586"/>
                      <a:pt x="92" y="4610"/>
                    </a:cubicBezTo>
                    <a:cubicBezTo>
                      <a:pt x="1" y="4610"/>
                      <a:pt x="1" y="4732"/>
                      <a:pt x="92" y="4732"/>
                    </a:cubicBezTo>
                    <a:cubicBezTo>
                      <a:pt x="4682" y="5066"/>
                      <a:pt x="9362" y="4945"/>
                      <a:pt x="13952" y="5005"/>
                    </a:cubicBezTo>
                    <a:cubicBezTo>
                      <a:pt x="14074" y="5005"/>
                      <a:pt x="14104" y="4884"/>
                      <a:pt x="14074" y="4793"/>
                    </a:cubicBezTo>
                    <a:cubicBezTo>
                      <a:pt x="13849" y="4185"/>
                      <a:pt x="13290" y="3844"/>
                      <a:pt x="12719" y="3844"/>
                    </a:cubicBezTo>
                    <a:cubicBezTo>
                      <a:pt x="12519" y="3844"/>
                      <a:pt x="12318" y="3885"/>
                      <a:pt x="12128" y="3972"/>
                    </a:cubicBezTo>
                    <a:cubicBezTo>
                      <a:pt x="12584" y="2087"/>
                      <a:pt x="11308" y="233"/>
                      <a:pt x="9362" y="20"/>
                    </a:cubicBezTo>
                    <a:cubicBezTo>
                      <a:pt x="9255" y="7"/>
                      <a:pt x="9146" y="1"/>
                      <a:pt x="90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20" name="Google Shape;820;p41"/>
          <p:cNvGrpSpPr/>
          <p:nvPr/>
        </p:nvGrpSpPr>
        <p:grpSpPr>
          <a:xfrm rot="2700000">
            <a:off x="7417712" y="3647449"/>
            <a:ext cx="846056" cy="1260696"/>
            <a:chOff x="1966273" y="3243386"/>
            <a:chExt cx="846064" cy="1260708"/>
          </a:xfrm>
        </p:grpSpPr>
        <p:sp>
          <p:nvSpPr>
            <p:cNvPr id="821" name="Google Shape;821;p41"/>
            <p:cNvSpPr/>
            <p:nvPr/>
          </p:nvSpPr>
          <p:spPr>
            <a:xfrm>
              <a:off x="1966273" y="3244274"/>
              <a:ext cx="846064" cy="1258936"/>
            </a:xfrm>
            <a:custGeom>
              <a:avLst/>
              <a:gdLst/>
              <a:ahLst/>
              <a:cxnLst/>
              <a:rect l="l" t="t" r="r" b="b"/>
              <a:pathLst>
                <a:path w="27521" h="40951" extrusionOk="0">
                  <a:moveTo>
                    <a:pt x="5704" y="0"/>
                  </a:moveTo>
                  <a:cubicBezTo>
                    <a:pt x="5638" y="0"/>
                    <a:pt x="5572" y="66"/>
                    <a:pt x="5572" y="171"/>
                  </a:cubicBezTo>
                  <a:lnTo>
                    <a:pt x="5672" y="1072"/>
                  </a:lnTo>
                  <a:lnTo>
                    <a:pt x="5672" y="1138"/>
                  </a:lnTo>
                  <a:cubicBezTo>
                    <a:pt x="5738" y="1505"/>
                    <a:pt x="5738" y="1839"/>
                    <a:pt x="5738" y="2239"/>
                  </a:cubicBezTo>
                  <a:lnTo>
                    <a:pt x="5738" y="3006"/>
                  </a:lnTo>
                  <a:lnTo>
                    <a:pt x="5738" y="3173"/>
                  </a:lnTo>
                  <a:lnTo>
                    <a:pt x="5738" y="3907"/>
                  </a:lnTo>
                  <a:lnTo>
                    <a:pt x="5738" y="4608"/>
                  </a:lnTo>
                  <a:lnTo>
                    <a:pt x="5738" y="4808"/>
                  </a:lnTo>
                  <a:cubicBezTo>
                    <a:pt x="5738" y="5075"/>
                    <a:pt x="5738" y="5308"/>
                    <a:pt x="5772" y="5575"/>
                  </a:cubicBezTo>
                  <a:cubicBezTo>
                    <a:pt x="5105" y="4808"/>
                    <a:pt x="4404" y="4074"/>
                    <a:pt x="3637" y="3407"/>
                  </a:cubicBezTo>
                  <a:cubicBezTo>
                    <a:pt x="3403" y="3140"/>
                    <a:pt x="3103" y="2906"/>
                    <a:pt x="2803" y="2673"/>
                  </a:cubicBezTo>
                  <a:cubicBezTo>
                    <a:pt x="2786" y="2656"/>
                    <a:pt x="2753" y="2648"/>
                    <a:pt x="2719" y="2648"/>
                  </a:cubicBezTo>
                  <a:cubicBezTo>
                    <a:pt x="2686" y="2648"/>
                    <a:pt x="2653" y="2656"/>
                    <a:pt x="2636" y="2673"/>
                  </a:cubicBezTo>
                  <a:cubicBezTo>
                    <a:pt x="2603" y="2740"/>
                    <a:pt x="2569" y="2773"/>
                    <a:pt x="2569" y="2840"/>
                  </a:cubicBezTo>
                  <a:cubicBezTo>
                    <a:pt x="2603" y="3073"/>
                    <a:pt x="2636" y="3240"/>
                    <a:pt x="2669" y="3440"/>
                  </a:cubicBezTo>
                  <a:cubicBezTo>
                    <a:pt x="2669" y="3507"/>
                    <a:pt x="2736" y="3574"/>
                    <a:pt x="2736" y="3640"/>
                  </a:cubicBezTo>
                  <a:cubicBezTo>
                    <a:pt x="2770" y="3774"/>
                    <a:pt x="2803" y="3907"/>
                    <a:pt x="2803" y="4007"/>
                  </a:cubicBezTo>
                  <a:cubicBezTo>
                    <a:pt x="2836" y="4107"/>
                    <a:pt x="2836" y="4174"/>
                    <a:pt x="2903" y="4274"/>
                  </a:cubicBezTo>
                  <a:cubicBezTo>
                    <a:pt x="2936" y="4407"/>
                    <a:pt x="2970" y="4474"/>
                    <a:pt x="2970" y="4608"/>
                  </a:cubicBezTo>
                  <a:cubicBezTo>
                    <a:pt x="3003" y="4674"/>
                    <a:pt x="3003" y="4774"/>
                    <a:pt x="3070" y="4908"/>
                  </a:cubicBezTo>
                  <a:cubicBezTo>
                    <a:pt x="3103" y="5008"/>
                    <a:pt x="3136" y="5108"/>
                    <a:pt x="3136" y="5241"/>
                  </a:cubicBezTo>
                  <a:cubicBezTo>
                    <a:pt x="3170" y="5308"/>
                    <a:pt x="3237" y="5442"/>
                    <a:pt x="3237" y="5508"/>
                  </a:cubicBezTo>
                  <a:cubicBezTo>
                    <a:pt x="3270" y="5608"/>
                    <a:pt x="3303" y="5742"/>
                    <a:pt x="3337" y="5808"/>
                  </a:cubicBezTo>
                  <a:cubicBezTo>
                    <a:pt x="3403" y="5909"/>
                    <a:pt x="3437" y="6009"/>
                    <a:pt x="3470" y="6109"/>
                  </a:cubicBezTo>
                  <a:cubicBezTo>
                    <a:pt x="3503" y="6175"/>
                    <a:pt x="3570" y="6309"/>
                    <a:pt x="3603" y="6409"/>
                  </a:cubicBezTo>
                  <a:cubicBezTo>
                    <a:pt x="3637" y="6476"/>
                    <a:pt x="3670" y="6609"/>
                    <a:pt x="3737" y="6676"/>
                  </a:cubicBezTo>
                  <a:lnTo>
                    <a:pt x="3837" y="6943"/>
                  </a:lnTo>
                  <a:cubicBezTo>
                    <a:pt x="3904" y="7009"/>
                    <a:pt x="3937" y="7143"/>
                    <a:pt x="3970" y="7243"/>
                  </a:cubicBezTo>
                  <a:lnTo>
                    <a:pt x="4104" y="7476"/>
                  </a:lnTo>
                  <a:cubicBezTo>
                    <a:pt x="4304" y="7843"/>
                    <a:pt x="4504" y="8244"/>
                    <a:pt x="4771" y="8611"/>
                  </a:cubicBezTo>
                  <a:cubicBezTo>
                    <a:pt x="4804" y="8677"/>
                    <a:pt x="4838" y="8744"/>
                    <a:pt x="4904" y="8811"/>
                  </a:cubicBezTo>
                  <a:cubicBezTo>
                    <a:pt x="4971" y="8911"/>
                    <a:pt x="5004" y="8977"/>
                    <a:pt x="5105" y="9111"/>
                  </a:cubicBezTo>
                  <a:cubicBezTo>
                    <a:pt x="5138" y="9178"/>
                    <a:pt x="5238" y="9244"/>
                    <a:pt x="5271" y="9311"/>
                  </a:cubicBezTo>
                  <a:cubicBezTo>
                    <a:pt x="5338" y="9411"/>
                    <a:pt x="5438" y="9478"/>
                    <a:pt x="5471" y="9578"/>
                  </a:cubicBezTo>
                  <a:cubicBezTo>
                    <a:pt x="5505" y="9645"/>
                    <a:pt x="5605" y="9678"/>
                    <a:pt x="5638" y="9778"/>
                  </a:cubicBezTo>
                  <a:lnTo>
                    <a:pt x="5905" y="10012"/>
                  </a:lnTo>
                  <a:cubicBezTo>
                    <a:pt x="5972" y="10112"/>
                    <a:pt x="6005" y="10145"/>
                    <a:pt x="6105" y="10178"/>
                  </a:cubicBezTo>
                  <a:cubicBezTo>
                    <a:pt x="6172" y="10278"/>
                    <a:pt x="6272" y="10345"/>
                    <a:pt x="6339" y="10412"/>
                  </a:cubicBezTo>
                  <a:cubicBezTo>
                    <a:pt x="6439" y="10445"/>
                    <a:pt x="6472" y="10512"/>
                    <a:pt x="6572" y="10579"/>
                  </a:cubicBezTo>
                  <a:cubicBezTo>
                    <a:pt x="6639" y="10645"/>
                    <a:pt x="6739" y="10679"/>
                    <a:pt x="6839" y="10779"/>
                  </a:cubicBezTo>
                  <a:cubicBezTo>
                    <a:pt x="6906" y="10779"/>
                    <a:pt x="6906" y="10812"/>
                    <a:pt x="6939" y="10812"/>
                  </a:cubicBezTo>
                  <a:cubicBezTo>
                    <a:pt x="7239" y="11012"/>
                    <a:pt x="7573" y="11179"/>
                    <a:pt x="7940" y="11346"/>
                  </a:cubicBezTo>
                  <a:cubicBezTo>
                    <a:pt x="8173" y="13848"/>
                    <a:pt x="8273" y="16349"/>
                    <a:pt x="8140" y="18851"/>
                  </a:cubicBezTo>
                  <a:cubicBezTo>
                    <a:pt x="7973" y="17083"/>
                    <a:pt x="7473" y="15282"/>
                    <a:pt x="6739" y="13614"/>
                  </a:cubicBezTo>
                  <a:lnTo>
                    <a:pt x="6739" y="13581"/>
                  </a:lnTo>
                  <a:cubicBezTo>
                    <a:pt x="6439" y="12947"/>
                    <a:pt x="6139" y="12347"/>
                    <a:pt x="5772" y="11746"/>
                  </a:cubicBezTo>
                  <a:cubicBezTo>
                    <a:pt x="5772" y="11679"/>
                    <a:pt x="5738" y="11679"/>
                    <a:pt x="5738" y="11646"/>
                  </a:cubicBezTo>
                  <a:lnTo>
                    <a:pt x="5238" y="10912"/>
                  </a:lnTo>
                  <a:cubicBezTo>
                    <a:pt x="5171" y="10845"/>
                    <a:pt x="5171" y="10812"/>
                    <a:pt x="5138" y="10779"/>
                  </a:cubicBezTo>
                  <a:cubicBezTo>
                    <a:pt x="4971" y="10512"/>
                    <a:pt x="4771" y="10245"/>
                    <a:pt x="4571" y="9978"/>
                  </a:cubicBezTo>
                  <a:cubicBezTo>
                    <a:pt x="4504" y="9945"/>
                    <a:pt x="4504" y="9911"/>
                    <a:pt x="4471" y="9911"/>
                  </a:cubicBezTo>
                  <a:lnTo>
                    <a:pt x="3970" y="9278"/>
                  </a:lnTo>
                  <a:cubicBezTo>
                    <a:pt x="3937" y="9244"/>
                    <a:pt x="3904" y="9144"/>
                    <a:pt x="3804" y="9111"/>
                  </a:cubicBezTo>
                  <a:cubicBezTo>
                    <a:pt x="3603" y="8844"/>
                    <a:pt x="3403" y="8644"/>
                    <a:pt x="3170" y="8410"/>
                  </a:cubicBezTo>
                  <a:cubicBezTo>
                    <a:pt x="3170" y="8344"/>
                    <a:pt x="3136" y="8310"/>
                    <a:pt x="3136" y="8310"/>
                  </a:cubicBezTo>
                  <a:cubicBezTo>
                    <a:pt x="3113" y="8287"/>
                    <a:pt x="3089" y="8263"/>
                    <a:pt x="3054" y="8263"/>
                  </a:cubicBezTo>
                  <a:cubicBezTo>
                    <a:pt x="3039" y="8263"/>
                    <a:pt x="3023" y="8267"/>
                    <a:pt x="3003" y="8277"/>
                  </a:cubicBezTo>
                  <a:cubicBezTo>
                    <a:pt x="2836" y="8110"/>
                    <a:pt x="2669" y="7943"/>
                    <a:pt x="2569" y="7777"/>
                  </a:cubicBezTo>
                  <a:cubicBezTo>
                    <a:pt x="2536" y="7760"/>
                    <a:pt x="2503" y="7752"/>
                    <a:pt x="2473" y="7752"/>
                  </a:cubicBezTo>
                  <a:cubicBezTo>
                    <a:pt x="2444" y="7752"/>
                    <a:pt x="2419" y="7760"/>
                    <a:pt x="2403" y="7777"/>
                  </a:cubicBezTo>
                  <a:cubicBezTo>
                    <a:pt x="2336" y="7810"/>
                    <a:pt x="2303" y="7843"/>
                    <a:pt x="2303" y="7943"/>
                  </a:cubicBezTo>
                  <a:cubicBezTo>
                    <a:pt x="2603" y="8677"/>
                    <a:pt x="2736" y="9478"/>
                    <a:pt x="2836" y="10278"/>
                  </a:cubicBezTo>
                  <a:cubicBezTo>
                    <a:pt x="2936" y="10779"/>
                    <a:pt x="2970" y="11312"/>
                    <a:pt x="3003" y="11813"/>
                  </a:cubicBezTo>
                  <a:cubicBezTo>
                    <a:pt x="3070" y="12313"/>
                    <a:pt x="3103" y="12814"/>
                    <a:pt x="3170" y="13314"/>
                  </a:cubicBezTo>
                  <a:cubicBezTo>
                    <a:pt x="3303" y="14148"/>
                    <a:pt x="3437" y="14948"/>
                    <a:pt x="3737" y="15749"/>
                  </a:cubicBezTo>
                  <a:cubicBezTo>
                    <a:pt x="3904" y="16183"/>
                    <a:pt x="4070" y="16616"/>
                    <a:pt x="4271" y="17017"/>
                  </a:cubicBezTo>
                  <a:cubicBezTo>
                    <a:pt x="4904" y="18284"/>
                    <a:pt x="5672" y="19418"/>
                    <a:pt x="6606" y="20452"/>
                  </a:cubicBezTo>
                  <a:cubicBezTo>
                    <a:pt x="6806" y="20686"/>
                    <a:pt x="7006" y="20953"/>
                    <a:pt x="7273" y="21153"/>
                  </a:cubicBezTo>
                  <a:cubicBezTo>
                    <a:pt x="7473" y="21353"/>
                    <a:pt x="7673" y="21586"/>
                    <a:pt x="7840" y="21787"/>
                  </a:cubicBezTo>
                  <a:cubicBezTo>
                    <a:pt x="7806" y="22087"/>
                    <a:pt x="7773" y="22320"/>
                    <a:pt x="7740" y="22621"/>
                  </a:cubicBezTo>
                  <a:cubicBezTo>
                    <a:pt x="7640" y="23288"/>
                    <a:pt x="7573" y="23921"/>
                    <a:pt x="7440" y="24589"/>
                  </a:cubicBezTo>
                  <a:cubicBezTo>
                    <a:pt x="7273" y="25523"/>
                    <a:pt x="7073" y="26457"/>
                    <a:pt x="6806" y="27357"/>
                  </a:cubicBezTo>
                  <a:cubicBezTo>
                    <a:pt x="6572" y="28291"/>
                    <a:pt x="6272" y="29192"/>
                    <a:pt x="5972" y="30126"/>
                  </a:cubicBezTo>
                  <a:cubicBezTo>
                    <a:pt x="5972" y="29826"/>
                    <a:pt x="5938" y="29592"/>
                    <a:pt x="5938" y="29292"/>
                  </a:cubicBezTo>
                  <a:cubicBezTo>
                    <a:pt x="5572" y="24655"/>
                    <a:pt x="3337" y="20152"/>
                    <a:pt x="301" y="16750"/>
                  </a:cubicBezTo>
                  <a:cubicBezTo>
                    <a:pt x="281" y="16710"/>
                    <a:pt x="246" y="16694"/>
                    <a:pt x="206" y="16694"/>
                  </a:cubicBezTo>
                  <a:cubicBezTo>
                    <a:pt x="115" y="16694"/>
                    <a:pt x="1" y="16780"/>
                    <a:pt x="1" y="16850"/>
                  </a:cubicBezTo>
                  <a:lnTo>
                    <a:pt x="1" y="16950"/>
                  </a:lnTo>
                  <a:cubicBezTo>
                    <a:pt x="134" y="18518"/>
                    <a:pt x="301" y="20152"/>
                    <a:pt x="601" y="21753"/>
                  </a:cubicBezTo>
                  <a:cubicBezTo>
                    <a:pt x="768" y="22687"/>
                    <a:pt x="1002" y="23655"/>
                    <a:pt x="1335" y="24589"/>
                  </a:cubicBezTo>
                  <a:cubicBezTo>
                    <a:pt x="1569" y="25189"/>
                    <a:pt x="1836" y="25789"/>
                    <a:pt x="2136" y="26357"/>
                  </a:cubicBezTo>
                  <a:cubicBezTo>
                    <a:pt x="2436" y="26924"/>
                    <a:pt x="2803" y="27457"/>
                    <a:pt x="3170" y="27991"/>
                  </a:cubicBezTo>
                  <a:cubicBezTo>
                    <a:pt x="3570" y="28491"/>
                    <a:pt x="3970" y="28992"/>
                    <a:pt x="4404" y="29492"/>
                  </a:cubicBezTo>
                  <a:cubicBezTo>
                    <a:pt x="4804" y="29992"/>
                    <a:pt x="5271" y="30459"/>
                    <a:pt x="5738" y="30926"/>
                  </a:cubicBezTo>
                  <a:cubicBezTo>
                    <a:pt x="5672" y="31027"/>
                    <a:pt x="5638" y="31127"/>
                    <a:pt x="5605" y="31260"/>
                  </a:cubicBezTo>
                  <a:cubicBezTo>
                    <a:pt x="5572" y="31327"/>
                    <a:pt x="5572" y="31427"/>
                    <a:pt x="5505" y="31494"/>
                  </a:cubicBezTo>
                  <a:cubicBezTo>
                    <a:pt x="5238" y="32261"/>
                    <a:pt x="4904" y="32995"/>
                    <a:pt x="4504" y="33762"/>
                  </a:cubicBezTo>
                  <a:lnTo>
                    <a:pt x="4137" y="34496"/>
                  </a:lnTo>
                  <a:cubicBezTo>
                    <a:pt x="3637" y="35463"/>
                    <a:pt x="3136" y="36464"/>
                    <a:pt x="2736" y="37464"/>
                  </a:cubicBezTo>
                  <a:cubicBezTo>
                    <a:pt x="2403" y="37464"/>
                    <a:pt x="2002" y="37464"/>
                    <a:pt x="1669" y="37431"/>
                  </a:cubicBezTo>
                  <a:cubicBezTo>
                    <a:pt x="1635" y="37431"/>
                    <a:pt x="1602" y="37431"/>
                    <a:pt x="1569" y="37464"/>
                  </a:cubicBezTo>
                  <a:cubicBezTo>
                    <a:pt x="1502" y="37498"/>
                    <a:pt x="1502" y="37531"/>
                    <a:pt x="1502" y="37598"/>
                  </a:cubicBezTo>
                  <a:cubicBezTo>
                    <a:pt x="1502" y="37665"/>
                    <a:pt x="1569" y="37765"/>
                    <a:pt x="1635" y="37765"/>
                  </a:cubicBezTo>
                  <a:cubicBezTo>
                    <a:pt x="2236" y="37798"/>
                    <a:pt x="2770" y="37831"/>
                    <a:pt x="3337" y="37831"/>
                  </a:cubicBezTo>
                  <a:cubicBezTo>
                    <a:pt x="5071" y="37831"/>
                    <a:pt x="6806" y="37631"/>
                    <a:pt x="8474" y="37298"/>
                  </a:cubicBezTo>
                  <a:cubicBezTo>
                    <a:pt x="10633" y="39724"/>
                    <a:pt x="13817" y="40951"/>
                    <a:pt x="16998" y="40951"/>
                  </a:cubicBezTo>
                  <a:cubicBezTo>
                    <a:pt x="18189" y="40951"/>
                    <a:pt x="19379" y="40779"/>
                    <a:pt x="20516" y="40433"/>
                  </a:cubicBezTo>
                  <a:cubicBezTo>
                    <a:pt x="20649" y="40367"/>
                    <a:pt x="20682" y="40166"/>
                    <a:pt x="20582" y="40100"/>
                  </a:cubicBezTo>
                  <a:cubicBezTo>
                    <a:pt x="17980" y="38499"/>
                    <a:pt x="15312" y="37031"/>
                    <a:pt x="12410" y="36764"/>
                  </a:cubicBezTo>
                  <a:cubicBezTo>
                    <a:pt x="12143" y="36697"/>
                    <a:pt x="11843" y="36697"/>
                    <a:pt x="11609" y="36697"/>
                  </a:cubicBezTo>
                  <a:lnTo>
                    <a:pt x="10675" y="36697"/>
                  </a:lnTo>
                  <a:cubicBezTo>
                    <a:pt x="12243" y="36197"/>
                    <a:pt x="13744" y="35596"/>
                    <a:pt x="15145" y="34796"/>
                  </a:cubicBezTo>
                  <a:cubicBezTo>
                    <a:pt x="15278" y="34863"/>
                    <a:pt x="15412" y="34996"/>
                    <a:pt x="15512" y="35096"/>
                  </a:cubicBezTo>
                  <a:cubicBezTo>
                    <a:pt x="16732" y="35928"/>
                    <a:pt x="18130" y="36329"/>
                    <a:pt x="19530" y="36329"/>
                  </a:cubicBezTo>
                  <a:cubicBezTo>
                    <a:pt x="21384" y="36329"/>
                    <a:pt x="23241" y="35626"/>
                    <a:pt x="24685" y="34296"/>
                  </a:cubicBezTo>
                  <a:cubicBezTo>
                    <a:pt x="24785" y="34195"/>
                    <a:pt x="24752" y="34029"/>
                    <a:pt x="24618" y="33995"/>
                  </a:cubicBezTo>
                  <a:cubicBezTo>
                    <a:pt x="22896" y="33638"/>
                    <a:pt x="21046" y="33027"/>
                    <a:pt x="19286" y="33027"/>
                  </a:cubicBezTo>
                  <a:cubicBezTo>
                    <a:pt x="19240" y="33027"/>
                    <a:pt x="19194" y="33027"/>
                    <a:pt x="19148" y="33028"/>
                  </a:cubicBezTo>
                  <a:cubicBezTo>
                    <a:pt x="18514" y="33095"/>
                    <a:pt x="17947" y="33195"/>
                    <a:pt x="17347" y="33428"/>
                  </a:cubicBezTo>
                  <a:cubicBezTo>
                    <a:pt x="17747" y="33161"/>
                    <a:pt x="18080" y="32861"/>
                    <a:pt x="18447" y="32628"/>
                  </a:cubicBezTo>
                  <a:cubicBezTo>
                    <a:pt x="18581" y="32528"/>
                    <a:pt x="18681" y="32428"/>
                    <a:pt x="18781" y="32327"/>
                  </a:cubicBezTo>
                  <a:cubicBezTo>
                    <a:pt x="18914" y="32261"/>
                    <a:pt x="18981" y="32161"/>
                    <a:pt x="19115" y="32094"/>
                  </a:cubicBezTo>
                  <a:cubicBezTo>
                    <a:pt x="19148" y="32027"/>
                    <a:pt x="19148" y="31994"/>
                    <a:pt x="19181" y="31994"/>
                  </a:cubicBezTo>
                  <a:cubicBezTo>
                    <a:pt x="19348" y="31827"/>
                    <a:pt x="19582" y="31694"/>
                    <a:pt x="19748" y="31527"/>
                  </a:cubicBezTo>
                  <a:lnTo>
                    <a:pt x="19915" y="31527"/>
                  </a:lnTo>
                  <a:cubicBezTo>
                    <a:pt x="20597" y="31815"/>
                    <a:pt x="21316" y="31950"/>
                    <a:pt x="22033" y="31950"/>
                  </a:cubicBezTo>
                  <a:cubicBezTo>
                    <a:pt x="24051" y="31950"/>
                    <a:pt x="26055" y="30881"/>
                    <a:pt x="27187" y="29159"/>
                  </a:cubicBezTo>
                  <a:cubicBezTo>
                    <a:pt x="27521" y="28992"/>
                    <a:pt x="27487" y="28892"/>
                    <a:pt x="27354" y="28892"/>
                  </a:cubicBezTo>
                  <a:cubicBezTo>
                    <a:pt x="27083" y="28872"/>
                    <a:pt x="26814" y="28862"/>
                    <a:pt x="26546" y="28862"/>
                  </a:cubicBezTo>
                  <a:cubicBezTo>
                    <a:pt x="24571" y="28862"/>
                    <a:pt x="22686" y="29402"/>
                    <a:pt x="20983" y="30459"/>
                  </a:cubicBezTo>
                  <a:cubicBezTo>
                    <a:pt x="21483" y="29926"/>
                    <a:pt x="21983" y="29392"/>
                    <a:pt x="22450" y="28825"/>
                  </a:cubicBezTo>
                  <a:cubicBezTo>
                    <a:pt x="22484" y="28825"/>
                    <a:pt x="22484" y="28825"/>
                    <a:pt x="22484" y="28792"/>
                  </a:cubicBezTo>
                  <a:lnTo>
                    <a:pt x="22517" y="28758"/>
                  </a:lnTo>
                  <a:lnTo>
                    <a:pt x="22584" y="28758"/>
                  </a:lnTo>
                  <a:cubicBezTo>
                    <a:pt x="25853" y="27657"/>
                    <a:pt x="26520" y="23955"/>
                    <a:pt x="26920" y="20919"/>
                  </a:cubicBezTo>
                  <a:cubicBezTo>
                    <a:pt x="26920" y="20786"/>
                    <a:pt x="26820" y="20753"/>
                    <a:pt x="26753" y="20753"/>
                  </a:cubicBezTo>
                  <a:cubicBezTo>
                    <a:pt x="26687" y="20753"/>
                    <a:pt x="26687" y="20786"/>
                    <a:pt x="26653" y="20786"/>
                  </a:cubicBezTo>
                  <a:lnTo>
                    <a:pt x="26520" y="20919"/>
                  </a:lnTo>
                  <a:cubicBezTo>
                    <a:pt x="25786" y="21720"/>
                    <a:pt x="24985" y="22487"/>
                    <a:pt x="24318" y="23388"/>
                  </a:cubicBezTo>
                  <a:cubicBezTo>
                    <a:pt x="24185" y="23488"/>
                    <a:pt x="24118" y="23655"/>
                    <a:pt x="23985" y="23788"/>
                  </a:cubicBezTo>
                  <a:lnTo>
                    <a:pt x="23951" y="23821"/>
                  </a:lnTo>
                  <a:cubicBezTo>
                    <a:pt x="23851" y="23955"/>
                    <a:pt x="23718" y="24088"/>
                    <a:pt x="23651" y="24255"/>
                  </a:cubicBezTo>
                  <a:cubicBezTo>
                    <a:pt x="23651" y="24288"/>
                    <a:pt x="23618" y="24288"/>
                    <a:pt x="23618" y="24322"/>
                  </a:cubicBezTo>
                  <a:lnTo>
                    <a:pt x="23351" y="24722"/>
                  </a:lnTo>
                  <a:cubicBezTo>
                    <a:pt x="23351" y="24755"/>
                    <a:pt x="23318" y="24755"/>
                    <a:pt x="23318" y="24789"/>
                  </a:cubicBezTo>
                  <a:cubicBezTo>
                    <a:pt x="23251" y="24922"/>
                    <a:pt x="23151" y="25056"/>
                    <a:pt x="23117" y="25156"/>
                  </a:cubicBezTo>
                  <a:cubicBezTo>
                    <a:pt x="23117" y="25222"/>
                    <a:pt x="23084" y="25256"/>
                    <a:pt x="23084" y="25256"/>
                  </a:cubicBezTo>
                  <a:cubicBezTo>
                    <a:pt x="22984" y="25389"/>
                    <a:pt x="22951" y="25489"/>
                    <a:pt x="22917" y="25623"/>
                  </a:cubicBezTo>
                  <a:cubicBezTo>
                    <a:pt x="22917" y="25656"/>
                    <a:pt x="22851" y="25689"/>
                    <a:pt x="22851" y="25756"/>
                  </a:cubicBezTo>
                  <a:cubicBezTo>
                    <a:pt x="22817" y="25856"/>
                    <a:pt x="22784" y="25990"/>
                    <a:pt x="22684" y="26156"/>
                  </a:cubicBezTo>
                  <a:cubicBezTo>
                    <a:pt x="22684" y="26223"/>
                    <a:pt x="22650" y="26256"/>
                    <a:pt x="22650" y="26290"/>
                  </a:cubicBezTo>
                  <a:cubicBezTo>
                    <a:pt x="22617" y="26423"/>
                    <a:pt x="22584" y="26557"/>
                    <a:pt x="22517" y="26690"/>
                  </a:cubicBezTo>
                  <a:cubicBezTo>
                    <a:pt x="22517" y="26757"/>
                    <a:pt x="22484" y="26790"/>
                    <a:pt x="22484" y="26857"/>
                  </a:cubicBezTo>
                  <a:cubicBezTo>
                    <a:pt x="22450" y="26990"/>
                    <a:pt x="22450" y="27124"/>
                    <a:pt x="22417" y="27291"/>
                  </a:cubicBezTo>
                  <a:cubicBezTo>
                    <a:pt x="22417" y="27324"/>
                    <a:pt x="22417" y="27424"/>
                    <a:pt x="22350" y="27457"/>
                  </a:cubicBezTo>
                  <a:cubicBezTo>
                    <a:pt x="22350" y="27591"/>
                    <a:pt x="22317" y="27691"/>
                    <a:pt x="22317" y="27858"/>
                  </a:cubicBezTo>
                  <a:lnTo>
                    <a:pt x="22317" y="28024"/>
                  </a:lnTo>
                  <a:lnTo>
                    <a:pt x="22317" y="28458"/>
                  </a:lnTo>
                  <a:lnTo>
                    <a:pt x="22317" y="28625"/>
                  </a:lnTo>
                  <a:lnTo>
                    <a:pt x="22317" y="28758"/>
                  </a:lnTo>
                  <a:cubicBezTo>
                    <a:pt x="22317" y="28792"/>
                    <a:pt x="22317" y="28792"/>
                    <a:pt x="22350" y="28792"/>
                  </a:cubicBezTo>
                  <a:cubicBezTo>
                    <a:pt x="21983" y="29192"/>
                    <a:pt x="21616" y="29592"/>
                    <a:pt x="21249" y="29959"/>
                  </a:cubicBezTo>
                  <a:cubicBezTo>
                    <a:pt x="20983" y="30193"/>
                    <a:pt x="20682" y="30459"/>
                    <a:pt x="20415" y="30693"/>
                  </a:cubicBezTo>
                  <a:cubicBezTo>
                    <a:pt x="20482" y="30593"/>
                    <a:pt x="20582" y="30426"/>
                    <a:pt x="20616" y="30293"/>
                  </a:cubicBezTo>
                  <a:cubicBezTo>
                    <a:pt x="21416" y="28692"/>
                    <a:pt x="21850" y="26957"/>
                    <a:pt x="21850" y="25189"/>
                  </a:cubicBezTo>
                  <a:lnTo>
                    <a:pt x="21850" y="24755"/>
                  </a:lnTo>
                  <a:cubicBezTo>
                    <a:pt x="21816" y="24288"/>
                    <a:pt x="21783" y="23788"/>
                    <a:pt x="21650" y="23321"/>
                  </a:cubicBezTo>
                  <a:lnTo>
                    <a:pt x="21650" y="23254"/>
                  </a:lnTo>
                  <a:cubicBezTo>
                    <a:pt x="21650" y="23188"/>
                    <a:pt x="21650" y="23154"/>
                    <a:pt x="21683" y="23121"/>
                  </a:cubicBezTo>
                  <a:lnTo>
                    <a:pt x="21683" y="23088"/>
                  </a:lnTo>
                  <a:lnTo>
                    <a:pt x="21683" y="23021"/>
                  </a:lnTo>
                  <a:cubicBezTo>
                    <a:pt x="21683" y="22987"/>
                    <a:pt x="21616" y="22954"/>
                    <a:pt x="21583" y="22954"/>
                  </a:cubicBezTo>
                  <a:cubicBezTo>
                    <a:pt x="21583" y="22921"/>
                    <a:pt x="21516" y="22821"/>
                    <a:pt x="21516" y="22787"/>
                  </a:cubicBezTo>
                  <a:cubicBezTo>
                    <a:pt x="21516" y="22687"/>
                    <a:pt x="21450" y="22654"/>
                    <a:pt x="21416" y="22654"/>
                  </a:cubicBezTo>
                  <a:lnTo>
                    <a:pt x="21316" y="22654"/>
                  </a:lnTo>
                  <a:cubicBezTo>
                    <a:pt x="21283" y="22654"/>
                    <a:pt x="21283" y="22687"/>
                    <a:pt x="21283" y="22754"/>
                  </a:cubicBezTo>
                  <a:cubicBezTo>
                    <a:pt x="21083" y="23421"/>
                    <a:pt x="20749" y="24088"/>
                    <a:pt x="20449" y="24755"/>
                  </a:cubicBezTo>
                  <a:cubicBezTo>
                    <a:pt x="20282" y="25089"/>
                    <a:pt x="20115" y="25456"/>
                    <a:pt x="19982" y="25789"/>
                  </a:cubicBezTo>
                  <a:cubicBezTo>
                    <a:pt x="19615" y="26657"/>
                    <a:pt x="19315" y="27524"/>
                    <a:pt x="19181" y="28425"/>
                  </a:cubicBezTo>
                  <a:cubicBezTo>
                    <a:pt x="19148" y="28792"/>
                    <a:pt x="19148" y="29125"/>
                    <a:pt x="19181" y="29459"/>
                  </a:cubicBezTo>
                  <a:cubicBezTo>
                    <a:pt x="19281" y="29992"/>
                    <a:pt x="19448" y="30493"/>
                    <a:pt x="19748" y="31027"/>
                  </a:cubicBezTo>
                  <a:lnTo>
                    <a:pt x="19815" y="31127"/>
                  </a:lnTo>
                  <a:cubicBezTo>
                    <a:pt x="18614" y="32127"/>
                    <a:pt x="17347" y="33028"/>
                    <a:pt x="15979" y="33829"/>
                  </a:cubicBezTo>
                  <a:cubicBezTo>
                    <a:pt x="16646" y="33095"/>
                    <a:pt x="17180" y="32194"/>
                    <a:pt x="17613" y="31293"/>
                  </a:cubicBezTo>
                  <a:cubicBezTo>
                    <a:pt x="17680" y="31127"/>
                    <a:pt x="17780" y="30993"/>
                    <a:pt x="17814" y="30826"/>
                  </a:cubicBezTo>
                  <a:cubicBezTo>
                    <a:pt x="18481" y="29259"/>
                    <a:pt x="18848" y="27524"/>
                    <a:pt x="18914" y="25823"/>
                  </a:cubicBezTo>
                  <a:cubicBezTo>
                    <a:pt x="18914" y="25156"/>
                    <a:pt x="18848" y="24489"/>
                    <a:pt x="18814" y="23821"/>
                  </a:cubicBezTo>
                  <a:cubicBezTo>
                    <a:pt x="18814" y="23755"/>
                    <a:pt x="18748" y="23688"/>
                    <a:pt x="18681" y="23688"/>
                  </a:cubicBezTo>
                  <a:lnTo>
                    <a:pt x="18614" y="23688"/>
                  </a:lnTo>
                  <a:cubicBezTo>
                    <a:pt x="18581" y="23688"/>
                    <a:pt x="18581" y="23755"/>
                    <a:pt x="18514" y="23788"/>
                  </a:cubicBezTo>
                  <a:cubicBezTo>
                    <a:pt x="18481" y="23955"/>
                    <a:pt x="18414" y="24088"/>
                    <a:pt x="18314" y="24255"/>
                  </a:cubicBezTo>
                  <a:cubicBezTo>
                    <a:pt x="17814" y="25289"/>
                    <a:pt x="17013" y="26123"/>
                    <a:pt x="16413" y="27090"/>
                  </a:cubicBezTo>
                  <a:cubicBezTo>
                    <a:pt x="16279" y="27291"/>
                    <a:pt x="16146" y="27457"/>
                    <a:pt x="16012" y="27657"/>
                  </a:cubicBezTo>
                  <a:cubicBezTo>
                    <a:pt x="15679" y="28258"/>
                    <a:pt x="15345" y="28858"/>
                    <a:pt x="15112" y="29525"/>
                  </a:cubicBezTo>
                  <a:cubicBezTo>
                    <a:pt x="15078" y="29659"/>
                    <a:pt x="15012" y="29792"/>
                    <a:pt x="14945" y="29959"/>
                  </a:cubicBezTo>
                  <a:cubicBezTo>
                    <a:pt x="14411" y="31427"/>
                    <a:pt x="14178" y="32961"/>
                    <a:pt x="14912" y="34429"/>
                  </a:cubicBezTo>
                  <a:cubicBezTo>
                    <a:pt x="14645" y="34529"/>
                    <a:pt x="14445" y="34629"/>
                    <a:pt x="14178" y="34763"/>
                  </a:cubicBezTo>
                  <a:cubicBezTo>
                    <a:pt x="13477" y="35096"/>
                    <a:pt x="12777" y="35430"/>
                    <a:pt x="12009" y="35663"/>
                  </a:cubicBezTo>
                  <a:cubicBezTo>
                    <a:pt x="11009" y="36030"/>
                    <a:pt x="10008" y="36330"/>
                    <a:pt x="9007" y="36597"/>
                  </a:cubicBezTo>
                  <a:cubicBezTo>
                    <a:pt x="10442" y="35663"/>
                    <a:pt x="11509" y="34462"/>
                    <a:pt x="12410" y="33028"/>
                  </a:cubicBezTo>
                  <a:cubicBezTo>
                    <a:pt x="13277" y="31627"/>
                    <a:pt x="13911" y="30093"/>
                    <a:pt x="14411" y="28458"/>
                  </a:cubicBezTo>
                  <a:cubicBezTo>
                    <a:pt x="14745" y="27357"/>
                    <a:pt x="14978" y="26323"/>
                    <a:pt x="15245" y="25289"/>
                  </a:cubicBezTo>
                  <a:cubicBezTo>
                    <a:pt x="15245" y="25189"/>
                    <a:pt x="15178" y="25156"/>
                    <a:pt x="15145" y="25122"/>
                  </a:cubicBezTo>
                  <a:cubicBezTo>
                    <a:pt x="15128" y="25106"/>
                    <a:pt x="15095" y="25097"/>
                    <a:pt x="15062" y="25097"/>
                  </a:cubicBezTo>
                  <a:cubicBezTo>
                    <a:pt x="15028" y="25097"/>
                    <a:pt x="14995" y="25106"/>
                    <a:pt x="14978" y="25122"/>
                  </a:cubicBezTo>
                  <a:cubicBezTo>
                    <a:pt x="14144" y="25856"/>
                    <a:pt x="13310" y="26657"/>
                    <a:pt x="12510" y="27457"/>
                  </a:cubicBezTo>
                  <a:cubicBezTo>
                    <a:pt x="11743" y="28291"/>
                    <a:pt x="11009" y="29159"/>
                    <a:pt x="10408" y="30126"/>
                  </a:cubicBezTo>
                  <a:cubicBezTo>
                    <a:pt x="9174" y="32094"/>
                    <a:pt x="8674" y="34329"/>
                    <a:pt x="8273" y="36597"/>
                  </a:cubicBezTo>
                  <a:cubicBezTo>
                    <a:pt x="8273" y="36631"/>
                    <a:pt x="8273" y="36664"/>
                    <a:pt x="8307" y="36697"/>
                  </a:cubicBezTo>
                  <a:cubicBezTo>
                    <a:pt x="8073" y="36764"/>
                    <a:pt x="7773" y="36831"/>
                    <a:pt x="7506" y="36864"/>
                  </a:cubicBezTo>
                  <a:cubicBezTo>
                    <a:pt x="6105" y="37131"/>
                    <a:pt x="4671" y="37264"/>
                    <a:pt x="3237" y="37264"/>
                  </a:cubicBezTo>
                  <a:cubicBezTo>
                    <a:pt x="4504" y="35463"/>
                    <a:pt x="5405" y="33195"/>
                    <a:pt x="6172" y="31127"/>
                  </a:cubicBezTo>
                  <a:cubicBezTo>
                    <a:pt x="6172" y="31093"/>
                    <a:pt x="6239" y="31027"/>
                    <a:pt x="6239" y="30993"/>
                  </a:cubicBezTo>
                  <a:cubicBezTo>
                    <a:pt x="6305" y="30993"/>
                    <a:pt x="6405" y="30960"/>
                    <a:pt x="6472" y="30960"/>
                  </a:cubicBezTo>
                  <a:cubicBezTo>
                    <a:pt x="11075" y="29792"/>
                    <a:pt x="14678" y="25456"/>
                    <a:pt x="16079" y="21119"/>
                  </a:cubicBezTo>
                  <a:cubicBezTo>
                    <a:pt x="16104" y="21019"/>
                    <a:pt x="16015" y="20918"/>
                    <a:pt x="15912" y="20918"/>
                  </a:cubicBezTo>
                  <a:cubicBezTo>
                    <a:pt x="15879" y="20918"/>
                    <a:pt x="15845" y="20928"/>
                    <a:pt x="15812" y="20953"/>
                  </a:cubicBezTo>
                  <a:cubicBezTo>
                    <a:pt x="13644" y="22187"/>
                    <a:pt x="11142" y="23321"/>
                    <a:pt x="9274" y="25089"/>
                  </a:cubicBezTo>
                  <a:cubicBezTo>
                    <a:pt x="8474" y="25823"/>
                    <a:pt x="7806" y="26690"/>
                    <a:pt x="7306" y="27657"/>
                  </a:cubicBezTo>
                  <a:cubicBezTo>
                    <a:pt x="7606" y="26657"/>
                    <a:pt x="7806" y="25623"/>
                    <a:pt x="8007" y="24589"/>
                  </a:cubicBezTo>
                  <a:cubicBezTo>
                    <a:pt x="8173" y="23621"/>
                    <a:pt x="8340" y="22654"/>
                    <a:pt x="8440" y="21687"/>
                  </a:cubicBezTo>
                  <a:cubicBezTo>
                    <a:pt x="8455" y="21717"/>
                    <a:pt x="8484" y="21733"/>
                    <a:pt x="8514" y="21733"/>
                  </a:cubicBezTo>
                  <a:cubicBezTo>
                    <a:pt x="8550" y="21733"/>
                    <a:pt x="8589" y="21708"/>
                    <a:pt x="8607" y="21653"/>
                  </a:cubicBezTo>
                  <a:cubicBezTo>
                    <a:pt x="8640" y="21620"/>
                    <a:pt x="8674" y="21586"/>
                    <a:pt x="8674" y="21520"/>
                  </a:cubicBezTo>
                  <a:cubicBezTo>
                    <a:pt x="13177" y="20419"/>
                    <a:pt x="16679" y="16950"/>
                    <a:pt x="16679" y="12113"/>
                  </a:cubicBezTo>
                  <a:cubicBezTo>
                    <a:pt x="16679" y="12015"/>
                    <a:pt x="16590" y="11953"/>
                    <a:pt x="16516" y="11953"/>
                  </a:cubicBezTo>
                  <a:cubicBezTo>
                    <a:pt x="16489" y="11953"/>
                    <a:pt x="16464" y="11962"/>
                    <a:pt x="16446" y="11980"/>
                  </a:cubicBezTo>
                  <a:cubicBezTo>
                    <a:pt x="14611" y="13447"/>
                    <a:pt x="12343" y="14448"/>
                    <a:pt x="10675" y="16116"/>
                  </a:cubicBezTo>
                  <a:cubicBezTo>
                    <a:pt x="9241" y="17617"/>
                    <a:pt x="9074" y="19185"/>
                    <a:pt x="8507" y="21019"/>
                  </a:cubicBezTo>
                  <a:cubicBezTo>
                    <a:pt x="8774" y="18584"/>
                    <a:pt x="8774" y="16083"/>
                    <a:pt x="8474" y="13647"/>
                  </a:cubicBezTo>
                  <a:lnTo>
                    <a:pt x="8507" y="13647"/>
                  </a:lnTo>
                  <a:cubicBezTo>
                    <a:pt x="10175" y="12647"/>
                    <a:pt x="11676" y="11246"/>
                    <a:pt x="12610" y="9478"/>
                  </a:cubicBezTo>
                  <a:cubicBezTo>
                    <a:pt x="13577" y="7610"/>
                    <a:pt x="13477" y="5675"/>
                    <a:pt x="13277" y="3674"/>
                  </a:cubicBezTo>
                  <a:cubicBezTo>
                    <a:pt x="13277" y="3576"/>
                    <a:pt x="13209" y="3525"/>
                    <a:pt x="13133" y="3525"/>
                  </a:cubicBezTo>
                  <a:cubicBezTo>
                    <a:pt x="13078" y="3525"/>
                    <a:pt x="13019" y="3551"/>
                    <a:pt x="12977" y="3607"/>
                  </a:cubicBezTo>
                  <a:cubicBezTo>
                    <a:pt x="12143" y="5275"/>
                    <a:pt x="10608" y="6442"/>
                    <a:pt x="9775" y="8110"/>
                  </a:cubicBezTo>
                  <a:cubicBezTo>
                    <a:pt x="9007" y="9645"/>
                    <a:pt x="8807" y="11479"/>
                    <a:pt x="8440" y="13114"/>
                  </a:cubicBezTo>
                  <a:lnTo>
                    <a:pt x="8440" y="13147"/>
                  </a:lnTo>
                  <a:cubicBezTo>
                    <a:pt x="8340" y="12447"/>
                    <a:pt x="8240" y="11779"/>
                    <a:pt x="8107" y="11112"/>
                  </a:cubicBezTo>
                  <a:lnTo>
                    <a:pt x="8107" y="11079"/>
                  </a:lnTo>
                  <a:lnTo>
                    <a:pt x="8107" y="10912"/>
                  </a:lnTo>
                  <a:cubicBezTo>
                    <a:pt x="8140" y="10912"/>
                    <a:pt x="8140" y="10912"/>
                    <a:pt x="8140" y="10845"/>
                  </a:cubicBezTo>
                  <a:cubicBezTo>
                    <a:pt x="9741" y="7143"/>
                    <a:pt x="7606" y="3240"/>
                    <a:pt x="5805" y="71"/>
                  </a:cubicBezTo>
                  <a:cubicBezTo>
                    <a:pt x="5781" y="22"/>
                    <a:pt x="5743" y="0"/>
                    <a:pt x="5704" y="0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22" name="Google Shape;822;p41"/>
            <p:cNvGrpSpPr/>
            <p:nvPr/>
          </p:nvGrpSpPr>
          <p:grpSpPr>
            <a:xfrm>
              <a:off x="1968839" y="3243386"/>
              <a:ext cx="840930" cy="1260708"/>
              <a:chOff x="1923214" y="3568411"/>
              <a:chExt cx="840930" cy="1260708"/>
            </a:xfrm>
          </p:grpSpPr>
          <p:sp>
            <p:nvSpPr>
              <p:cNvPr id="823" name="Google Shape;823;p41"/>
              <p:cNvSpPr/>
              <p:nvPr/>
            </p:nvSpPr>
            <p:spPr>
              <a:xfrm>
                <a:off x="2191868" y="4705279"/>
                <a:ext cx="321013" cy="105385"/>
              </a:xfrm>
              <a:custGeom>
                <a:avLst/>
                <a:gdLst/>
                <a:ahLst/>
                <a:cxnLst/>
                <a:rect l="l" t="t" r="r" b="b"/>
                <a:pathLst>
                  <a:path w="10442" h="3428" extrusionOk="0">
                    <a:moveTo>
                      <a:pt x="434" y="1"/>
                    </a:moveTo>
                    <a:cubicBezTo>
                      <a:pt x="301" y="68"/>
                      <a:pt x="134" y="101"/>
                      <a:pt x="1" y="101"/>
                    </a:cubicBezTo>
                    <a:cubicBezTo>
                      <a:pt x="2343" y="2198"/>
                      <a:pt x="5284" y="3428"/>
                      <a:pt x="8355" y="3428"/>
                    </a:cubicBezTo>
                    <a:cubicBezTo>
                      <a:pt x="9046" y="3428"/>
                      <a:pt x="9743" y="3365"/>
                      <a:pt x="10442" y="3237"/>
                    </a:cubicBezTo>
                    <a:cubicBezTo>
                      <a:pt x="6972" y="2770"/>
                      <a:pt x="3770" y="1469"/>
                      <a:pt x="534" y="101"/>
                    </a:cubicBezTo>
                    <a:cubicBezTo>
                      <a:pt x="468" y="101"/>
                      <a:pt x="434" y="68"/>
                      <a:pt x="4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4" name="Google Shape;824;p41"/>
              <p:cNvSpPr/>
              <p:nvPr/>
            </p:nvSpPr>
            <p:spPr>
              <a:xfrm>
                <a:off x="2189839" y="4372005"/>
                <a:ext cx="174341" cy="300508"/>
              </a:xfrm>
              <a:custGeom>
                <a:avLst/>
                <a:gdLst/>
                <a:ahLst/>
                <a:cxnLst/>
                <a:rect l="l" t="t" r="r" b="b"/>
                <a:pathLst>
                  <a:path w="5671" h="9775" extrusionOk="0">
                    <a:moveTo>
                      <a:pt x="5671" y="1"/>
                    </a:moveTo>
                    <a:lnTo>
                      <a:pt x="5671" y="1"/>
                    </a:lnTo>
                    <a:cubicBezTo>
                      <a:pt x="4370" y="1235"/>
                      <a:pt x="3069" y="2436"/>
                      <a:pt x="2102" y="3904"/>
                    </a:cubicBezTo>
                    <a:cubicBezTo>
                      <a:pt x="934" y="5672"/>
                      <a:pt x="400" y="7740"/>
                      <a:pt x="0" y="9774"/>
                    </a:cubicBezTo>
                    <a:cubicBezTo>
                      <a:pt x="2102" y="6639"/>
                      <a:pt x="4003" y="3403"/>
                      <a:pt x="5671" y="1"/>
                    </a:cubicBezTo>
                    <a:close/>
                  </a:path>
                </a:pathLst>
              </a:custGeom>
              <a:solidFill>
                <a:srgbClr val="5E8F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5" name="Google Shape;825;p41"/>
              <p:cNvSpPr/>
              <p:nvPr/>
            </p:nvSpPr>
            <p:spPr>
              <a:xfrm>
                <a:off x="2185720" y="4384333"/>
                <a:ext cx="183594" cy="310745"/>
              </a:xfrm>
              <a:custGeom>
                <a:avLst/>
                <a:gdLst/>
                <a:ahLst/>
                <a:cxnLst/>
                <a:rect l="l" t="t" r="r" b="b"/>
                <a:pathLst>
                  <a:path w="5972" h="10108" extrusionOk="0">
                    <a:moveTo>
                      <a:pt x="5972" y="0"/>
                    </a:moveTo>
                    <a:lnTo>
                      <a:pt x="5972" y="0"/>
                    </a:lnTo>
                    <a:cubicBezTo>
                      <a:pt x="4237" y="3536"/>
                      <a:pt x="2236" y="6905"/>
                      <a:pt x="1" y="10107"/>
                    </a:cubicBezTo>
                    <a:cubicBezTo>
                      <a:pt x="3370" y="7572"/>
                      <a:pt x="4971" y="3936"/>
                      <a:pt x="5972" y="0"/>
                    </a:cubicBezTo>
                    <a:close/>
                  </a:path>
                </a:pathLst>
              </a:custGeom>
              <a:solidFill>
                <a:srgbClr val="79A4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6" name="Google Shape;826;p41"/>
              <p:cNvSpPr/>
              <p:nvPr/>
            </p:nvSpPr>
            <p:spPr>
              <a:xfrm>
                <a:off x="2227775" y="4702081"/>
                <a:ext cx="303551" cy="93488"/>
              </a:xfrm>
              <a:custGeom>
                <a:avLst/>
                <a:gdLst/>
                <a:ahLst/>
                <a:cxnLst/>
                <a:rect l="l" t="t" r="r" b="b"/>
                <a:pathLst>
                  <a:path w="9874" h="3041" extrusionOk="0">
                    <a:moveTo>
                      <a:pt x="1434" y="1"/>
                    </a:moveTo>
                    <a:cubicBezTo>
                      <a:pt x="965" y="1"/>
                      <a:pt x="487" y="34"/>
                      <a:pt x="0" y="105"/>
                    </a:cubicBezTo>
                    <a:cubicBezTo>
                      <a:pt x="3169" y="1439"/>
                      <a:pt x="6438" y="2707"/>
                      <a:pt x="9874" y="3040"/>
                    </a:cubicBezTo>
                    <a:cubicBezTo>
                      <a:pt x="7212" y="1420"/>
                      <a:pt x="4501" y="1"/>
                      <a:pt x="143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7" name="Google Shape;827;p41"/>
              <p:cNvSpPr/>
              <p:nvPr/>
            </p:nvSpPr>
            <p:spPr>
              <a:xfrm>
                <a:off x="2367220" y="4338189"/>
                <a:ext cx="112856" cy="273823"/>
              </a:xfrm>
              <a:custGeom>
                <a:avLst/>
                <a:gdLst/>
                <a:ahLst/>
                <a:cxnLst/>
                <a:rect l="l" t="t" r="r" b="b"/>
                <a:pathLst>
                  <a:path w="3671" h="8907" extrusionOk="0">
                    <a:moveTo>
                      <a:pt x="3670" y="0"/>
                    </a:moveTo>
                    <a:cubicBezTo>
                      <a:pt x="3070" y="1034"/>
                      <a:pt x="2169" y="1935"/>
                      <a:pt x="1635" y="3036"/>
                    </a:cubicBezTo>
                    <a:cubicBezTo>
                      <a:pt x="835" y="4503"/>
                      <a:pt x="1" y="6338"/>
                      <a:pt x="268" y="8039"/>
                    </a:cubicBezTo>
                    <a:cubicBezTo>
                      <a:pt x="301" y="8339"/>
                      <a:pt x="334" y="8906"/>
                      <a:pt x="601" y="8906"/>
                    </a:cubicBezTo>
                    <a:cubicBezTo>
                      <a:pt x="735" y="8906"/>
                      <a:pt x="1102" y="7906"/>
                      <a:pt x="1168" y="7772"/>
                    </a:cubicBezTo>
                    <a:cubicBezTo>
                      <a:pt x="1602" y="6938"/>
                      <a:pt x="1936" y="6104"/>
                      <a:pt x="2269" y="5237"/>
                    </a:cubicBezTo>
                    <a:cubicBezTo>
                      <a:pt x="2870" y="3536"/>
                      <a:pt x="3337" y="1768"/>
                      <a:pt x="3670" y="0"/>
                    </a:cubicBezTo>
                    <a:close/>
                  </a:path>
                </a:pathLst>
              </a:custGeom>
              <a:solidFill>
                <a:srgbClr val="5E8F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8" name="Google Shape;828;p41"/>
              <p:cNvSpPr/>
              <p:nvPr/>
            </p:nvSpPr>
            <p:spPr>
              <a:xfrm>
                <a:off x="2391844" y="4333055"/>
                <a:ext cx="105662" cy="287166"/>
              </a:xfrm>
              <a:custGeom>
                <a:avLst/>
                <a:gdLst/>
                <a:ahLst/>
                <a:cxnLst/>
                <a:rect l="l" t="t" r="r" b="b"/>
                <a:pathLst>
                  <a:path w="3437" h="9341" extrusionOk="0">
                    <a:moveTo>
                      <a:pt x="3203" y="0"/>
                    </a:moveTo>
                    <a:lnTo>
                      <a:pt x="3203" y="0"/>
                    </a:lnTo>
                    <a:cubicBezTo>
                      <a:pt x="2603" y="3268"/>
                      <a:pt x="1503" y="6402"/>
                      <a:pt x="3" y="9336"/>
                    </a:cubicBezTo>
                    <a:lnTo>
                      <a:pt x="3" y="9336"/>
                    </a:lnTo>
                    <a:cubicBezTo>
                      <a:pt x="35" y="9274"/>
                      <a:pt x="69" y="9273"/>
                      <a:pt x="167" y="9240"/>
                    </a:cubicBezTo>
                    <a:cubicBezTo>
                      <a:pt x="2269" y="6505"/>
                      <a:pt x="3436" y="3403"/>
                      <a:pt x="3203" y="0"/>
                    </a:cubicBezTo>
                    <a:close/>
                    <a:moveTo>
                      <a:pt x="3" y="9336"/>
                    </a:moveTo>
                    <a:cubicBezTo>
                      <a:pt x="2" y="9337"/>
                      <a:pt x="1" y="9339"/>
                      <a:pt x="0" y="9340"/>
                    </a:cubicBezTo>
                    <a:cubicBezTo>
                      <a:pt x="1" y="9339"/>
                      <a:pt x="2" y="9337"/>
                      <a:pt x="3" y="9336"/>
                    </a:cubicBezTo>
                    <a:close/>
                  </a:path>
                </a:pathLst>
              </a:custGeom>
              <a:solidFill>
                <a:srgbClr val="79A4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9" name="Google Shape;829;p41"/>
              <p:cNvSpPr/>
              <p:nvPr/>
            </p:nvSpPr>
            <p:spPr>
              <a:xfrm>
                <a:off x="2407215" y="4589965"/>
                <a:ext cx="251289" cy="43439"/>
              </a:xfrm>
              <a:custGeom>
                <a:avLst/>
                <a:gdLst/>
                <a:ahLst/>
                <a:cxnLst/>
                <a:rect l="l" t="t" r="r" b="b"/>
                <a:pathLst>
                  <a:path w="8174" h="1413" extrusionOk="0">
                    <a:moveTo>
                      <a:pt x="3736" y="0"/>
                    </a:moveTo>
                    <a:cubicBezTo>
                      <a:pt x="2879" y="0"/>
                      <a:pt x="2065" y="187"/>
                      <a:pt x="1268" y="550"/>
                    </a:cubicBezTo>
                    <a:cubicBezTo>
                      <a:pt x="1135" y="583"/>
                      <a:pt x="1" y="1083"/>
                      <a:pt x="34" y="1183"/>
                    </a:cubicBezTo>
                    <a:cubicBezTo>
                      <a:pt x="34" y="1217"/>
                      <a:pt x="1368" y="1317"/>
                      <a:pt x="1502" y="1317"/>
                    </a:cubicBezTo>
                    <a:cubicBezTo>
                      <a:pt x="2285" y="1374"/>
                      <a:pt x="3064" y="1412"/>
                      <a:pt x="3837" y="1412"/>
                    </a:cubicBezTo>
                    <a:cubicBezTo>
                      <a:pt x="5305" y="1412"/>
                      <a:pt x="6753" y="1276"/>
                      <a:pt x="8173" y="883"/>
                    </a:cubicBezTo>
                    <a:cubicBezTo>
                      <a:pt x="8140" y="850"/>
                      <a:pt x="8107" y="850"/>
                      <a:pt x="8040" y="816"/>
                    </a:cubicBezTo>
                    <a:cubicBezTo>
                      <a:pt x="7606" y="516"/>
                      <a:pt x="6672" y="516"/>
                      <a:pt x="6172" y="383"/>
                    </a:cubicBezTo>
                    <a:cubicBezTo>
                      <a:pt x="5705" y="316"/>
                      <a:pt x="5204" y="183"/>
                      <a:pt x="4737" y="83"/>
                    </a:cubicBezTo>
                    <a:cubicBezTo>
                      <a:pt x="4397" y="27"/>
                      <a:pt x="4063" y="0"/>
                      <a:pt x="37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0" name="Google Shape;830;p41"/>
              <p:cNvSpPr/>
              <p:nvPr/>
            </p:nvSpPr>
            <p:spPr>
              <a:xfrm>
                <a:off x="2510785" y="4286911"/>
                <a:ext cx="62592" cy="226234"/>
              </a:xfrm>
              <a:custGeom>
                <a:avLst/>
                <a:gdLst/>
                <a:ahLst/>
                <a:cxnLst/>
                <a:rect l="l" t="t" r="r" b="b"/>
                <a:pathLst>
                  <a:path w="2036" h="7359" extrusionOk="0">
                    <a:moveTo>
                      <a:pt x="2036" y="0"/>
                    </a:moveTo>
                    <a:cubicBezTo>
                      <a:pt x="2002" y="0"/>
                      <a:pt x="1969" y="34"/>
                      <a:pt x="1936" y="200"/>
                    </a:cubicBezTo>
                    <a:cubicBezTo>
                      <a:pt x="1835" y="400"/>
                      <a:pt x="1769" y="667"/>
                      <a:pt x="1635" y="867"/>
                    </a:cubicBezTo>
                    <a:cubicBezTo>
                      <a:pt x="1335" y="1701"/>
                      <a:pt x="935" y="2502"/>
                      <a:pt x="601" y="3336"/>
                    </a:cubicBezTo>
                    <a:cubicBezTo>
                      <a:pt x="268" y="4237"/>
                      <a:pt x="1" y="5237"/>
                      <a:pt x="134" y="6238"/>
                    </a:cubicBezTo>
                    <a:cubicBezTo>
                      <a:pt x="168" y="6371"/>
                      <a:pt x="168" y="6505"/>
                      <a:pt x="234" y="6605"/>
                    </a:cubicBezTo>
                    <a:cubicBezTo>
                      <a:pt x="279" y="7114"/>
                      <a:pt x="352" y="7359"/>
                      <a:pt x="416" y="7359"/>
                    </a:cubicBezTo>
                    <a:cubicBezTo>
                      <a:pt x="449" y="7359"/>
                      <a:pt x="479" y="7296"/>
                      <a:pt x="501" y="7172"/>
                    </a:cubicBezTo>
                    <a:cubicBezTo>
                      <a:pt x="668" y="7072"/>
                      <a:pt x="768" y="6004"/>
                      <a:pt x="801" y="5838"/>
                    </a:cubicBezTo>
                    <a:cubicBezTo>
                      <a:pt x="1202" y="3870"/>
                      <a:pt x="1635" y="1935"/>
                      <a:pt x="2036" y="0"/>
                    </a:cubicBezTo>
                    <a:close/>
                  </a:path>
                </a:pathLst>
              </a:custGeom>
              <a:solidFill>
                <a:srgbClr val="5E8F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1" name="Google Shape;831;p41"/>
              <p:cNvSpPr/>
              <p:nvPr/>
            </p:nvSpPr>
            <p:spPr>
              <a:xfrm>
                <a:off x="2400052" y="4623259"/>
                <a:ext cx="262541" cy="49127"/>
              </a:xfrm>
              <a:custGeom>
                <a:avLst/>
                <a:gdLst/>
                <a:ahLst/>
                <a:cxnLst/>
                <a:rect l="l" t="t" r="r" b="b"/>
                <a:pathLst>
                  <a:path w="8540" h="1598" extrusionOk="0">
                    <a:moveTo>
                      <a:pt x="8540" y="0"/>
                    </a:moveTo>
                    <a:cubicBezTo>
                      <a:pt x="7049" y="426"/>
                      <a:pt x="5539" y="569"/>
                      <a:pt x="4020" y="569"/>
                    </a:cubicBezTo>
                    <a:cubicBezTo>
                      <a:pt x="2684" y="569"/>
                      <a:pt x="1342" y="459"/>
                      <a:pt x="0" y="334"/>
                    </a:cubicBezTo>
                    <a:lnTo>
                      <a:pt x="0" y="334"/>
                    </a:lnTo>
                    <a:cubicBezTo>
                      <a:pt x="1254" y="1134"/>
                      <a:pt x="2663" y="1598"/>
                      <a:pt x="4116" y="1598"/>
                    </a:cubicBezTo>
                    <a:cubicBezTo>
                      <a:pt x="4905" y="1598"/>
                      <a:pt x="5707" y="1461"/>
                      <a:pt x="6505" y="1168"/>
                    </a:cubicBezTo>
                    <a:cubicBezTo>
                      <a:pt x="7039" y="968"/>
                      <a:pt x="7539" y="734"/>
                      <a:pt x="8006" y="401"/>
                    </a:cubicBezTo>
                    <a:cubicBezTo>
                      <a:pt x="8273" y="167"/>
                      <a:pt x="8473" y="100"/>
                      <a:pt x="85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2" name="Google Shape;832;p41"/>
              <p:cNvSpPr/>
              <p:nvPr/>
            </p:nvSpPr>
            <p:spPr>
              <a:xfrm>
                <a:off x="2531290" y="4303297"/>
                <a:ext cx="51309" cy="219501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7140" extrusionOk="0">
                    <a:moveTo>
                      <a:pt x="1535" y="1"/>
                    </a:moveTo>
                    <a:cubicBezTo>
                      <a:pt x="1068" y="2369"/>
                      <a:pt x="501" y="4738"/>
                      <a:pt x="1" y="7139"/>
                    </a:cubicBezTo>
                    <a:cubicBezTo>
                      <a:pt x="34" y="7139"/>
                      <a:pt x="34" y="7073"/>
                      <a:pt x="101" y="7073"/>
                    </a:cubicBezTo>
                    <a:cubicBezTo>
                      <a:pt x="935" y="5371"/>
                      <a:pt x="1602" y="3570"/>
                      <a:pt x="1635" y="1669"/>
                    </a:cubicBezTo>
                    <a:cubicBezTo>
                      <a:pt x="1635" y="1202"/>
                      <a:pt x="1669" y="501"/>
                      <a:pt x="1535" y="1"/>
                    </a:cubicBezTo>
                    <a:close/>
                  </a:path>
                </a:pathLst>
              </a:custGeom>
              <a:solidFill>
                <a:srgbClr val="79A4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3" name="Google Shape;833;p41"/>
              <p:cNvSpPr/>
              <p:nvPr/>
            </p:nvSpPr>
            <p:spPr>
              <a:xfrm>
                <a:off x="2545646" y="4459066"/>
                <a:ext cx="201025" cy="65789"/>
              </a:xfrm>
              <a:custGeom>
                <a:avLst/>
                <a:gdLst/>
                <a:ahLst/>
                <a:cxnLst/>
                <a:rect l="l" t="t" r="r" b="b"/>
                <a:pathLst>
                  <a:path w="6539" h="2140" extrusionOk="0">
                    <a:moveTo>
                      <a:pt x="5928" y="0"/>
                    </a:moveTo>
                    <a:cubicBezTo>
                      <a:pt x="5273" y="0"/>
                      <a:pt x="4337" y="201"/>
                      <a:pt x="4104" y="271"/>
                    </a:cubicBezTo>
                    <a:cubicBezTo>
                      <a:pt x="3170" y="438"/>
                      <a:pt x="2303" y="771"/>
                      <a:pt x="1469" y="1172"/>
                    </a:cubicBezTo>
                    <a:cubicBezTo>
                      <a:pt x="1302" y="1305"/>
                      <a:pt x="134" y="2139"/>
                      <a:pt x="1" y="2139"/>
                    </a:cubicBezTo>
                    <a:cubicBezTo>
                      <a:pt x="68" y="2139"/>
                      <a:pt x="635" y="2006"/>
                      <a:pt x="802" y="1972"/>
                    </a:cubicBezTo>
                    <a:cubicBezTo>
                      <a:pt x="2803" y="1605"/>
                      <a:pt x="4671" y="905"/>
                      <a:pt x="6539" y="138"/>
                    </a:cubicBezTo>
                    <a:cubicBezTo>
                      <a:pt x="6439" y="37"/>
                      <a:pt x="6209" y="0"/>
                      <a:pt x="592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4" name="Google Shape;834;p41"/>
              <p:cNvSpPr/>
              <p:nvPr/>
            </p:nvSpPr>
            <p:spPr>
              <a:xfrm>
                <a:off x="2553854" y="4472500"/>
                <a:ext cx="192817" cy="64559"/>
              </a:xfrm>
              <a:custGeom>
                <a:avLst/>
                <a:gdLst/>
                <a:ahLst/>
                <a:cxnLst/>
                <a:rect l="l" t="t" r="r" b="b"/>
                <a:pathLst>
                  <a:path w="6272" h="2100" extrusionOk="0">
                    <a:moveTo>
                      <a:pt x="6272" y="1"/>
                    </a:moveTo>
                    <a:lnTo>
                      <a:pt x="6272" y="1"/>
                    </a:lnTo>
                    <a:cubicBezTo>
                      <a:pt x="4337" y="1002"/>
                      <a:pt x="2102" y="1569"/>
                      <a:pt x="1" y="1902"/>
                    </a:cubicBezTo>
                    <a:cubicBezTo>
                      <a:pt x="541" y="2031"/>
                      <a:pt x="1086" y="2100"/>
                      <a:pt x="1629" y="2100"/>
                    </a:cubicBezTo>
                    <a:cubicBezTo>
                      <a:pt x="2493" y="2100"/>
                      <a:pt x="3351" y="1925"/>
                      <a:pt x="4170" y="1535"/>
                    </a:cubicBezTo>
                    <a:cubicBezTo>
                      <a:pt x="4337" y="1469"/>
                      <a:pt x="5938" y="535"/>
                      <a:pt x="627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5" name="Google Shape;835;p41"/>
              <p:cNvSpPr/>
              <p:nvPr/>
            </p:nvSpPr>
            <p:spPr>
              <a:xfrm>
                <a:off x="2608206" y="4224351"/>
                <a:ext cx="123093" cy="213814"/>
              </a:xfrm>
              <a:custGeom>
                <a:avLst/>
                <a:gdLst/>
                <a:ahLst/>
                <a:cxnLst/>
                <a:rect l="l" t="t" r="r" b="b"/>
                <a:pathLst>
                  <a:path w="4004" h="6955" extrusionOk="0">
                    <a:moveTo>
                      <a:pt x="4004" y="0"/>
                    </a:moveTo>
                    <a:cubicBezTo>
                      <a:pt x="3904" y="100"/>
                      <a:pt x="3570" y="467"/>
                      <a:pt x="3437" y="601"/>
                    </a:cubicBezTo>
                    <a:cubicBezTo>
                      <a:pt x="2803" y="1268"/>
                      <a:pt x="2136" y="1935"/>
                      <a:pt x="1602" y="2669"/>
                    </a:cubicBezTo>
                    <a:cubicBezTo>
                      <a:pt x="935" y="3603"/>
                      <a:pt x="234" y="4770"/>
                      <a:pt x="101" y="5971"/>
                    </a:cubicBezTo>
                    <a:cubicBezTo>
                      <a:pt x="1" y="6238"/>
                      <a:pt x="1" y="6438"/>
                      <a:pt x="101" y="6705"/>
                    </a:cubicBezTo>
                    <a:cubicBezTo>
                      <a:pt x="116" y="6870"/>
                      <a:pt x="151" y="6954"/>
                      <a:pt x="204" y="6954"/>
                    </a:cubicBezTo>
                    <a:cubicBezTo>
                      <a:pt x="268" y="6954"/>
                      <a:pt x="358" y="6829"/>
                      <a:pt x="468" y="6572"/>
                    </a:cubicBezTo>
                    <a:cubicBezTo>
                      <a:pt x="801" y="6305"/>
                      <a:pt x="1068" y="5805"/>
                      <a:pt x="1302" y="5471"/>
                    </a:cubicBezTo>
                    <a:cubicBezTo>
                      <a:pt x="2503" y="3803"/>
                      <a:pt x="3403" y="1968"/>
                      <a:pt x="400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6" name="Google Shape;836;p41"/>
              <p:cNvSpPr/>
              <p:nvPr/>
            </p:nvSpPr>
            <p:spPr>
              <a:xfrm>
                <a:off x="2621548" y="4241782"/>
                <a:ext cx="112825" cy="195891"/>
              </a:xfrm>
              <a:custGeom>
                <a:avLst/>
                <a:gdLst/>
                <a:ahLst/>
                <a:cxnLst/>
                <a:rect l="l" t="t" r="r" b="b"/>
                <a:pathLst>
                  <a:path w="3670" h="6372" extrusionOk="0">
                    <a:moveTo>
                      <a:pt x="3670" y="0"/>
                    </a:moveTo>
                    <a:lnTo>
                      <a:pt x="3670" y="0"/>
                    </a:lnTo>
                    <a:cubicBezTo>
                      <a:pt x="2836" y="2335"/>
                      <a:pt x="1635" y="4504"/>
                      <a:pt x="0" y="6372"/>
                    </a:cubicBezTo>
                    <a:cubicBezTo>
                      <a:pt x="2035" y="5404"/>
                      <a:pt x="3003" y="3370"/>
                      <a:pt x="3403" y="1201"/>
                    </a:cubicBezTo>
                    <a:cubicBezTo>
                      <a:pt x="3403" y="1135"/>
                      <a:pt x="3570" y="501"/>
                      <a:pt x="367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7" name="Google Shape;837;p41"/>
              <p:cNvSpPr/>
              <p:nvPr/>
            </p:nvSpPr>
            <p:spPr>
              <a:xfrm>
                <a:off x="2189839" y="4372005"/>
                <a:ext cx="174341" cy="300508"/>
              </a:xfrm>
              <a:custGeom>
                <a:avLst/>
                <a:gdLst/>
                <a:ahLst/>
                <a:cxnLst/>
                <a:rect l="l" t="t" r="r" b="b"/>
                <a:pathLst>
                  <a:path w="5671" h="9775" extrusionOk="0">
                    <a:moveTo>
                      <a:pt x="5671" y="1"/>
                    </a:moveTo>
                    <a:lnTo>
                      <a:pt x="5671" y="1"/>
                    </a:lnTo>
                    <a:cubicBezTo>
                      <a:pt x="4370" y="1235"/>
                      <a:pt x="3069" y="2436"/>
                      <a:pt x="2102" y="3904"/>
                    </a:cubicBezTo>
                    <a:cubicBezTo>
                      <a:pt x="934" y="5672"/>
                      <a:pt x="400" y="7740"/>
                      <a:pt x="0" y="9774"/>
                    </a:cubicBezTo>
                    <a:cubicBezTo>
                      <a:pt x="2102" y="6639"/>
                      <a:pt x="4003" y="3403"/>
                      <a:pt x="56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8" name="Google Shape;838;p41"/>
              <p:cNvSpPr/>
              <p:nvPr/>
            </p:nvSpPr>
            <p:spPr>
              <a:xfrm>
                <a:off x="2185720" y="4384333"/>
                <a:ext cx="183594" cy="310745"/>
              </a:xfrm>
              <a:custGeom>
                <a:avLst/>
                <a:gdLst/>
                <a:ahLst/>
                <a:cxnLst/>
                <a:rect l="l" t="t" r="r" b="b"/>
                <a:pathLst>
                  <a:path w="5972" h="10108" extrusionOk="0">
                    <a:moveTo>
                      <a:pt x="5972" y="0"/>
                    </a:moveTo>
                    <a:lnTo>
                      <a:pt x="5972" y="0"/>
                    </a:lnTo>
                    <a:cubicBezTo>
                      <a:pt x="4237" y="3536"/>
                      <a:pt x="2236" y="6905"/>
                      <a:pt x="1" y="10107"/>
                    </a:cubicBezTo>
                    <a:cubicBezTo>
                      <a:pt x="3370" y="7572"/>
                      <a:pt x="4971" y="3936"/>
                      <a:pt x="597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9" name="Google Shape;839;p41"/>
              <p:cNvSpPr/>
              <p:nvPr/>
            </p:nvSpPr>
            <p:spPr>
              <a:xfrm>
                <a:off x="2367220" y="4338189"/>
                <a:ext cx="112856" cy="273823"/>
              </a:xfrm>
              <a:custGeom>
                <a:avLst/>
                <a:gdLst/>
                <a:ahLst/>
                <a:cxnLst/>
                <a:rect l="l" t="t" r="r" b="b"/>
                <a:pathLst>
                  <a:path w="3671" h="8907" extrusionOk="0">
                    <a:moveTo>
                      <a:pt x="3670" y="0"/>
                    </a:moveTo>
                    <a:cubicBezTo>
                      <a:pt x="3070" y="1034"/>
                      <a:pt x="2169" y="1935"/>
                      <a:pt x="1635" y="3036"/>
                    </a:cubicBezTo>
                    <a:cubicBezTo>
                      <a:pt x="835" y="4503"/>
                      <a:pt x="1" y="6338"/>
                      <a:pt x="268" y="8039"/>
                    </a:cubicBezTo>
                    <a:cubicBezTo>
                      <a:pt x="301" y="8339"/>
                      <a:pt x="334" y="8906"/>
                      <a:pt x="601" y="8906"/>
                    </a:cubicBezTo>
                    <a:cubicBezTo>
                      <a:pt x="735" y="8906"/>
                      <a:pt x="1102" y="7906"/>
                      <a:pt x="1168" y="7772"/>
                    </a:cubicBezTo>
                    <a:cubicBezTo>
                      <a:pt x="1602" y="6938"/>
                      <a:pt x="1936" y="6104"/>
                      <a:pt x="2269" y="5237"/>
                    </a:cubicBezTo>
                    <a:cubicBezTo>
                      <a:pt x="2870" y="3536"/>
                      <a:pt x="3337" y="1768"/>
                      <a:pt x="36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0" name="Google Shape;840;p41"/>
              <p:cNvSpPr/>
              <p:nvPr/>
            </p:nvSpPr>
            <p:spPr>
              <a:xfrm>
                <a:off x="2391844" y="4333055"/>
                <a:ext cx="105662" cy="287166"/>
              </a:xfrm>
              <a:custGeom>
                <a:avLst/>
                <a:gdLst/>
                <a:ahLst/>
                <a:cxnLst/>
                <a:rect l="l" t="t" r="r" b="b"/>
                <a:pathLst>
                  <a:path w="3437" h="9341" extrusionOk="0">
                    <a:moveTo>
                      <a:pt x="3203" y="0"/>
                    </a:moveTo>
                    <a:lnTo>
                      <a:pt x="3203" y="0"/>
                    </a:lnTo>
                    <a:cubicBezTo>
                      <a:pt x="2603" y="3268"/>
                      <a:pt x="1503" y="6402"/>
                      <a:pt x="3" y="9336"/>
                    </a:cubicBezTo>
                    <a:lnTo>
                      <a:pt x="3" y="9336"/>
                    </a:lnTo>
                    <a:cubicBezTo>
                      <a:pt x="35" y="9274"/>
                      <a:pt x="69" y="9273"/>
                      <a:pt x="167" y="9240"/>
                    </a:cubicBezTo>
                    <a:cubicBezTo>
                      <a:pt x="2269" y="6505"/>
                      <a:pt x="3436" y="3403"/>
                      <a:pt x="3203" y="0"/>
                    </a:cubicBezTo>
                    <a:close/>
                    <a:moveTo>
                      <a:pt x="3" y="9336"/>
                    </a:moveTo>
                    <a:cubicBezTo>
                      <a:pt x="2" y="9337"/>
                      <a:pt x="1" y="9339"/>
                      <a:pt x="0" y="9340"/>
                    </a:cubicBezTo>
                    <a:cubicBezTo>
                      <a:pt x="1" y="9339"/>
                      <a:pt x="2" y="9337"/>
                      <a:pt x="3" y="933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1" name="Google Shape;841;p41"/>
              <p:cNvSpPr/>
              <p:nvPr/>
            </p:nvSpPr>
            <p:spPr>
              <a:xfrm>
                <a:off x="2510785" y="4286911"/>
                <a:ext cx="62592" cy="226234"/>
              </a:xfrm>
              <a:custGeom>
                <a:avLst/>
                <a:gdLst/>
                <a:ahLst/>
                <a:cxnLst/>
                <a:rect l="l" t="t" r="r" b="b"/>
                <a:pathLst>
                  <a:path w="2036" h="7359" extrusionOk="0">
                    <a:moveTo>
                      <a:pt x="2036" y="0"/>
                    </a:moveTo>
                    <a:cubicBezTo>
                      <a:pt x="2002" y="0"/>
                      <a:pt x="1969" y="34"/>
                      <a:pt x="1936" y="200"/>
                    </a:cubicBezTo>
                    <a:cubicBezTo>
                      <a:pt x="1835" y="400"/>
                      <a:pt x="1769" y="667"/>
                      <a:pt x="1635" y="867"/>
                    </a:cubicBezTo>
                    <a:cubicBezTo>
                      <a:pt x="1335" y="1701"/>
                      <a:pt x="935" y="2502"/>
                      <a:pt x="601" y="3336"/>
                    </a:cubicBezTo>
                    <a:cubicBezTo>
                      <a:pt x="268" y="4237"/>
                      <a:pt x="1" y="5237"/>
                      <a:pt x="134" y="6238"/>
                    </a:cubicBezTo>
                    <a:cubicBezTo>
                      <a:pt x="168" y="6371"/>
                      <a:pt x="168" y="6505"/>
                      <a:pt x="234" y="6605"/>
                    </a:cubicBezTo>
                    <a:cubicBezTo>
                      <a:pt x="279" y="7114"/>
                      <a:pt x="352" y="7359"/>
                      <a:pt x="416" y="7359"/>
                    </a:cubicBezTo>
                    <a:cubicBezTo>
                      <a:pt x="449" y="7359"/>
                      <a:pt x="479" y="7296"/>
                      <a:pt x="501" y="7172"/>
                    </a:cubicBezTo>
                    <a:cubicBezTo>
                      <a:pt x="668" y="7072"/>
                      <a:pt x="768" y="6004"/>
                      <a:pt x="801" y="5838"/>
                    </a:cubicBezTo>
                    <a:cubicBezTo>
                      <a:pt x="1202" y="3870"/>
                      <a:pt x="1635" y="1935"/>
                      <a:pt x="20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2" name="Google Shape;842;p41"/>
              <p:cNvSpPr/>
              <p:nvPr/>
            </p:nvSpPr>
            <p:spPr>
              <a:xfrm>
                <a:off x="2531290" y="4303297"/>
                <a:ext cx="51309" cy="219501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7140" extrusionOk="0">
                    <a:moveTo>
                      <a:pt x="1535" y="1"/>
                    </a:moveTo>
                    <a:cubicBezTo>
                      <a:pt x="1068" y="2369"/>
                      <a:pt x="501" y="4738"/>
                      <a:pt x="1" y="7139"/>
                    </a:cubicBezTo>
                    <a:cubicBezTo>
                      <a:pt x="34" y="7139"/>
                      <a:pt x="34" y="7073"/>
                      <a:pt x="101" y="7073"/>
                    </a:cubicBezTo>
                    <a:cubicBezTo>
                      <a:pt x="935" y="5371"/>
                      <a:pt x="1602" y="3570"/>
                      <a:pt x="1635" y="1669"/>
                    </a:cubicBezTo>
                    <a:cubicBezTo>
                      <a:pt x="1635" y="1202"/>
                      <a:pt x="1669" y="501"/>
                      <a:pt x="153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3" name="Google Shape;843;p41"/>
              <p:cNvSpPr/>
              <p:nvPr/>
            </p:nvSpPr>
            <p:spPr>
              <a:xfrm>
                <a:off x="1966284" y="4205937"/>
                <a:ext cx="797860" cy="623181"/>
              </a:xfrm>
              <a:custGeom>
                <a:avLst/>
                <a:gdLst/>
                <a:ahLst/>
                <a:cxnLst/>
                <a:rect l="l" t="t" r="r" b="b"/>
                <a:pathLst>
                  <a:path w="25953" h="20271" extrusionOk="0">
                    <a:moveTo>
                      <a:pt x="24885" y="599"/>
                    </a:moveTo>
                    <a:lnTo>
                      <a:pt x="24885" y="599"/>
                    </a:lnTo>
                    <a:cubicBezTo>
                      <a:pt x="24284" y="2567"/>
                      <a:pt x="23384" y="4402"/>
                      <a:pt x="22183" y="6070"/>
                    </a:cubicBezTo>
                    <a:cubicBezTo>
                      <a:pt x="21949" y="6404"/>
                      <a:pt x="21682" y="6904"/>
                      <a:pt x="21349" y="7171"/>
                    </a:cubicBezTo>
                    <a:cubicBezTo>
                      <a:pt x="21241" y="7422"/>
                      <a:pt x="21153" y="7548"/>
                      <a:pt x="21078" y="7548"/>
                    </a:cubicBezTo>
                    <a:cubicBezTo>
                      <a:pt x="21015" y="7548"/>
                      <a:pt x="20961" y="7456"/>
                      <a:pt x="20915" y="7271"/>
                    </a:cubicBezTo>
                    <a:cubicBezTo>
                      <a:pt x="20848" y="7037"/>
                      <a:pt x="20848" y="6837"/>
                      <a:pt x="20915" y="6570"/>
                    </a:cubicBezTo>
                    <a:cubicBezTo>
                      <a:pt x="21049" y="5369"/>
                      <a:pt x="21749" y="4202"/>
                      <a:pt x="22483" y="3268"/>
                    </a:cubicBezTo>
                    <a:cubicBezTo>
                      <a:pt x="23017" y="2534"/>
                      <a:pt x="23684" y="1867"/>
                      <a:pt x="24318" y="1200"/>
                    </a:cubicBezTo>
                    <a:cubicBezTo>
                      <a:pt x="24451" y="1066"/>
                      <a:pt x="24751" y="699"/>
                      <a:pt x="24885" y="599"/>
                    </a:cubicBezTo>
                    <a:close/>
                    <a:moveTo>
                      <a:pt x="24985" y="1200"/>
                    </a:moveTo>
                    <a:lnTo>
                      <a:pt x="24985" y="1200"/>
                    </a:lnTo>
                    <a:cubicBezTo>
                      <a:pt x="24885" y="1667"/>
                      <a:pt x="24785" y="2301"/>
                      <a:pt x="24718" y="2401"/>
                    </a:cubicBezTo>
                    <a:cubicBezTo>
                      <a:pt x="24284" y="4536"/>
                      <a:pt x="23317" y="6637"/>
                      <a:pt x="21315" y="7571"/>
                    </a:cubicBezTo>
                    <a:cubicBezTo>
                      <a:pt x="22950" y="5703"/>
                      <a:pt x="24151" y="3535"/>
                      <a:pt x="24985" y="1200"/>
                    </a:cubicBezTo>
                    <a:close/>
                    <a:moveTo>
                      <a:pt x="19748" y="2634"/>
                    </a:moveTo>
                    <a:cubicBezTo>
                      <a:pt x="19347" y="4569"/>
                      <a:pt x="18914" y="6504"/>
                      <a:pt x="18513" y="8472"/>
                    </a:cubicBezTo>
                    <a:cubicBezTo>
                      <a:pt x="18480" y="8638"/>
                      <a:pt x="18380" y="9706"/>
                      <a:pt x="18213" y="9806"/>
                    </a:cubicBezTo>
                    <a:cubicBezTo>
                      <a:pt x="18191" y="9930"/>
                      <a:pt x="18161" y="9993"/>
                      <a:pt x="18128" y="9993"/>
                    </a:cubicBezTo>
                    <a:cubicBezTo>
                      <a:pt x="18064" y="9993"/>
                      <a:pt x="17991" y="9748"/>
                      <a:pt x="17946" y="9239"/>
                    </a:cubicBezTo>
                    <a:cubicBezTo>
                      <a:pt x="17946" y="9072"/>
                      <a:pt x="17880" y="8972"/>
                      <a:pt x="17813" y="8872"/>
                    </a:cubicBezTo>
                    <a:cubicBezTo>
                      <a:pt x="17679" y="7871"/>
                      <a:pt x="17913" y="6871"/>
                      <a:pt x="18247" y="5970"/>
                    </a:cubicBezTo>
                    <a:cubicBezTo>
                      <a:pt x="18547" y="5069"/>
                      <a:pt x="19014" y="4335"/>
                      <a:pt x="19347" y="3501"/>
                    </a:cubicBezTo>
                    <a:cubicBezTo>
                      <a:pt x="19481" y="3301"/>
                      <a:pt x="19547" y="3034"/>
                      <a:pt x="19648" y="2834"/>
                    </a:cubicBezTo>
                    <a:cubicBezTo>
                      <a:pt x="19681" y="2668"/>
                      <a:pt x="19714" y="2634"/>
                      <a:pt x="19748" y="2634"/>
                    </a:cubicBezTo>
                    <a:close/>
                    <a:moveTo>
                      <a:pt x="19948" y="3168"/>
                    </a:moveTo>
                    <a:cubicBezTo>
                      <a:pt x="20048" y="3668"/>
                      <a:pt x="20014" y="4369"/>
                      <a:pt x="20014" y="4836"/>
                    </a:cubicBezTo>
                    <a:cubicBezTo>
                      <a:pt x="19981" y="6737"/>
                      <a:pt x="19314" y="8538"/>
                      <a:pt x="18480" y="10240"/>
                    </a:cubicBezTo>
                    <a:cubicBezTo>
                      <a:pt x="18413" y="10240"/>
                      <a:pt x="18413" y="10306"/>
                      <a:pt x="18380" y="10306"/>
                    </a:cubicBezTo>
                    <a:cubicBezTo>
                      <a:pt x="18947" y="7905"/>
                      <a:pt x="19447" y="5536"/>
                      <a:pt x="19948" y="3168"/>
                    </a:cubicBezTo>
                    <a:close/>
                    <a:moveTo>
                      <a:pt x="24774" y="8234"/>
                    </a:moveTo>
                    <a:cubicBezTo>
                      <a:pt x="25055" y="8234"/>
                      <a:pt x="25285" y="8271"/>
                      <a:pt x="25385" y="8372"/>
                    </a:cubicBezTo>
                    <a:cubicBezTo>
                      <a:pt x="23517" y="9139"/>
                      <a:pt x="21649" y="9839"/>
                      <a:pt x="19648" y="10206"/>
                    </a:cubicBezTo>
                    <a:cubicBezTo>
                      <a:pt x="19499" y="10236"/>
                      <a:pt x="19060" y="10345"/>
                      <a:pt x="18918" y="10345"/>
                    </a:cubicBezTo>
                    <a:cubicBezTo>
                      <a:pt x="18901" y="10345"/>
                      <a:pt x="18888" y="10343"/>
                      <a:pt x="18880" y="10340"/>
                    </a:cubicBezTo>
                    <a:cubicBezTo>
                      <a:pt x="18980" y="10340"/>
                      <a:pt x="20181" y="9506"/>
                      <a:pt x="20315" y="9406"/>
                    </a:cubicBezTo>
                    <a:cubicBezTo>
                      <a:pt x="21149" y="9005"/>
                      <a:pt x="22016" y="8672"/>
                      <a:pt x="22950" y="8505"/>
                    </a:cubicBezTo>
                    <a:cubicBezTo>
                      <a:pt x="23183" y="8435"/>
                      <a:pt x="24119" y="8234"/>
                      <a:pt x="24774" y="8234"/>
                    </a:cubicBezTo>
                    <a:close/>
                    <a:moveTo>
                      <a:pt x="25385" y="8672"/>
                    </a:moveTo>
                    <a:lnTo>
                      <a:pt x="25385" y="8672"/>
                    </a:lnTo>
                    <a:cubicBezTo>
                      <a:pt x="25018" y="9172"/>
                      <a:pt x="23450" y="10140"/>
                      <a:pt x="23283" y="10206"/>
                    </a:cubicBezTo>
                    <a:cubicBezTo>
                      <a:pt x="22464" y="10596"/>
                      <a:pt x="21606" y="10771"/>
                      <a:pt x="20742" y="10771"/>
                    </a:cubicBezTo>
                    <a:cubicBezTo>
                      <a:pt x="20199" y="10771"/>
                      <a:pt x="19654" y="10702"/>
                      <a:pt x="19114" y="10573"/>
                    </a:cubicBezTo>
                    <a:cubicBezTo>
                      <a:pt x="21282" y="10240"/>
                      <a:pt x="23450" y="9673"/>
                      <a:pt x="25385" y="8672"/>
                    </a:cubicBezTo>
                    <a:close/>
                    <a:moveTo>
                      <a:pt x="16712" y="4235"/>
                    </a:moveTo>
                    <a:lnTo>
                      <a:pt x="16712" y="4235"/>
                    </a:lnTo>
                    <a:cubicBezTo>
                      <a:pt x="16379" y="6037"/>
                      <a:pt x="15912" y="7805"/>
                      <a:pt x="15311" y="9506"/>
                    </a:cubicBezTo>
                    <a:cubicBezTo>
                      <a:pt x="14978" y="10373"/>
                      <a:pt x="14644" y="11207"/>
                      <a:pt x="14210" y="12041"/>
                    </a:cubicBezTo>
                    <a:cubicBezTo>
                      <a:pt x="14144" y="12174"/>
                      <a:pt x="13777" y="13175"/>
                      <a:pt x="13643" y="13175"/>
                    </a:cubicBezTo>
                    <a:cubicBezTo>
                      <a:pt x="13635" y="13176"/>
                      <a:pt x="13626" y="13176"/>
                      <a:pt x="13618" y="13176"/>
                    </a:cubicBezTo>
                    <a:cubicBezTo>
                      <a:pt x="13343" y="13176"/>
                      <a:pt x="13342" y="12632"/>
                      <a:pt x="13310" y="12308"/>
                    </a:cubicBezTo>
                    <a:cubicBezTo>
                      <a:pt x="13043" y="10573"/>
                      <a:pt x="13877" y="8739"/>
                      <a:pt x="14677" y="7304"/>
                    </a:cubicBezTo>
                    <a:cubicBezTo>
                      <a:pt x="15278" y="6203"/>
                      <a:pt x="16112" y="5303"/>
                      <a:pt x="16712" y="4235"/>
                    </a:cubicBezTo>
                    <a:close/>
                    <a:moveTo>
                      <a:pt x="17012" y="4169"/>
                    </a:moveTo>
                    <a:lnTo>
                      <a:pt x="17012" y="4169"/>
                    </a:lnTo>
                    <a:cubicBezTo>
                      <a:pt x="17212" y="7538"/>
                      <a:pt x="16045" y="10673"/>
                      <a:pt x="13977" y="13409"/>
                    </a:cubicBezTo>
                    <a:cubicBezTo>
                      <a:pt x="13880" y="13441"/>
                      <a:pt x="13846" y="13442"/>
                      <a:pt x="13813" y="13502"/>
                    </a:cubicBezTo>
                    <a:lnTo>
                      <a:pt x="13813" y="13502"/>
                    </a:lnTo>
                    <a:cubicBezTo>
                      <a:pt x="15346" y="10536"/>
                      <a:pt x="16446" y="7469"/>
                      <a:pt x="17012" y="4169"/>
                    </a:cubicBezTo>
                    <a:close/>
                    <a:moveTo>
                      <a:pt x="18065" y="12459"/>
                    </a:moveTo>
                    <a:cubicBezTo>
                      <a:pt x="18389" y="12459"/>
                      <a:pt x="18715" y="12486"/>
                      <a:pt x="19047" y="12541"/>
                    </a:cubicBezTo>
                    <a:cubicBezTo>
                      <a:pt x="19514" y="12641"/>
                      <a:pt x="20014" y="12741"/>
                      <a:pt x="20481" y="12841"/>
                    </a:cubicBezTo>
                    <a:cubicBezTo>
                      <a:pt x="20982" y="12975"/>
                      <a:pt x="21882" y="12975"/>
                      <a:pt x="22349" y="13242"/>
                    </a:cubicBezTo>
                    <a:cubicBezTo>
                      <a:pt x="22383" y="13308"/>
                      <a:pt x="22450" y="13308"/>
                      <a:pt x="22483" y="13342"/>
                    </a:cubicBezTo>
                    <a:cubicBezTo>
                      <a:pt x="21077" y="13710"/>
                      <a:pt x="19629" y="13839"/>
                      <a:pt x="18176" y="13839"/>
                    </a:cubicBezTo>
                    <a:cubicBezTo>
                      <a:pt x="17387" y="13839"/>
                      <a:pt x="16597" y="13801"/>
                      <a:pt x="15811" y="13742"/>
                    </a:cubicBezTo>
                    <a:cubicBezTo>
                      <a:pt x="15711" y="13742"/>
                      <a:pt x="14377" y="13709"/>
                      <a:pt x="14344" y="13642"/>
                    </a:cubicBezTo>
                    <a:cubicBezTo>
                      <a:pt x="14310" y="13542"/>
                      <a:pt x="15411" y="13042"/>
                      <a:pt x="15545" y="13008"/>
                    </a:cubicBezTo>
                    <a:cubicBezTo>
                      <a:pt x="16390" y="12646"/>
                      <a:pt x="17217" y="12459"/>
                      <a:pt x="18065" y="12459"/>
                    </a:cubicBezTo>
                    <a:close/>
                    <a:moveTo>
                      <a:pt x="22650" y="13575"/>
                    </a:moveTo>
                    <a:cubicBezTo>
                      <a:pt x="22583" y="13675"/>
                      <a:pt x="22383" y="13742"/>
                      <a:pt x="22116" y="13976"/>
                    </a:cubicBezTo>
                    <a:cubicBezTo>
                      <a:pt x="21649" y="14309"/>
                      <a:pt x="21149" y="14543"/>
                      <a:pt x="20615" y="14709"/>
                    </a:cubicBezTo>
                    <a:cubicBezTo>
                      <a:pt x="19828" y="14999"/>
                      <a:pt x="19038" y="15131"/>
                      <a:pt x="18260" y="15131"/>
                    </a:cubicBezTo>
                    <a:cubicBezTo>
                      <a:pt x="16795" y="15131"/>
                      <a:pt x="15374" y="14660"/>
                      <a:pt x="14110" y="13876"/>
                    </a:cubicBezTo>
                    <a:lnTo>
                      <a:pt x="14110" y="13876"/>
                    </a:lnTo>
                    <a:cubicBezTo>
                      <a:pt x="15478" y="14019"/>
                      <a:pt x="16846" y="14139"/>
                      <a:pt x="18207" y="14139"/>
                    </a:cubicBezTo>
                    <a:cubicBezTo>
                      <a:pt x="19700" y="14139"/>
                      <a:pt x="21184" y="13994"/>
                      <a:pt x="22650" y="13575"/>
                    </a:cubicBezTo>
                    <a:close/>
                    <a:moveTo>
                      <a:pt x="12876" y="5403"/>
                    </a:moveTo>
                    <a:lnTo>
                      <a:pt x="12876" y="5403"/>
                    </a:lnTo>
                    <a:cubicBezTo>
                      <a:pt x="11275" y="8839"/>
                      <a:pt x="9374" y="12074"/>
                      <a:pt x="7272" y="15176"/>
                    </a:cubicBezTo>
                    <a:cubicBezTo>
                      <a:pt x="7672" y="13142"/>
                      <a:pt x="8206" y="11074"/>
                      <a:pt x="9374" y="9306"/>
                    </a:cubicBezTo>
                    <a:cubicBezTo>
                      <a:pt x="10341" y="7838"/>
                      <a:pt x="11608" y="6570"/>
                      <a:pt x="12876" y="5403"/>
                    </a:cubicBezTo>
                    <a:close/>
                    <a:moveTo>
                      <a:pt x="13110" y="5803"/>
                    </a:moveTo>
                    <a:lnTo>
                      <a:pt x="13110" y="5803"/>
                    </a:lnTo>
                    <a:cubicBezTo>
                      <a:pt x="12109" y="9739"/>
                      <a:pt x="10508" y="13375"/>
                      <a:pt x="7139" y="15910"/>
                    </a:cubicBezTo>
                    <a:cubicBezTo>
                      <a:pt x="9374" y="12708"/>
                      <a:pt x="11375" y="9339"/>
                      <a:pt x="13110" y="5803"/>
                    </a:cubicBezTo>
                    <a:close/>
                    <a:moveTo>
                      <a:pt x="9940" y="16140"/>
                    </a:moveTo>
                    <a:cubicBezTo>
                      <a:pt x="13007" y="16140"/>
                      <a:pt x="15718" y="17559"/>
                      <a:pt x="18380" y="19179"/>
                    </a:cubicBezTo>
                    <a:cubicBezTo>
                      <a:pt x="14944" y="18846"/>
                      <a:pt x="11675" y="17578"/>
                      <a:pt x="8506" y="16244"/>
                    </a:cubicBezTo>
                    <a:cubicBezTo>
                      <a:pt x="8993" y="16173"/>
                      <a:pt x="9471" y="16140"/>
                      <a:pt x="9940" y="16140"/>
                    </a:cubicBezTo>
                    <a:close/>
                    <a:moveTo>
                      <a:pt x="7772" y="16244"/>
                    </a:moveTo>
                    <a:cubicBezTo>
                      <a:pt x="7772" y="16277"/>
                      <a:pt x="7806" y="16344"/>
                      <a:pt x="7839" y="16344"/>
                    </a:cubicBezTo>
                    <a:cubicBezTo>
                      <a:pt x="11041" y="17712"/>
                      <a:pt x="14244" y="19013"/>
                      <a:pt x="17713" y="19480"/>
                    </a:cubicBezTo>
                    <a:cubicBezTo>
                      <a:pt x="17008" y="19612"/>
                      <a:pt x="16303" y="19676"/>
                      <a:pt x="15602" y="19676"/>
                    </a:cubicBezTo>
                    <a:cubicBezTo>
                      <a:pt x="12587" y="19676"/>
                      <a:pt x="9666" y="18482"/>
                      <a:pt x="7339" y="16344"/>
                    </a:cubicBezTo>
                    <a:cubicBezTo>
                      <a:pt x="7472" y="16344"/>
                      <a:pt x="7639" y="16311"/>
                      <a:pt x="7772" y="16244"/>
                    </a:cubicBezTo>
                    <a:close/>
                    <a:moveTo>
                      <a:pt x="25166" y="0"/>
                    </a:moveTo>
                    <a:cubicBezTo>
                      <a:pt x="25125" y="0"/>
                      <a:pt x="25083" y="11"/>
                      <a:pt x="25051" y="32"/>
                    </a:cubicBezTo>
                    <a:cubicBezTo>
                      <a:pt x="22983" y="2301"/>
                      <a:pt x="20381" y="4569"/>
                      <a:pt x="20715" y="7971"/>
                    </a:cubicBezTo>
                    <a:lnTo>
                      <a:pt x="20748" y="8005"/>
                    </a:lnTo>
                    <a:cubicBezTo>
                      <a:pt x="20148" y="8672"/>
                      <a:pt x="19481" y="9306"/>
                      <a:pt x="18814" y="9906"/>
                    </a:cubicBezTo>
                    <a:cubicBezTo>
                      <a:pt x="20048" y="7638"/>
                      <a:pt x="20648" y="5036"/>
                      <a:pt x="20048" y="2501"/>
                    </a:cubicBezTo>
                    <a:cubicBezTo>
                      <a:pt x="20048" y="2467"/>
                      <a:pt x="20081" y="2367"/>
                      <a:pt x="20081" y="2334"/>
                    </a:cubicBezTo>
                    <a:cubicBezTo>
                      <a:pt x="20081" y="2234"/>
                      <a:pt x="20048" y="2201"/>
                      <a:pt x="19981" y="2201"/>
                    </a:cubicBezTo>
                    <a:cubicBezTo>
                      <a:pt x="19981" y="2167"/>
                      <a:pt x="19914" y="2067"/>
                      <a:pt x="19914" y="2034"/>
                    </a:cubicBezTo>
                    <a:cubicBezTo>
                      <a:pt x="19895" y="1956"/>
                      <a:pt x="19820" y="1901"/>
                      <a:pt x="19753" y="1901"/>
                    </a:cubicBezTo>
                    <a:cubicBezTo>
                      <a:pt x="19705" y="1901"/>
                      <a:pt x="19662" y="1930"/>
                      <a:pt x="19648" y="2000"/>
                    </a:cubicBezTo>
                    <a:cubicBezTo>
                      <a:pt x="18747" y="4636"/>
                      <a:pt x="16479" y="7538"/>
                      <a:pt x="18146" y="10340"/>
                    </a:cubicBezTo>
                    <a:cubicBezTo>
                      <a:pt x="18146" y="10373"/>
                      <a:pt x="18180" y="10406"/>
                      <a:pt x="18213" y="10406"/>
                    </a:cubicBezTo>
                    <a:cubicBezTo>
                      <a:pt x="17012" y="11474"/>
                      <a:pt x="15711" y="12341"/>
                      <a:pt x="14377" y="13142"/>
                    </a:cubicBezTo>
                    <a:cubicBezTo>
                      <a:pt x="16745" y="10406"/>
                      <a:pt x="17679" y="6670"/>
                      <a:pt x="17212" y="3135"/>
                    </a:cubicBezTo>
                    <a:cubicBezTo>
                      <a:pt x="17194" y="3041"/>
                      <a:pt x="17122" y="3000"/>
                      <a:pt x="17057" y="3000"/>
                    </a:cubicBezTo>
                    <a:cubicBezTo>
                      <a:pt x="17006" y="3000"/>
                      <a:pt x="16960" y="3024"/>
                      <a:pt x="16946" y="3068"/>
                    </a:cubicBezTo>
                    <a:cubicBezTo>
                      <a:pt x="16479" y="4335"/>
                      <a:pt x="15545" y="5236"/>
                      <a:pt x="14844" y="6370"/>
                    </a:cubicBezTo>
                    <a:cubicBezTo>
                      <a:pt x="14377" y="7171"/>
                      <a:pt x="13943" y="8005"/>
                      <a:pt x="13610" y="8839"/>
                    </a:cubicBezTo>
                    <a:cubicBezTo>
                      <a:pt x="12976" y="10406"/>
                      <a:pt x="12643" y="12141"/>
                      <a:pt x="13376" y="13709"/>
                    </a:cubicBezTo>
                    <a:cubicBezTo>
                      <a:pt x="11508" y="14676"/>
                      <a:pt x="9540" y="15410"/>
                      <a:pt x="7506" y="16144"/>
                    </a:cubicBezTo>
                    <a:cubicBezTo>
                      <a:pt x="11308" y="13709"/>
                      <a:pt x="12743" y="9005"/>
                      <a:pt x="13710" y="4836"/>
                    </a:cubicBezTo>
                    <a:cubicBezTo>
                      <a:pt x="13734" y="4715"/>
                      <a:pt x="13636" y="4629"/>
                      <a:pt x="13554" y="4629"/>
                    </a:cubicBezTo>
                    <a:cubicBezTo>
                      <a:pt x="13523" y="4629"/>
                      <a:pt x="13495" y="4641"/>
                      <a:pt x="13476" y="4669"/>
                    </a:cubicBezTo>
                    <a:cubicBezTo>
                      <a:pt x="11809" y="6170"/>
                      <a:pt x="10074" y="7738"/>
                      <a:pt x="8873" y="9673"/>
                    </a:cubicBezTo>
                    <a:cubicBezTo>
                      <a:pt x="7672" y="11641"/>
                      <a:pt x="7172" y="13876"/>
                      <a:pt x="6738" y="16144"/>
                    </a:cubicBezTo>
                    <a:cubicBezTo>
                      <a:pt x="6738" y="16177"/>
                      <a:pt x="6738" y="16211"/>
                      <a:pt x="6805" y="16244"/>
                    </a:cubicBezTo>
                    <a:cubicBezTo>
                      <a:pt x="5111" y="16588"/>
                      <a:pt x="3396" y="16785"/>
                      <a:pt x="1626" y="16785"/>
                    </a:cubicBezTo>
                    <a:cubicBezTo>
                      <a:pt x="1166" y="16785"/>
                      <a:pt x="702" y="16772"/>
                      <a:pt x="234" y="16744"/>
                    </a:cubicBezTo>
                    <a:cubicBezTo>
                      <a:pt x="34" y="16744"/>
                      <a:pt x="0" y="17078"/>
                      <a:pt x="200" y="17078"/>
                    </a:cubicBezTo>
                    <a:cubicBezTo>
                      <a:pt x="776" y="17120"/>
                      <a:pt x="1353" y="17140"/>
                      <a:pt x="1931" y="17140"/>
                    </a:cubicBezTo>
                    <a:cubicBezTo>
                      <a:pt x="3663" y="17140"/>
                      <a:pt x="5396" y="16953"/>
                      <a:pt x="7072" y="16577"/>
                    </a:cubicBezTo>
                    <a:cubicBezTo>
                      <a:pt x="9213" y="19031"/>
                      <a:pt x="12343" y="20270"/>
                      <a:pt x="15510" y="20270"/>
                    </a:cubicBezTo>
                    <a:cubicBezTo>
                      <a:pt x="16735" y="20270"/>
                      <a:pt x="17966" y="20085"/>
                      <a:pt x="19147" y="19713"/>
                    </a:cubicBezTo>
                    <a:cubicBezTo>
                      <a:pt x="19247" y="19680"/>
                      <a:pt x="19314" y="19480"/>
                      <a:pt x="19181" y="19379"/>
                    </a:cubicBezTo>
                    <a:cubicBezTo>
                      <a:pt x="16320" y="17638"/>
                      <a:pt x="13343" y="15984"/>
                      <a:pt x="10034" y="15984"/>
                    </a:cubicBezTo>
                    <a:cubicBezTo>
                      <a:pt x="9793" y="15984"/>
                      <a:pt x="9551" y="15992"/>
                      <a:pt x="9307" y="16010"/>
                    </a:cubicBezTo>
                    <a:cubicBezTo>
                      <a:pt x="10841" y="15510"/>
                      <a:pt x="12342" y="14876"/>
                      <a:pt x="13743" y="14076"/>
                    </a:cubicBezTo>
                    <a:cubicBezTo>
                      <a:pt x="15058" y="15118"/>
                      <a:pt x="16606" y="15614"/>
                      <a:pt x="18150" y="15614"/>
                    </a:cubicBezTo>
                    <a:cubicBezTo>
                      <a:pt x="20015" y="15614"/>
                      <a:pt x="21876" y="14892"/>
                      <a:pt x="23317" y="13542"/>
                    </a:cubicBezTo>
                    <a:cubicBezTo>
                      <a:pt x="23384" y="13409"/>
                      <a:pt x="23350" y="13308"/>
                      <a:pt x="23217" y="13242"/>
                    </a:cubicBezTo>
                    <a:cubicBezTo>
                      <a:pt x="21601" y="12900"/>
                      <a:pt x="19811" y="12298"/>
                      <a:pt x="18145" y="12298"/>
                    </a:cubicBezTo>
                    <a:cubicBezTo>
                      <a:pt x="18022" y="12298"/>
                      <a:pt x="17901" y="12301"/>
                      <a:pt x="17780" y="12308"/>
                    </a:cubicBezTo>
                    <a:cubicBezTo>
                      <a:pt x="17146" y="12308"/>
                      <a:pt x="16545" y="12475"/>
                      <a:pt x="15978" y="12675"/>
                    </a:cubicBezTo>
                    <a:cubicBezTo>
                      <a:pt x="16846" y="12074"/>
                      <a:pt x="17646" y="11407"/>
                      <a:pt x="18380" y="10740"/>
                    </a:cubicBezTo>
                    <a:lnTo>
                      <a:pt x="18547" y="10740"/>
                    </a:lnTo>
                    <a:cubicBezTo>
                      <a:pt x="19234" y="11018"/>
                      <a:pt x="19951" y="11149"/>
                      <a:pt x="20663" y="11149"/>
                    </a:cubicBezTo>
                    <a:cubicBezTo>
                      <a:pt x="22683" y="11149"/>
                      <a:pt x="24668" y="10098"/>
                      <a:pt x="25852" y="8372"/>
                    </a:cubicBezTo>
                    <a:cubicBezTo>
                      <a:pt x="25952" y="8238"/>
                      <a:pt x="25885" y="8138"/>
                      <a:pt x="25785" y="8138"/>
                    </a:cubicBezTo>
                    <a:cubicBezTo>
                      <a:pt x="25510" y="8118"/>
                      <a:pt x="25237" y="8108"/>
                      <a:pt x="24964" y="8108"/>
                    </a:cubicBezTo>
                    <a:cubicBezTo>
                      <a:pt x="22955" y="8108"/>
                      <a:pt x="21026" y="8648"/>
                      <a:pt x="19381" y="9706"/>
                    </a:cubicBezTo>
                    <a:cubicBezTo>
                      <a:pt x="19881" y="9206"/>
                      <a:pt x="20381" y="8672"/>
                      <a:pt x="20848" y="8071"/>
                    </a:cubicBezTo>
                    <a:lnTo>
                      <a:pt x="20882" y="8038"/>
                    </a:lnTo>
                    <a:lnTo>
                      <a:pt x="20915" y="8005"/>
                    </a:lnTo>
                    <a:lnTo>
                      <a:pt x="20982" y="8005"/>
                    </a:lnTo>
                    <a:cubicBezTo>
                      <a:pt x="24318" y="6871"/>
                      <a:pt x="24918" y="3168"/>
                      <a:pt x="25318" y="166"/>
                    </a:cubicBezTo>
                    <a:cubicBezTo>
                      <a:pt x="25341" y="52"/>
                      <a:pt x="25255" y="0"/>
                      <a:pt x="2516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4" name="Google Shape;844;p41"/>
              <p:cNvSpPr/>
              <p:nvPr/>
            </p:nvSpPr>
            <p:spPr>
              <a:xfrm>
                <a:off x="2124205" y="4230500"/>
                <a:ext cx="273823" cy="282032"/>
              </a:xfrm>
              <a:custGeom>
                <a:avLst/>
                <a:gdLst/>
                <a:ahLst/>
                <a:cxnLst/>
                <a:rect l="l" t="t" r="r" b="b"/>
                <a:pathLst>
                  <a:path w="8907" h="9174" extrusionOk="0">
                    <a:moveTo>
                      <a:pt x="8873" y="1"/>
                    </a:moveTo>
                    <a:cubicBezTo>
                      <a:pt x="6905" y="3903"/>
                      <a:pt x="2902" y="6072"/>
                      <a:pt x="0" y="9174"/>
                    </a:cubicBezTo>
                    <a:cubicBezTo>
                      <a:pt x="1968" y="8240"/>
                      <a:pt x="3736" y="7272"/>
                      <a:pt x="5337" y="5705"/>
                    </a:cubicBezTo>
                    <a:cubicBezTo>
                      <a:pt x="6972" y="4070"/>
                      <a:pt x="8173" y="2169"/>
                      <a:pt x="890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5" name="Google Shape;845;p41"/>
              <p:cNvSpPr/>
              <p:nvPr/>
            </p:nvSpPr>
            <p:spPr>
              <a:xfrm>
                <a:off x="2194942" y="3976172"/>
                <a:ext cx="228724" cy="247200"/>
              </a:xfrm>
              <a:custGeom>
                <a:avLst/>
                <a:gdLst/>
                <a:ahLst/>
                <a:cxnLst/>
                <a:rect l="l" t="t" r="r" b="b"/>
                <a:pathLst>
                  <a:path w="7440" h="8041" extrusionOk="0">
                    <a:moveTo>
                      <a:pt x="7439" y="1"/>
                    </a:moveTo>
                    <a:lnTo>
                      <a:pt x="7439" y="1"/>
                    </a:lnTo>
                    <a:cubicBezTo>
                      <a:pt x="7273" y="268"/>
                      <a:pt x="7073" y="501"/>
                      <a:pt x="6939" y="668"/>
                    </a:cubicBezTo>
                    <a:cubicBezTo>
                      <a:pt x="6339" y="1535"/>
                      <a:pt x="5672" y="2336"/>
                      <a:pt x="4904" y="3103"/>
                    </a:cubicBezTo>
                    <a:cubicBezTo>
                      <a:pt x="3236" y="4771"/>
                      <a:pt x="1435" y="6205"/>
                      <a:pt x="1" y="8040"/>
                    </a:cubicBezTo>
                    <a:cubicBezTo>
                      <a:pt x="1769" y="7440"/>
                      <a:pt x="3537" y="6606"/>
                      <a:pt x="4904" y="5205"/>
                    </a:cubicBezTo>
                    <a:cubicBezTo>
                      <a:pt x="5605" y="4504"/>
                      <a:pt x="6205" y="3637"/>
                      <a:pt x="6639" y="2703"/>
                    </a:cubicBezTo>
                    <a:cubicBezTo>
                      <a:pt x="6739" y="2536"/>
                      <a:pt x="7273" y="902"/>
                      <a:pt x="74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6" name="Google Shape;846;p41"/>
              <p:cNvSpPr/>
              <p:nvPr/>
            </p:nvSpPr>
            <p:spPr>
              <a:xfrm>
                <a:off x="2177511" y="3713666"/>
                <a:ext cx="146672" cy="270749"/>
              </a:xfrm>
              <a:custGeom>
                <a:avLst/>
                <a:gdLst/>
                <a:ahLst/>
                <a:cxnLst/>
                <a:rect l="l" t="t" r="r" b="b"/>
                <a:pathLst>
                  <a:path w="4771" h="8807" extrusionOk="0">
                    <a:moveTo>
                      <a:pt x="1" y="8507"/>
                    </a:moveTo>
                    <a:cubicBezTo>
                      <a:pt x="1" y="8510"/>
                      <a:pt x="1" y="8513"/>
                      <a:pt x="1" y="8516"/>
                    </a:cubicBezTo>
                    <a:lnTo>
                      <a:pt x="1" y="8516"/>
                    </a:lnTo>
                    <a:cubicBezTo>
                      <a:pt x="1" y="8513"/>
                      <a:pt x="1" y="8510"/>
                      <a:pt x="1" y="8507"/>
                    </a:cubicBezTo>
                    <a:close/>
                    <a:moveTo>
                      <a:pt x="4637" y="0"/>
                    </a:moveTo>
                    <a:lnTo>
                      <a:pt x="4637" y="0"/>
                    </a:lnTo>
                    <a:cubicBezTo>
                      <a:pt x="3470" y="3003"/>
                      <a:pt x="2002" y="5838"/>
                      <a:pt x="301" y="8540"/>
                    </a:cubicBezTo>
                    <a:cubicBezTo>
                      <a:pt x="272" y="8598"/>
                      <a:pt x="210" y="8625"/>
                      <a:pt x="151" y="8625"/>
                    </a:cubicBezTo>
                    <a:cubicBezTo>
                      <a:pt x="77" y="8625"/>
                      <a:pt x="7" y="8585"/>
                      <a:pt x="1" y="8516"/>
                    </a:cubicBezTo>
                    <a:lnTo>
                      <a:pt x="1" y="8516"/>
                    </a:lnTo>
                    <a:cubicBezTo>
                      <a:pt x="6" y="8585"/>
                      <a:pt x="67" y="8711"/>
                      <a:pt x="67" y="8807"/>
                    </a:cubicBezTo>
                    <a:cubicBezTo>
                      <a:pt x="1602" y="7639"/>
                      <a:pt x="3003" y="6372"/>
                      <a:pt x="3937" y="4671"/>
                    </a:cubicBezTo>
                    <a:cubicBezTo>
                      <a:pt x="4671" y="3169"/>
                      <a:pt x="4771" y="1568"/>
                      <a:pt x="463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7" name="Google Shape;847;p41"/>
              <p:cNvSpPr/>
              <p:nvPr/>
            </p:nvSpPr>
            <p:spPr>
              <a:xfrm>
                <a:off x="2096506" y="3586518"/>
                <a:ext cx="90260" cy="306626"/>
              </a:xfrm>
              <a:custGeom>
                <a:avLst/>
                <a:gdLst/>
                <a:ahLst/>
                <a:cxnLst/>
                <a:rect l="l" t="t" r="r" b="b"/>
                <a:pathLst>
                  <a:path w="2936" h="9974" extrusionOk="0">
                    <a:moveTo>
                      <a:pt x="101" y="0"/>
                    </a:moveTo>
                    <a:cubicBezTo>
                      <a:pt x="67" y="100"/>
                      <a:pt x="67" y="200"/>
                      <a:pt x="67" y="367"/>
                    </a:cubicBezTo>
                    <a:cubicBezTo>
                      <a:pt x="67" y="367"/>
                      <a:pt x="101" y="367"/>
                      <a:pt x="101" y="434"/>
                    </a:cubicBezTo>
                    <a:cubicBezTo>
                      <a:pt x="1768" y="3136"/>
                      <a:pt x="2035" y="6838"/>
                      <a:pt x="2269" y="9974"/>
                    </a:cubicBezTo>
                    <a:cubicBezTo>
                      <a:pt x="2936" y="7439"/>
                      <a:pt x="2469" y="4970"/>
                      <a:pt x="1368" y="2535"/>
                    </a:cubicBezTo>
                    <a:cubicBezTo>
                      <a:pt x="1135" y="2102"/>
                      <a:pt x="1" y="367"/>
                      <a:pt x="10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8" name="Google Shape;848;p41"/>
              <p:cNvSpPr/>
              <p:nvPr/>
            </p:nvSpPr>
            <p:spPr>
              <a:xfrm>
                <a:off x="2017561" y="3669582"/>
                <a:ext cx="121033" cy="203054"/>
              </a:xfrm>
              <a:custGeom>
                <a:avLst/>
                <a:gdLst/>
                <a:ahLst/>
                <a:cxnLst/>
                <a:rect l="l" t="t" r="r" b="b"/>
                <a:pathLst>
                  <a:path w="3937" h="660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134" y="2335"/>
                      <a:pt x="2368" y="4503"/>
                      <a:pt x="3936" y="6605"/>
                    </a:cubicBezTo>
                    <a:cubicBezTo>
                      <a:pt x="3336" y="5504"/>
                      <a:pt x="2835" y="4337"/>
                      <a:pt x="2669" y="3102"/>
                    </a:cubicBezTo>
                    <a:cubicBezTo>
                      <a:pt x="2635" y="2936"/>
                      <a:pt x="2635" y="2802"/>
                      <a:pt x="2635" y="2635"/>
                    </a:cubicBezTo>
                    <a:cubicBezTo>
                      <a:pt x="1801" y="1735"/>
                      <a:pt x="934" y="834"/>
                      <a:pt x="0" y="0"/>
                    </a:cubicBezTo>
                    <a:close/>
                  </a:path>
                </a:pathLst>
              </a:custGeom>
              <a:solidFill>
                <a:srgbClr val="79A4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9" name="Google Shape;849;p41"/>
              <p:cNvSpPr/>
              <p:nvPr/>
            </p:nvSpPr>
            <p:spPr>
              <a:xfrm>
                <a:off x="2033947" y="3854157"/>
                <a:ext cx="133361" cy="358949"/>
              </a:xfrm>
              <a:custGeom>
                <a:avLst/>
                <a:gdLst/>
                <a:ahLst/>
                <a:cxnLst/>
                <a:rect l="l" t="t" r="r" b="b"/>
                <a:pathLst>
                  <a:path w="4338" h="11676" extrusionOk="0">
                    <a:moveTo>
                      <a:pt x="1" y="0"/>
                    </a:moveTo>
                    <a:cubicBezTo>
                      <a:pt x="1735" y="3803"/>
                      <a:pt x="3170" y="7673"/>
                      <a:pt x="4304" y="11675"/>
                    </a:cubicBezTo>
                    <a:cubicBezTo>
                      <a:pt x="4304" y="11609"/>
                      <a:pt x="4304" y="11475"/>
                      <a:pt x="4337" y="11409"/>
                    </a:cubicBezTo>
                    <a:cubicBezTo>
                      <a:pt x="4004" y="7139"/>
                      <a:pt x="2769" y="3269"/>
                      <a:pt x="1" y="0"/>
                    </a:cubicBezTo>
                    <a:close/>
                  </a:path>
                </a:pathLst>
              </a:custGeom>
              <a:solidFill>
                <a:srgbClr val="79A4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0" name="Google Shape;850;p41"/>
              <p:cNvSpPr/>
              <p:nvPr/>
            </p:nvSpPr>
            <p:spPr>
              <a:xfrm>
                <a:off x="1939599" y="4105380"/>
                <a:ext cx="157955" cy="374351"/>
              </a:xfrm>
              <a:custGeom>
                <a:avLst/>
                <a:gdLst/>
                <a:ahLst/>
                <a:cxnLst/>
                <a:rect l="l" t="t" r="r" b="b"/>
                <a:pathLst>
                  <a:path w="5138" h="1217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902" y="3970"/>
                      <a:pt x="3637" y="8007"/>
                      <a:pt x="5138" y="12176"/>
                    </a:cubicBezTo>
                    <a:cubicBezTo>
                      <a:pt x="4471" y="7673"/>
                      <a:pt x="2970" y="3570"/>
                      <a:pt x="1" y="1"/>
                    </a:cubicBezTo>
                    <a:close/>
                  </a:path>
                </a:pathLst>
              </a:custGeom>
              <a:solidFill>
                <a:srgbClr val="79A4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1" name="Google Shape;851;p41"/>
              <p:cNvSpPr/>
              <p:nvPr/>
            </p:nvSpPr>
            <p:spPr>
              <a:xfrm>
                <a:off x="1935511" y="4125916"/>
                <a:ext cx="153866" cy="368172"/>
              </a:xfrm>
              <a:custGeom>
                <a:avLst/>
                <a:gdLst/>
                <a:ahLst/>
                <a:cxnLst/>
                <a:rect l="l" t="t" r="r" b="b"/>
                <a:pathLst>
                  <a:path w="5005" h="1197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67" y="1968"/>
                      <a:pt x="501" y="3970"/>
                      <a:pt x="1101" y="5904"/>
                    </a:cubicBezTo>
                    <a:cubicBezTo>
                      <a:pt x="1868" y="8306"/>
                      <a:pt x="3303" y="10141"/>
                      <a:pt x="5004" y="11975"/>
                    </a:cubicBezTo>
                    <a:cubicBezTo>
                      <a:pt x="3536" y="7906"/>
                      <a:pt x="1868" y="3903"/>
                      <a:pt x="0" y="0"/>
                    </a:cubicBezTo>
                    <a:close/>
                  </a:path>
                </a:pathLst>
              </a:custGeom>
              <a:solidFill>
                <a:srgbClr val="5E8F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2" name="Google Shape;852;p41"/>
              <p:cNvSpPr/>
              <p:nvPr/>
            </p:nvSpPr>
            <p:spPr>
              <a:xfrm>
                <a:off x="2124205" y="4240768"/>
                <a:ext cx="256392" cy="257407"/>
              </a:xfrm>
              <a:custGeom>
                <a:avLst/>
                <a:gdLst/>
                <a:ahLst/>
                <a:cxnLst/>
                <a:rect l="l" t="t" r="r" b="b"/>
                <a:pathLst>
                  <a:path w="8340" h="8373" extrusionOk="0">
                    <a:moveTo>
                      <a:pt x="8339" y="0"/>
                    </a:moveTo>
                    <a:cubicBezTo>
                      <a:pt x="6705" y="901"/>
                      <a:pt x="5004" y="1768"/>
                      <a:pt x="3503" y="2902"/>
                    </a:cubicBezTo>
                    <a:cubicBezTo>
                      <a:pt x="1701" y="4270"/>
                      <a:pt x="534" y="6205"/>
                      <a:pt x="0" y="8373"/>
                    </a:cubicBezTo>
                    <a:cubicBezTo>
                      <a:pt x="2735" y="5537"/>
                      <a:pt x="6338" y="3436"/>
                      <a:pt x="833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3" name="Google Shape;853;p41"/>
              <p:cNvSpPr/>
              <p:nvPr/>
            </p:nvSpPr>
            <p:spPr>
              <a:xfrm>
                <a:off x="2008308" y="3826458"/>
                <a:ext cx="152759" cy="400267"/>
              </a:xfrm>
              <a:custGeom>
                <a:avLst/>
                <a:gdLst/>
                <a:ahLst/>
                <a:cxnLst/>
                <a:rect l="l" t="t" r="r" b="b"/>
                <a:pathLst>
                  <a:path w="4969" h="13020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501" y="1869"/>
                      <a:pt x="468" y="3837"/>
                      <a:pt x="835" y="5705"/>
                    </a:cubicBezTo>
                    <a:cubicBezTo>
                      <a:pt x="1302" y="8240"/>
                      <a:pt x="2769" y="10408"/>
                      <a:pt x="4437" y="12343"/>
                    </a:cubicBezTo>
                    <a:cubicBezTo>
                      <a:pt x="4667" y="12636"/>
                      <a:pt x="4858" y="13020"/>
                      <a:pt x="4927" y="13020"/>
                    </a:cubicBezTo>
                    <a:cubicBezTo>
                      <a:pt x="4968" y="13020"/>
                      <a:pt x="4967" y="12883"/>
                      <a:pt x="4904" y="12510"/>
                    </a:cubicBezTo>
                    <a:cubicBezTo>
                      <a:pt x="4804" y="12043"/>
                      <a:pt x="4604" y="11542"/>
                      <a:pt x="4471" y="11075"/>
                    </a:cubicBezTo>
                    <a:cubicBezTo>
                      <a:pt x="4104" y="9841"/>
                      <a:pt x="3670" y="8574"/>
                      <a:pt x="3236" y="7339"/>
                    </a:cubicBezTo>
                    <a:cubicBezTo>
                      <a:pt x="2336" y="4971"/>
                      <a:pt x="1335" y="2636"/>
                      <a:pt x="268" y="301"/>
                    </a:cubicBezTo>
                    <a:cubicBezTo>
                      <a:pt x="168" y="201"/>
                      <a:pt x="101" y="134"/>
                      <a:pt x="1" y="1"/>
                    </a:cubicBezTo>
                    <a:close/>
                  </a:path>
                </a:pathLst>
              </a:custGeom>
              <a:solidFill>
                <a:srgbClr val="5E8F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4" name="Google Shape;854;p41"/>
              <p:cNvSpPr/>
              <p:nvPr/>
            </p:nvSpPr>
            <p:spPr>
              <a:xfrm>
                <a:off x="2191868" y="3958680"/>
                <a:ext cx="229739" cy="252365"/>
              </a:xfrm>
              <a:custGeom>
                <a:avLst/>
                <a:gdLst/>
                <a:ahLst/>
                <a:cxnLst/>
                <a:rect l="l" t="t" r="r" b="b"/>
                <a:pathLst>
                  <a:path w="7473" h="8209" extrusionOk="0">
                    <a:moveTo>
                      <a:pt x="7341" y="0"/>
                    </a:moveTo>
                    <a:cubicBezTo>
                      <a:pt x="6897" y="0"/>
                      <a:pt x="5427" y="1244"/>
                      <a:pt x="5004" y="1504"/>
                    </a:cubicBezTo>
                    <a:cubicBezTo>
                      <a:pt x="4037" y="2071"/>
                      <a:pt x="3136" y="2671"/>
                      <a:pt x="2336" y="3405"/>
                    </a:cubicBezTo>
                    <a:cubicBezTo>
                      <a:pt x="1502" y="4173"/>
                      <a:pt x="835" y="5040"/>
                      <a:pt x="468" y="6107"/>
                    </a:cubicBezTo>
                    <a:cubicBezTo>
                      <a:pt x="301" y="6774"/>
                      <a:pt x="168" y="7508"/>
                      <a:pt x="1" y="8209"/>
                    </a:cubicBezTo>
                    <a:cubicBezTo>
                      <a:pt x="1035" y="6908"/>
                      <a:pt x="2302" y="5774"/>
                      <a:pt x="3503" y="4606"/>
                    </a:cubicBezTo>
                    <a:cubicBezTo>
                      <a:pt x="4204" y="3939"/>
                      <a:pt x="4938" y="3272"/>
                      <a:pt x="5538" y="2571"/>
                    </a:cubicBezTo>
                    <a:cubicBezTo>
                      <a:pt x="5872" y="2238"/>
                      <a:pt x="6138" y="1871"/>
                      <a:pt x="6439" y="1504"/>
                    </a:cubicBezTo>
                    <a:cubicBezTo>
                      <a:pt x="6505" y="1371"/>
                      <a:pt x="7173" y="503"/>
                      <a:pt x="7473" y="36"/>
                    </a:cubicBezTo>
                    <a:cubicBezTo>
                      <a:pt x="7473" y="3"/>
                      <a:pt x="7439" y="3"/>
                      <a:pt x="7373" y="3"/>
                    </a:cubicBezTo>
                    <a:cubicBezTo>
                      <a:pt x="7363" y="1"/>
                      <a:pt x="7352" y="0"/>
                      <a:pt x="73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5" name="Google Shape;855;p41"/>
              <p:cNvSpPr/>
              <p:nvPr/>
            </p:nvSpPr>
            <p:spPr>
              <a:xfrm>
                <a:off x="2013442" y="3677760"/>
                <a:ext cx="143598" cy="229739"/>
              </a:xfrm>
              <a:custGeom>
                <a:avLst/>
                <a:gdLst/>
                <a:ahLst/>
                <a:cxnLst/>
                <a:rect l="l" t="t" r="r" b="b"/>
                <a:pathLst>
                  <a:path w="4671" h="7473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801" y="3003"/>
                      <a:pt x="2002" y="5705"/>
                      <a:pt x="4671" y="7473"/>
                    </a:cubicBezTo>
                    <a:cubicBezTo>
                      <a:pt x="4671" y="7406"/>
                      <a:pt x="4637" y="7373"/>
                      <a:pt x="4637" y="7373"/>
                    </a:cubicBezTo>
                    <a:cubicBezTo>
                      <a:pt x="4604" y="7373"/>
                      <a:pt x="4604" y="7373"/>
                      <a:pt x="4571" y="7340"/>
                    </a:cubicBezTo>
                    <a:cubicBezTo>
                      <a:pt x="2736" y="5205"/>
                      <a:pt x="1135" y="2670"/>
                      <a:pt x="1" y="1"/>
                    </a:cubicBezTo>
                    <a:close/>
                  </a:path>
                </a:pathLst>
              </a:custGeom>
              <a:solidFill>
                <a:srgbClr val="5E8F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6" name="Google Shape;856;p41"/>
              <p:cNvSpPr/>
              <p:nvPr/>
            </p:nvSpPr>
            <p:spPr>
              <a:xfrm>
                <a:off x="2102655" y="3617259"/>
                <a:ext cx="57458" cy="272809"/>
              </a:xfrm>
              <a:custGeom>
                <a:avLst/>
                <a:gdLst/>
                <a:ahLst/>
                <a:cxnLst/>
                <a:rect l="l" t="t" r="r" b="b"/>
                <a:pathLst>
                  <a:path w="1869" h="8874" extrusionOk="0">
                    <a:moveTo>
                      <a:pt x="1" y="1"/>
                    </a:moveTo>
                    <a:cubicBezTo>
                      <a:pt x="34" y="334"/>
                      <a:pt x="67" y="635"/>
                      <a:pt x="101" y="801"/>
                    </a:cubicBezTo>
                    <a:lnTo>
                      <a:pt x="101" y="2803"/>
                    </a:lnTo>
                    <a:cubicBezTo>
                      <a:pt x="101" y="4171"/>
                      <a:pt x="268" y="5505"/>
                      <a:pt x="768" y="6772"/>
                    </a:cubicBezTo>
                    <a:cubicBezTo>
                      <a:pt x="1001" y="7373"/>
                      <a:pt x="1268" y="8340"/>
                      <a:pt x="1769" y="8841"/>
                    </a:cubicBezTo>
                    <a:lnTo>
                      <a:pt x="1835" y="8874"/>
                    </a:lnTo>
                    <a:lnTo>
                      <a:pt x="1835" y="8807"/>
                    </a:lnTo>
                    <a:cubicBezTo>
                      <a:pt x="1869" y="8507"/>
                      <a:pt x="1735" y="8140"/>
                      <a:pt x="1735" y="7840"/>
                    </a:cubicBezTo>
                    <a:cubicBezTo>
                      <a:pt x="1435" y="5305"/>
                      <a:pt x="1235" y="2336"/>
                      <a:pt x="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7" name="Google Shape;857;p41"/>
              <p:cNvSpPr/>
              <p:nvPr/>
            </p:nvSpPr>
            <p:spPr>
              <a:xfrm>
                <a:off x="2191868" y="3712652"/>
                <a:ext cx="116944" cy="236902"/>
              </a:xfrm>
              <a:custGeom>
                <a:avLst/>
                <a:gdLst/>
                <a:ahLst/>
                <a:cxnLst/>
                <a:rect l="l" t="t" r="r" b="b"/>
                <a:pathLst>
                  <a:path w="3804" h="7706" extrusionOk="0">
                    <a:moveTo>
                      <a:pt x="3803" y="0"/>
                    </a:moveTo>
                    <a:lnTo>
                      <a:pt x="3803" y="0"/>
                    </a:lnTo>
                    <a:cubicBezTo>
                      <a:pt x="3103" y="1068"/>
                      <a:pt x="2102" y="2035"/>
                      <a:pt x="1368" y="3202"/>
                    </a:cubicBezTo>
                    <a:cubicBezTo>
                      <a:pt x="601" y="4503"/>
                      <a:pt x="334" y="6171"/>
                      <a:pt x="1" y="7706"/>
                    </a:cubicBezTo>
                    <a:cubicBezTo>
                      <a:pt x="1502" y="5237"/>
                      <a:pt x="2769" y="2669"/>
                      <a:pt x="380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8" name="Google Shape;858;p41"/>
              <p:cNvSpPr/>
              <p:nvPr/>
            </p:nvSpPr>
            <p:spPr>
              <a:xfrm>
                <a:off x="2017561" y="3669582"/>
                <a:ext cx="111780" cy="188697"/>
              </a:xfrm>
              <a:custGeom>
                <a:avLst/>
                <a:gdLst/>
                <a:ahLst/>
                <a:cxnLst/>
                <a:rect l="l" t="t" r="r" b="b"/>
                <a:pathLst>
                  <a:path w="3636" h="6138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101" y="2168"/>
                      <a:pt x="2268" y="4170"/>
                      <a:pt x="3636" y="6138"/>
                    </a:cubicBezTo>
                    <a:cubicBezTo>
                      <a:pt x="3636" y="6071"/>
                      <a:pt x="3603" y="5971"/>
                      <a:pt x="3603" y="5904"/>
                    </a:cubicBezTo>
                    <a:cubicBezTo>
                      <a:pt x="3169" y="5004"/>
                      <a:pt x="2835" y="4103"/>
                      <a:pt x="2669" y="3102"/>
                    </a:cubicBezTo>
                    <a:cubicBezTo>
                      <a:pt x="2635" y="2936"/>
                      <a:pt x="2635" y="2802"/>
                      <a:pt x="2635" y="2635"/>
                    </a:cubicBezTo>
                    <a:cubicBezTo>
                      <a:pt x="1835" y="1668"/>
                      <a:pt x="934" y="834"/>
                      <a:pt x="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9" name="Google Shape;859;p41"/>
              <p:cNvSpPr/>
              <p:nvPr/>
            </p:nvSpPr>
            <p:spPr>
              <a:xfrm>
                <a:off x="2033947" y="3856217"/>
                <a:ext cx="131301" cy="351756"/>
              </a:xfrm>
              <a:custGeom>
                <a:avLst/>
                <a:gdLst/>
                <a:ahLst/>
                <a:cxnLst/>
                <a:rect l="l" t="t" r="r" b="b"/>
                <a:pathLst>
                  <a:path w="4271" h="11442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735" y="3703"/>
                      <a:pt x="3136" y="7539"/>
                      <a:pt x="4270" y="11442"/>
                    </a:cubicBezTo>
                    <a:cubicBezTo>
                      <a:pt x="4237" y="10708"/>
                      <a:pt x="4137" y="9941"/>
                      <a:pt x="4104" y="9240"/>
                    </a:cubicBezTo>
                    <a:cubicBezTo>
                      <a:pt x="3570" y="5838"/>
                      <a:pt x="2269" y="2635"/>
                      <a:pt x="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0" name="Google Shape;860;p41"/>
              <p:cNvSpPr/>
              <p:nvPr/>
            </p:nvSpPr>
            <p:spPr>
              <a:xfrm>
                <a:off x="1939599" y="4105380"/>
                <a:ext cx="157955" cy="374351"/>
              </a:xfrm>
              <a:custGeom>
                <a:avLst/>
                <a:gdLst/>
                <a:ahLst/>
                <a:cxnLst/>
                <a:rect l="l" t="t" r="r" b="b"/>
                <a:pathLst>
                  <a:path w="5138" h="1217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902" y="3970"/>
                      <a:pt x="3637" y="8007"/>
                      <a:pt x="5138" y="12176"/>
                    </a:cubicBezTo>
                    <a:cubicBezTo>
                      <a:pt x="4471" y="7673"/>
                      <a:pt x="2970" y="3570"/>
                      <a:pt x="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1" name="Google Shape;861;p41"/>
              <p:cNvSpPr/>
              <p:nvPr/>
            </p:nvSpPr>
            <p:spPr>
              <a:xfrm>
                <a:off x="1935511" y="4125916"/>
                <a:ext cx="153866" cy="368172"/>
              </a:xfrm>
              <a:custGeom>
                <a:avLst/>
                <a:gdLst/>
                <a:ahLst/>
                <a:cxnLst/>
                <a:rect l="l" t="t" r="r" b="b"/>
                <a:pathLst>
                  <a:path w="5005" h="1197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67" y="1968"/>
                      <a:pt x="501" y="3970"/>
                      <a:pt x="1101" y="5904"/>
                    </a:cubicBezTo>
                    <a:cubicBezTo>
                      <a:pt x="1868" y="8306"/>
                      <a:pt x="3303" y="10141"/>
                      <a:pt x="5004" y="11975"/>
                    </a:cubicBezTo>
                    <a:cubicBezTo>
                      <a:pt x="3536" y="7906"/>
                      <a:pt x="1868" y="3903"/>
                      <a:pt x="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2" name="Google Shape;862;p41"/>
              <p:cNvSpPr/>
              <p:nvPr/>
            </p:nvSpPr>
            <p:spPr>
              <a:xfrm>
                <a:off x="2008308" y="3826458"/>
                <a:ext cx="152759" cy="400267"/>
              </a:xfrm>
              <a:custGeom>
                <a:avLst/>
                <a:gdLst/>
                <a:ahLst/>
                <a:cxnLst/>
                <a:rect l="l" t="t" r="r" b="b"/>
                <a:pathLst>
                  <a:path w="4969" h="13020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501" y="1869"/>
                      <a:pt x="468" y="3837"/>
                      <a:pt x="835" y="5705"/>
                    </a:cubicBezTo>
                    <a:cubicBezTo>
                      <a:pt x="1302" y="8240"/>
                      <a:pt x="2769" y="10408"/>
                      <a:pt x="4437" y="12343"/>
                    </a:cubicBezTo>
                    <a:cubicBezTo>
                      <a:pt x="4667" y="12636"/>
                      <a:pt x="4858" y="13020"/>
                      <a:pt x="4927" y="13020"/>
                    </a:cubicBezTo>
                    <a:cubicBezTo>
                      <a:pt x="4968" y="13020"/>
                      <a:pt x="4967" y="12883"/>
                      <a:pt x="4904" y="12510"/>
                    </a:cubicBezTo>
                    <a:cubicBezTo>
                      <a:pt x="4804" y="12043"/>
                      <a:pt x="4604" y="11542"/>
                      <a:pt x="4471" y="11075"/>
                    </a:cubicBezTo>
                    <a:cubicBezTo>
                      <a:pt x="4104" y="9841"/>
                      <a:pt x="3670" y="8574"/>
                      <a:pt x="3236" y="7339"/>
                    </a:cubicBezTo>
                    <a:cubicBezTo>
                      <a:pt x="2336" y="4971"/>
                      <a:pt x="1335" y="2636"/>
                      <a:pt x="268" y="301"/>
                    </a:cubicBezTo>
                    <a:cubicBezTo>
                      <a:pt x="168" y="201"/>
                      <a:pt x="101" y="134"/>
                      <a:pt x="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" name="Google Shape;863;p41"/>
              <p:cNvSpPr/>
              <p:nvPr/>
            </p:nvSpPr>
            <p:spPr>
              <a:xfrm>
                <a:off x="2013442" y="3678805"/>
                <a:ext cx="117959" cy="210248"/>
              </a:xfrm>
              <a:custGeom>
                <a:avLst/>
                <a:gdLst/>
                <a:ahLst/>
                <a:cxnLst/>
                <a:rect l="l" t="t" r="r" b="b"/>
                <a:pathLst>
                  <a:path w="3837" h="683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734" y="2669"/>
                      <a:pt x="1769" y="5104"/>
                      <a:pt x="3837" y="6839"/>
                    </a:cubicBezTo>
                    <a:cubicBezTo>
                      <a:pt x="3837" y="6672"/>
                      <a:pt x="3837" y="6538"/>
                      <a:pt x="3803" y="6438"/>
                    </a:cubicBezTo>
                    <a:cubicBezTo>
                      <a:pt x="2269" y="4470"/>
                      <a:pt x="935" y="2302"/>
                      <a:pt x="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4" name="Google Shape;864;p41"/>
              <p:cNvSpPr/>
              <p:nvPr/>
            </p:nvSpPr>
            <p:spPr>
              <a:xfrm>
                <a:off x="1923214" y="3568411"/>
                <a:ext cx="508665" cy="1153213"/>
              </a:xfrm>
              <a:custGeom>
                <a:avLst/>
                <a:gdLst/>
                <a:ahLst/>
                <a:cxnLst/>
                <a:rect l="l" t="t" r="r" b="b"/>
                <a:pathLst>
                  <a:path w="16546" h="37512" extrusionOk="0">
                    <a:moveTo>
                      <a:pt x="3036" y="3291"/>
                    </a:moveTo>
                    <a:lnTo>
                      <a:pt x="3036" y="3291"/>
                    </a:lnTo>
                    <a:cubicBezTo>
                      <a:pt x="3936" y="4125"/>
                      <a:pt x="4837" y="5026"/>
                      <a:pt x="5671" y="5926"/>
                    </a:cubicBezTo>
                    <a:cubicBezTo>
                      <a:pt x="5704" y="6093"/>
                      <a:pt x="5704" y="6227"/>
                      <a:pt x="5738" y="6393"/>
                    </a:cubicBezTo>
                    <a:cubicBezTo>
                      <a:pt x="5904" y="7628"/>
                      <a:pt x="6405" y="8795"/>
                      <a:pt x="7005" y="9896"/>
                    </a:cubicBezTo>
                    <a:cubicBezTo>
                      <a:pt x="5437" y="7794"/>
                      <a:pt x="4203" y="5626"/>
                      <a:pt x="3036" y="3291"/>
                    </a:cubicBezTo>
                    <a:close/>
                    <a:moveTo>
                      <a:pt x="5838" y="1590"/>
                    </a:moveTo>
                    <a:lnTo>
                      <a:pt x="5838" y="1590"/>
                    </a:lnTo>
                    <a:cubicBezTo>
                      <a:pt x="7072" y="3925"/>
                      <a:pt x="7272" y="6894"/>
                      <a:pt x="7572" y="9429"/>
                    </a:cubicBezTo>
                    <a:cubicBezTo>
                      <a:pt x="7572" y="9729"/>
                      <a:pt x="7706" y="10096"/>
                      <a:pt x="7672" y="10396"/>
                    </a:cubicBezTo>
                    <a:cubicBezTo>
                      <a:pt x="7672" y="10417"/>
                      <a:pt x="7647" y="10425"/>
                      <a:pt x="7651" y="10436"/>
                    </a:cubicBezTo>
                    <a:lnTo>
                      <a:pt x="7651" y="10436"/>
                    </a:lnTo>
                    <a:lnTo>
                      <a:pt x="7639" y="10430"/>
                    </a:lnTo>
                    <a:cubicBezTo>
                      <a:pt x="7205" y="9929"/>
                      <a:pt x="6872" y="8962"/>
                      <a:pt x="6605" y="8328"/>
                    </a:cubicBezTo>
                    <a:cubicBezTo>
                      <a:pt x="6105" y="7094"/>
                      <a:pt x="5938" y="5760"/>
                      <a:pt x="5938" y="4392"/>
                    </a:cubicBezTo>
                    <a:lnTo>
                      <a:pt x="5938" y="2390"/>
                    </a:lnTo>
                    <a:cubicBezTo>
                      <a:pt x="5904" y="2224"/>
                      <a:pt x="5871" y="1923"/>
                      <a:pt x="5838" y="1590"/>
                    </a:cubicBezTo>
                    <a:close/>
                    <a:moveTo>
                      <a:pt x="5738" y="668"/>
                    </a:moveTo>
                    <a:lnTo>
                      <a:pt x="5738" y="668"/>
                    </a:lnTo>
                    <a:cubicBezTo>
                      <a:pt x="5798" y="1153"/>
                      <a:pt x="6785" y="2685"/>
                      <a:pt x="7005" y="3124"/>
                    </a:cubicBezTo>
                    <a:cubicBezTo>
                      <a:pt x="8106" y="5559"/>
                      <a:pt x="8573" y="7994"/>
                      <a:pt x="7906" y="10563"/>
                    </a:cubicBezTo>
                    <a:cubicBezTo>
                      <a:pt x="7672" y="7427"/>
                      <a:pt x="7405" y="3725"/>
                      <a:pt x="5738" y="1023"/>
                    </a:cubicBezTo>
                    <a:lnTo>
                      <a:pt x="5738" y="668"/>
                    </a:lnTo>
                    <a:close/>
                    <a:moveTo>
                      <a:pt x="2936" y="3558"/>
                    </a:moveTo>
                    <a:cubicBezTo>
                      <a:pt x="4036" y="6227"/>
                      <a:pt x="5604" y="8728"/>
                      <a:pt x="7506" y="10897"/>
                    </a:cubicBezTo>
                    <a:cubicBezTo>
                      <a:pt x="7539" y="10930"/>
                      <a:pt x="7539" y="10930"/>
                      <a:pt x="7572" y="10930"/>
                    </a:cubicBezTo>
                    <a:cubicBezTo>
                      <a:pt x="7591" y="10949"/>
                      <a:pt x="7599" y="10979"/>
                      <a:pt x="7603" y="10995"/>
                    </a:cubicBezTo>
                    <a:lnTo>
                      <a:pt x="7603" y="10995"/>
                    </a:lnTo>
                    <a:cubicBezTo>
                      <a:pt x="4936" y="9260"/>
                      <a:pt x="3736" y="6559"/>
                      <a:pt x="2936" y="3558"/>
                    </a:cubicBezTo>
                    <a:close/>
                    <a:moveTo>
                      <a:pt x="12576" y="4692"/>
                    </a:moveTo>
                    <a:lnTo>
                      <a:pt x="12576" y="4692"/>
                    </a:lnTo>
                    <a:cubicBezTo>
                      <a:pt x="11542" y="7361"/>
                      <a:pt x="10241" y="9929"/>
                      <a:pt x="8740" y="12431"/>
                    </a:cubicBezTo>
                    <a:cubicBezTo>
                      <a:pt x="9073" y="10897"/>
                      <a:pt x="9340" y="9229"/>
                      <a:pt x="10107" y="7928"/>
                    </a:cubicBezTo>
                    <a:cubicBezTo>
                      <a:pt x="10841" y="6727"/>
                      <a:pt x="11842" y="5793"/>
                      <a:pt x="12576" y="4692"/>
                    </a:cubicBezTo>
                    <a:close/>
                    <a:moveTo>
                      <a:pt x="12909" y="4625"/>
                    </a:moveTo>
                    <a:cubicBezTo>
                      <a:pt x="13043" y="6227"/>
                      <a:pt x="12943" y="7794"/>
                      <a:pt x="12209" y="9295"/>
                    </a:cubicBezTo>
                    <a:cubicBezTo>
                      <a:pt x="11275" y="11030"/>
                      <a:pt x="9874" y="12264"/>
                      <a:pt x="8306" y="13432"/>
                    </a:cubicBezTo>
                    <a:cubicBezTo>
                      <a:pt x="8306" y="13365"/>
                      <a:pt x="8273" y="13232"/>
                      <a:pt x="8273" y="13132"/>
                    </a:cubicBezTo>
                    <a:lnTo>
                      <a:pt x="8273" y="13132"/>
                    </a:lnTo>
                    <a:cubicBezTo>
                      <a:pt x="8273" y="13212"/>
                      <a:pt x="8346" y="13256"/>
                      <a:pt x="8426" y="13256"/>
                    </a:cubicBezTo>
                    <a:cubicBezTo>
                      <a:pt x="8478" y="13256"/>
                      <a:pt x="8533" y="13238"/>
                      <a:pt x="8573" y="13198"/>
                    </a:cubicBezTo>
                    <a:cubicBezTo>
                      <a:pt x="10274" y="10463"/>
                      <a:pt x="11742" y="7628"/>
                      <a:pt x="12909" y="4625"/>
                    </a:cubicBezTo>
                    <a:close/>
                    <a:moveTo>
                      <a:pt x="16144" y="12695"/>
                    </a:moveTo>
                    <a:cubicBezTo>
                      <a:pt x="16156" y="12695"/>
                      <a:pt x="16168" y="12696"/>
                      <a:pt x="16178" y="12698"/>
                    </a:cubicBezTo>
                    <a:cubicBezTo>
                      <a:pt x="16212" y="12698"/>
                      <a:pt x="16245" y="12698"/>
                      <a:pt x="16245" y="12731"/>
                    </a:cubicBezTo>
                    <a:cubicBezTo>
                      <a:pt x="15945" y="13198"/>
                      <a:pt x="15278" y="14066"/>
                      <a:pt x="15211" y="14199"/>
                    </a:cubicBezTo>
                    <a:cubicBezTo>
                      <a:pt x="14911" y="14566"/>
                      <a:pt x="14677" y="14933"/>
                      <a:pt x="14344" y="15266"/>
                    </a:cubicBezTo>
                    <a:cubicBezTo>
                      <a:pt x="13677" y="15967"/>
                      <a:pt x="13009" y="16634"/>
                      <a:pt x="12242" y="17301"/>
                    </a:cubicBezTo>
                    <a:cubicBezTo>
                      <a:pt x="11041" y="18469"/>
                      <a:pt x="9774" y="19603"/>
                      <a:pt x="8740" y="20904"/>
                    </a:cubicBezTo>
                    <a:cubicBezTo>
                      <a:pt x="8907" y="20203"/>
                      <a:pt x="9007" y="19469"/>
                      <a:pt x="9240" y="18802"/>
                    </a:cubicBezTo>
                    <a:cubicBezTo>
                      <a:pt x="9607" y="17735"/>
                      <a:pt x="10274" y="16868"/>
                      <a:pt x="11108" y="16100"/>
                    </a:cubicBezTo>
                    <a:cubicBezTo>
                      <a:pt x="11909" y="15366"/>
                      <a:pt x="12843" y="14766"/>
                      <a:pt x="13777" y="14199"/>
                    </a:cubicBezTo>
                    <a:cubicBezTo>
                      <a:pt x="14199" y="13939"/>
                      <a:pt x="15669" y="12695"/>
                      <a:pt x="16144" y="12695"/>
                    </a:cubicBezTo>
                    <a:close/>
                    <a:moveTo>
                      <a:pt x="3603" y="9295"/>
                    </a:moveTo>
                    <a:cubicBezTo>
                      <a:pt x="6338" y="12564"/>
                      <a:pt x="7606" y="16434"/>
                      <a:pt x="7939" y="20704"/>
                    </a:cubicBezTo>
                    <a:cubicBezTo>
                      <a:pt x="7906" y="20770"/>
                      <a:pt x="7906" y="20904"/>
                      <a:pt x="7906" y="20970"/>
                    </a:cubicBezTo>
                    <a:cubicBezTo>
                      <a:pt x="6772" y="16968"/>
                      <a:pt x="5371" y="13065"/>
                      <a:pt x="3603" y="9295"/>
                    </a:cubicBezTo>
                    <a:close/>
                    <a:moveTo>
                      <a:pt x="16278" y="13265"/>
                    </a:moveTo>
                    <a:cubicBezTo>
                      <a:pt x="16112" y="14199"/>
                      <a:pt x="15578" y="15800"/>
                      <a:pt x="15478" y="15967"/>
                    </a:cubicBezTo>
                    <a:cubicBezTo>
                      <a:pt x="15044" y="16901"/>
                      <a:pt x="14444" y="17768"/>
                      <a:pt x="13743" y="18469"/>
                    </a:cubicBezTo>
                    <a:cubicBezTo>
                      <a:pt x="12376" y="19870"/>
                      <a:pt x="10608" y="20704"/>
                      <a:pt x="8840" y="21304"/>
                    </a:cubicBezTo>
                    <a:cubicBezTo>
                      <a:pt x="10274" y="19469"/>
                      <a:pt x="12075" y="18035"/>
                      <a:pt x="13743" y="16367"/>
                    </a:cubicBezTo>
                    <a:cubicBezTo>
                      <a:pt x="14511" y="15600"/>
                      <a:pt x="15211" y="14799"/>
                      <a:pt x="15778" y="13932"/>
                    </a:cubicBezTo>
                    <a:cubicBezTo>
                      <a:pt x="15912" y="13765"/>
                      <a:pt x="16112" y="13532"/>
                      <a:pt x="16278" y="13265"/>
                    </a:cubicBezTo>
                    <a:close/>
                    <a:moveTo>
                      <a:pt x="2769" y="8395"/>
                    </a:moveTo>
                    <a:lnTo>
                      <a:pt x="2769" y="8395"/>
                    </a:lnTo>
                    <a:cubicBezTo>
                      <a:pt x="2869" y="8528"/>
                      <a:pt x="2936" y="8595"/>
                      <a:pt x="3036" y="8695"/>
                    </a:cubicBezTo>
                    <a:cubicBezTo>
                      <a:pt x="4103" y="11030"/>
                      <a:pt x="5104" y="13365"/>
                      <a:pt x="6004" y="15733"/>
                    </a:cubicBezTo>
                    <a:cubicBezTo>
                      <a:pt x="6438" y="16968"/>
                      <a:pt x="6872" y="18235"/>
                      <a:pt x="7239" y="19469"/>
                    </a:cubicBezTo>
                    <a:cubicBezTo>
                      <a:pt x="7372" y="19903"/>
                      <a:pt x="7572" y="20437"/>
                      <a:pt x="7672" y="20870"/>
                    </a:cubicBezTo>
                    <a:cubicBezTo>
                      <a:pt x="7734" y="21238"/>
                      <a:pt x="7736" y="21372"/>
                      <a:pt x="7697" y="21372"/>
                    </a:cubicBezTo>
                    <a:cubicBezTo>
                      <a:pt x="7629" y="21372"/>
                      <a:pt x="7437" y="20978"/>
                      <a:pt x="7205" y="20704"/>
                    </a:cubicBezTo>
                    <a:cubicBezTo>
                      <a:pt x="5537" y="18769"/>
                      <a:pt x="4103" y="16634"/>
                      <a:pt x="3603" y="14099"/>
                    </a:cubicBezTo>
                    <a:cubicBezTo>
                      <a:pt x="3236" y="12231"/>
                      <a:pt x="3269" y="10263"/>
                      <a:pt x="2769" y="8395"/>
                    </a:cubicBezTo>
                    <a:close/>
                    <a:moveTo>
                      <a:pt x="534" y="17468"/>
                    </a:moveTo>
                    <a:lnTo>
                      <a:pt x="534" y="17468"/>
                    </a:lnTo>
                    <a:cubicBezTo>
                      <a:pt x="3503" y="21037"/>
                      <a:pt x="5004" y="25140"/>
                      <a:pt x="5671" y="29643"/>
                    </a:cubicBezTo>
                    <a:cubicBezTo>
                      <a:pt x="4170" y="25474"/>
                      <a:pt x="2435" y="21437"/>
                      <a:pt x="534" y="17468"/>
                    </a:cubicBezTo>
                    <a:close/>
                    <a:moveTo>
                      <a:pt x="434" y="18102"/>
                    </a:moveTo>
                    <a:cubicBezTo>
                      <a:pt x="2335" y="22038"/>
                      <a:pt x="4003" y="26041"/>
                      <a:pt x="5404" y="30110"/>
                    </a:cubicBezTo>
                    <a:cubicBezTo>
                      <a:pt x="3703" y="28276"/>
                      <a:pt x="2268" y="26441"/>
                      <a:pt x="1501" y="24039"/>
                    </a:cubicBezTo>
                    <a:cubicBezTo>
                      <a:pt x="901" y="22105"/>
                      <a:pt x="601" y="20103"/>
                      <a:pt x="434" y="18102"/>
                    </a:cubicBezTo>
                    <a:close/>
                    <a:moveTo>
                      <a:pt x="14911" y="21871"/>
                    </a:moveTo>
                    <a:cubicBezTo>
                      <a:pt x="12876" y="25307"/>
                      <a:pt x="9273" y="27408"/>
                      <a:pt x="6572" y="30244"/>
                    </a:cubicBezTo>
                    <a:cubicBezTo>
                      <a:pt x="7105" y="28076"/>
                      <a:pt x="8273" y="26141"/>
                      <a:pt x="10074" y="24773"/>
                    </a:cubicBezTo>
                    <a:cubicBezTo>
                      <a:pt x="11542" y="23639"/>
                      <a:pt x="13243" y="22772"/>
                      <a:pt x="14911" y="21871"/>
                    </a:cubicBezTo>
                    <a:close/>
                    <a:moveTo>
                      <a:pt x="15511" y="21571"/>
                    </a:moveTo>
                    <a:lnTo>
                      <a:pt x="15511" y="21571"/>
                    </a:lnTo>
                    <a:cubicBezTo>
                      <a:pt x="14711" y="23706"/>
                      <a:pt x="13510" y="25640"/>
                      <a:pt x="11875" y="27275"/>
                    </a:cubicBezTo>
                    <a:cubicBezTo>
                      <a:pt x="10274" y="28876"/>
                      <a:pt x="8506" y="29810"/>
                      <a:pt x="6538" y="30744"/>
                    </a:cubicBezTo>
                    <a:cubicBezTo>
                      <a:pt x="9507" y="27609"/>
                      <a:pt x="13443" y="25474"/>
                      <a:pt x="15511" y="21571"/>
                    </a:cubicBezTo>
                    <a:close/>
                    <a:moveTo>
                      <a:pt x="5554" y="0"/>
                    </a:moveTo>
                    <a:cubicBezTo>
                      <a:pt x="5474" y="0"/>
                      <a:pt x="5380" y="95"/>
                      <a:pt x="5404" y="189"/>
                    </a:cubicBezTo>
                    <a:cubicBezTo>
                      <a:pt x="5471" y="456"/>
                      <a:pt x="5471" y="756"/>
                      <a:pt x="5537" y="1056"/>
                    </a:cubicBezTo>
                    <a:lnTo>
                      <a:pt x="5537" y="1123"/>
                    </a:lnTo>
                    <a:cubicBezTo>
                      <a:pt x="5638" y="2557"/>
                      <a:pt x="5537" y="4025"/>
                      <a:pt x="5604" y="5459"/>
                    </a:cubicBezTo>
                    <a:cubicBezTo>
                      <a:pt x="4704" y="4392"/>
                      <a:pt x="3736" y="3425"/>
                      <a:pt x="2635" y="2557"/>
                    </a:cubicBezTo>
                    <a:cubicBezTo>
                      <a:pt x="2608" y="2530"/>
                      <a:pt x="2575" y="2517"/>
                      <a:pt x="2543" y="2517"/>
                    </a:cubicBezTo>
                    <a:cubicBezTo>
                      <a:pt x="2459" y="2517"/>
                      <a:pt x="2378" y="2603"/>
                      <a:pt x="2402" y="2724"/>
                    </a:cubicBezTo>
                    <a:cubicBezTo>
                      <a:pt x="3236" y="6026"/>
                      <a:pt x="4437" y="9863"/>
                      <a:pt x="7806" y="11297"/>
                    </a:cubicBezTo>
                    <a:cubicBezTo>
                      <a:pt x="8073" y="13799"/>
                      <a:pt x="8139" y="16300"/>
                      <a:pt x="8039" y="18802"/>
                    </a:cubicBezTo>
                    <a:cubicBezTo>
                      <a:pt x="7706" y="14933"/>
                      <a:pt x="5804" y="11130"/>
                      <a:pt x="3136" y="8361"/>
                    </a:cubicBezTo>
                    <a:cubicBezTo>
                      <a:pt x="3136" y="8361"/>
                      <a:pt x="3102" y="8295"/>
                      <a:pt x="3102" y="8261"/>
                    </a:cubicBezTo>
                    <a:cubicBezTo>
                      <a:pt x="3069" y="8228"/>
                      <a:pt x="3036" y="8228"/>
                      <a:pt x="2969" y="8228"/>
                    </a:cubicBezTo>
                    <a:cubicBezTo>
                      <a:pt x="2869" y="8061"/>
                      <a:pt x="2702" y="7894"/>
                      <a:pt x="2535" y="7728"/>
                    </a:cubicBezTo>
                    <a:cubicBezTo>
                      <a:pt x="2503" y="7703"/>
                      <a:pt x="2468" y="7693"/>
                      <a:pt x="2435" y="7693"/>
                    </a:cubicBezTo>
                    <a:cubicBezTo>
                      <a:pt x="2332" y="7693"/>
                      <a:pt x="2243" y="7794"/>
                      <a:pt x="2268" y="7894"/>
                    </a:cubicBezTo>
                    <a:cubicBezTo>
                      <a:pt x="3169" y="10396"/>
                      <a:pt x="2836" y="13132"/>
                      <a:pt x="3703" y="15700"/>
                    </a:cubicBezTo>
                    <a:cubicBezTo>
                      <a:pt x="4537" y="18068"/>
                      <a:pt x="6105" y="19936"/>
                      <a:pt x="7839" y="21738"/>
                    </a:cubicBezTo>
                    <a:cubicBezTo>
                      <a:pt x="7706" y="22705"/>
                      <a:pt x="7572" y="23606"/>
                      <a:pt x="7405" y="24540"/>
                    </a:cubicBezTo>
                    <a:cubicBezTo>
                      <a:pt x="7072" y="26408"/>
                      <a:pt x="6572" y="28276"/>
                      <a:pt x="5938" y="30077"/>
                    </a:cubicBezTo>
                    <a:cubicBezTo>
                      <a:pt x="5771" y="25140"/>
                      <a:pt x="3503" y="20303"/>
                      <a:pt x="267" y="16701"/>
                    </a:cubicBezTo>
                    <a:cubicBezTo>
                      <a:pt x="237" y="16661"/>
                      <a:pt x="201" y="16645"/>
                      <a:pt x="165" y="16645"/>
                    </a:cubicBezTo>
                    <a:cubicBezTo>
                      <a:pt x="82" y="16645"/>
                      <a:pt x="0" y="16731"/>
                      <a:pt x="0" y="16801"/>
                    </a:cubicBezTo>
                    <a:cubicBezTo>
                      <a:pt x="200" y="19403"/>
                      <a:pt x="400" y="22071"/>
                      <a:pt x="1268" y="24540"/>
                    </a:cubicBezTo>
                    <a:cubicBezTo>
                      <a:pt x="2168" y="27041"/>
                      <a:pt x="3836" y="28943"/>
                      <a:pt x="5671" y="30811"/>
                    </a:cubicBezTo>
                    <a:cubicBezTo>
                      <a:pt x="5571" y="31044"/>
                      <a:pt x="5537" y="31211"/>
                      <a:pt x="5437" y="31411"/>
                    </a:cubicBezTo>
                    <a:cubicBezTo>
                      <a:pt x="4704" y="33479"/>
                      <a:pt x="3569" y="35314"/>
                      <a:pt x="2635" y="37249"/>
                    </a:cubicBezTo>
                    <a:cubicBezTo>
                      <a:pt x="2586" y="37371"/>
                      <a:pt x="2699" y="37512"/>
                      <a:pt x="2815" y="37512"/>
                    </a:cubicBezTo>
                    <a:cubicBezTo>
                      <a:pt x="2858" y="37512"/>
                      <a:pt x="2900" y="37493"/>
                      <a:pt x="2936" y="37449"/>
                    </a:cubicBezTo>
                    <a:cubicBezTo>
                      <a:pt x="4303" y="35581"/>
                      <a:pt x="5237" y="33246"/>
                      <a:pt x="6038" y="31111"/>
                    </a:cubicBezTo>
                    <a:cubicBezTo>
                      <a:pt x="6038" y="31078"/>
                      <a:pt x="6071" y="31044"/>
                      <a:pt x="6071" y="30978"/>
                    </a:cubicBezTo>
                    <a:cubicBezTo>
                      <a:pt x="10741" y="29944"/>
                      <a:pt x="14477" y="25540"/>
                      <a:pt x="15912" y="21104"/>
                    </a:cubicBezTo>
                    <a:cubicBezTo>
                      <a:pt x="15938" y="21000"/>
                      <a:pt x="15842" y="20916"/>
                      <a:pt x="15735" y="20916"/>
                    </a:cubicBezTo>
                    <a:cubicBezTo>
                      <a:pt x="15705" y="20916"/>
                      <a:pt x="15674" y="20922"/>
                      <a:pt x="15645" y="20937"/>
                    </a:cubicBezTo>
                    <a:cubicBezTo>
                      <a:pt x="13476" y="22238"/>
                      <a:pt x="10975" y="23305"/>
                      <a:pt x="9107" y="25073"/>
                    </a:cubicBezTo>
                    <a:cubicBezTo>
                      <a:pt x="8306" y="25807"/>
                      <a:pt x="7639" y="26708"/>
                      <a:pt x="7139" y="27642"/>
                    </a:cubicBezTo>
                    <a:cubicBezTo>
                      <a:pt x="7439" y="26608"/>
                      <a:pt x="7639" y="25607"/>
                      <a:pt x="7872" y="24573"/>
                    </a:cubicBezTo>
                    <a:cubicBezTo>
                      <a:pt x="8039" y="23606"/>
                      <a:pt x="8139" y="22638"/>
                      <a:pt x="8273" y="21704"/>
                    </a:cubicBezTo>
                    <a:cubicBezTo>
                      <a:pt x="8306" y="21704"/>
                      <a:pt x="8406" y="21704"/>
                      <a:pt x="8440" y="21638"/>
                    </a:cubicBezTo>
                    <a:cubicBezTo>
                      <a:pt x="8440" y="21604"/>
                      <a:pt x="8473" y="21571"/>
                      <a:pt x="8540" y="21538"/>
                    </a:cubicBezTo>
                    <a:cubicBezTo>
                      <a:pt x="13076" y="20403"/>
                      <a:pt x="16545" y="16934"/>
                      <a:pt x="16545" y="12097"/>
                    </a:cubicBezTo>
                    <a:cubicBezTo>
                      <a:pt x="16545" y="12043"/>
                      <a:pt x="16436" y="11946"/>
                      <a:pt x="16341" y="11946"/>
                    </a:cubicBezTo>
                    <a:cubicBezTo>
                      <a:pt x="16319" y="11946"/>
                      <a:pt x="16298" y="11951"/>
                      <a:pt x="16278" y="11964"/>
                    </a:cubicBezTo>
                    <a:cubicBezTo>
                      <a:pt x="14444" y="13432"/>
                      <a:pt x="12209" y="14399"/>
                      <a:pt x="10541" y="16100"/>
                    </a:cubicBezTo>
                    <a:cubicBezTo>
                      <a:pt x="9073" y="17568"/>
                      <a:pt x="8907" y="19203"/>
                      <a:pt x="8373" y="21037"/>
                    </a:cubicBezTo>
                    <a:cubicBezTo>
                      <a:pt x="8606" y="18569"/>
                      <a:pt x="8606" y="16100"/>
                      <a:pt x="8306" y="13632"/>
                    </a:cubicBezTo>
                    <a:lnTo>
                      <a:pt x="8373" y="13632"/>
                    </a:lnTo>
                    <a:cubicBezTo>
                      <a:pt x="10041" y="12631"/>
                      <a:pt x="11542" y="11230"/>
                      <a:pt x="12442" y="9462"/>
                    </a:cubicBezTo>
                    <a:cubicBezTo>
                      <a:pt x="13410" y="7628"/>
                      <a:pt x="13310" y="5693"/>
                      <a:pt x="13110" y="3691"/>
                    </a:cubicBezTo>
                    <a:cubicBezTo>
                      <a:pt x="13110" y="3585"/>
                      <a:pt x="13028" y="3506"/>
                      <a:pt x="12943" y="3506"/>
                    </a:cubicBezTo>
                    <a:cubicBezTo>
                      <a:pt x="12895" y="3506"/>
                      <a:pt x="12845" y="3531"/>
                      <a:pt x="12809" y="3591"/>
                    </a:cubicBezTo>
                    <a:cubicBezTo>
                      <a:pt x="11942" y="5259"/>
                      <a:pt x="10441" y="6427"/>
                      <a:pt x="9607" y="8095"/>
                    </a:cubicBezTo>
                    <a:cubicBezTo>
                      <a:pt x="8873" y="9629"/>
                      <a:pt x="8640" y="11464"/>
                      <a:pt x="8273" y="13098"/>
                    </a:cubicBezTo>
                    <a:lnTo>
                      <a:pt x="8273" y="13132"/>
                    </a:lnTo>
                    <a:cubicBezTo>
                      <a:pt x="8206" y="12464"/>
                      <a:pt x="8073" y="11764"/>
                      <a:pt x="7939" y="11097"/>
                    </a:cubicBezTo>
                    <a:lnTo>
                      <a:pt x="7939" y="11063"/>
                    </a:lnTo>
                    <a:lnTo>
                      <a:pt x="7939" y="10897"/>
                    </a:lnTo>
                    <a:cubicBezTo>
                      <a:pt x="7939" y="10897"/>
                      <a:pt x="7973" y="10897"/>
                      <a:pt x="7973" y="10863"/>
                    </a:cubicBezTo>
                    <a:cubicBezTo>
                      <a:pt x="9574" y="7194"/>
                      <a:pt x="7439" y="3224"/>
                      <a:pt x="5638" y="55"/>
                    </a:cubicBezTo>
                    <a:cubicBezTo>
                      <a:pt x="5618" y="16"/>
                      <a:pt x="5587" y="0"/>
                      <a:pt x="55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65" name="Google Shape;865;p41"/>
          <p:cNvSpPr txBox="1">
            <a:spLocks noGrp="1"/>
          </p:cNvSpPr>
          <p:nvPr>
            <p:ph type="body" idx="1"/>
          </p:nvPr>
        </p:nvSpPr>
        <p:spPr>
          <a:xfrm>
            <a:off x="4461800" y="1608675"/>
            <a:ext cx="3967200" cy="221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fontAlgn="base"/>
            <a:r>
              <a:rPr lang="nl-NL"/>
              <a:t>Het alfabet bestaat altijd uit 26 letters.​</a:t>
            </a:r>
          </a:p>
          <a:p>
            <a:pPr fontAlgn="base"/>
            <a:r>
              <a:rPr lang="nl-NL"/>
              <a:t>Het alfabet staat altijd in dezelfde volgorde.​</a:t>
            </a:r>
          </a:p>
          <a:p>
            <a:pPr fontAlgn="base"/>
            <a:r>
              <a:rPr lang="nl-NL"/>
              <a:t>Hiërogliefen zijn de eerste tekens die geschreven werden.​</a:t>
            </a:r>
          </a:p>
          <a:p>
            <a:pPr fontAlgn="base"/>
            <a:r>
              <a:rPr lang="nl-NL"/>
              <a:t>Het alfabet is ongeveer 500 jaar voor Christus ontstaan.​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p42"/>
          <p:cNvSpPr txBox="1">
            <a:spLocks noGrp="1"/>
          </p:cNvSpPr>
          <p:nvPr>
            <p:ph type="subTitle" idx="1"/>
          </p:nvPr>
        </p:nvSpPr>
        <p:spPr>
          <a:xfrm>
            <a:off x="715100" y="1494025"/>
            <a:ext cx="5397900" cy="1434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/>
              <a:t>Hiërogliefen</a:t>
            </a:r>
          </a:p>
        </p:txBody>
      </p:sp>
      <p:grpSp>
        <p:nvGrpSpPr>
          <p:cNvPr id="948" name="Google Shape;948;p42"/>
          <p:cNvGrpSpPr/>
          <p:nvPr/>
        </p:nvGrpSpPr>
        <p:grpSpPr>
          <a:xfrm>
            <a:off x="880597" y="619263"/>
            <a:ext cx="886491" cy="569001"/>
            <a:chOff x="7061000" y="3479207"/>
            <a:chExt cx="586420" cy="376423"/>
          </a:xfrm>
        </p:grpSpPr>
        <p:sp>
          <p:nvSpPr>
            <p:cNvPr id="949" name="Google Shape;949;p42"/>
            <p:cNvSpPr/>
            <p:nvPr/>
          </p:nvSpPr>
          <p:spPr>
            <a:xfrm>
              <a:off x="7061000" y="3479207"/>
              <a:ext cx="586420" cy="376423"/>
            </a:xfrm>
            <a:custGeom>
              <a:avLst/>
              <a:gdLst/>
              <a:ahLst/>
              <a:cxnLst/>
              <a:rect l="l" t="t" r="r" b="b"/>
              <a:pathLst>
                <a:path w="26353" h="16916" extrusionOk="0">
                  <a:moveTo>
                    <a:pt x="12988" y="0"/>
                  </a:moveTo>
                  <a:cubicBezTo>
                    <a:pt x="12719" y="0"/>
                    <a:pt x="12448" y="20"/>
                    <a:pt x="12176" y="61"/>
                  </a:cubicBezTo>
                  <a:cubicBezTo>
                    <a:pt x="8907" y="495"/>
                    <a:pt x="6539" y="4231"/>
                    <a:pt x="7873" y="7133"/>
                  </a:cubicBezTo>
                  <a:cubicBezTo>
                    <a:pt x="7114" y="6439"/>
                    <a:pt x="6215" y="5887"/>
                    <a:pt x="5266" y="5887"/>
                  </a:cubicBezTo>
                  <a:cubicBezTo>
                    <a:pt x="4755" y="5887"/>
                    <a:pt x="4229" y="6047"/>
                    <a:pt x="3703" y="6432"/>
                  </a:cubicBezTo>
                  <a:cubicBezTo>
                    <a:pt x="1969" y="7733"/>
                    <a:pt x="2169" y="10068"/>
                    <a:pt x="3236" y="11670"/>
                  </a:cubicBezTo>
                  <a:cubicBezTo>
                    <a:pt x="3083" y="11637"/>
                    <a:pt x="2926" y="11621"/>
                    <a:pt x="2769" y="11621"/>
                  </a:cubicBezTo>
                  <a:cubicBezTo>
                    <a:pt x="1797" y="11621"/>
                    <a:pt x="798" y="12219"/>
                    <a:pt x="368" y="13137"/>
                  </a:cubicBezTo>
                  <a:cubicBezTo>
                    <a:pt x="1" y="13971"/>
                    <a:pt x="134" y="15005"/>
                    <a:pt x="635" y="15806"/>
                  </a:cubicBezTo>
                  <a:cubicBezTo>
                    <a:pt x="701" y="16173"/>
                    <a:pt x="1001" y="16440"/>
                    <a:pt x="1468" y="16606"/>
                  </a:cubicBezTo>
                  <a:cubicBezTo>
                    <a:pt x="1569" y="16673"/>
                    <a:pt x="1702" y="16740"/>
                    <a:pt x="1835" y="16773"/>
                  </a:cubicBezTo>
                  <a:cubicBezTo>
                    <a:pt x="1858" y="16784"/>
                    <a:pt x="1880" y="16788"/>
                    <a:pt x="1902" y="16788"/>
                  </a:cubicBezTo>
                  <a:cubicBezTo>
                    <a:pt x="1947" y="16788"/>
                    <a:pt x="1991" y="16773"/>
                    <a:pt x="2036" y="16773"/>
                  </a:cubicBezTo>
                  <a:cubicBezTo>
                    <a:pt x="2554" y="16877"/>
                    <a:pt x="3170" y="16916"/>
                    <a:pt x="3812" y="16916"/>
                  </a:cubicBezTo>
                  <a:cubicBezTo>
                    <a:pt x="5650" y="16916"/>
                    <a:pt x="7696" y="16598"/>
                    <a:pt x="8240" y="16573"/>
                  </a:cubicBezTo>
                  <a:cubicBezTo>
                    <a:pt x="11009" y="16440"/>
                    <a:pt x="13711" y="16340"/>
                    <a:pt x="16479" y="16239"/>
                  </a:cubicBezTo>
                  <a:cubicBezTo>
                    <a:pt x="18481" y="16139"/>
                    <a:pt x="20682" y="16306"/>
                    <a:pt x="22650" y="15739"/>
                  </a:cubicBezTo>
                  <a:cubicBezTo>
                    <a:pt x="25152" y="14838"/>
                    <a:pt x="26353" y="12103"/>
                    <a:pt x="25219" y="9635"/>
                  </a:cubicBezTo>
                  <a:cubicBezTo>
                    <a:pt x="24429" y="7858"/>
                    <a:pt x="22636" y="7031"/>
                    <a:pt x="20811" y="7031"/>
                  </a:cubicBezTo>
                  <a:cubicBezTo>
                    <a:pt x="20169" y="7031"/>
                    <a:pt x="19522" y="7133"/>
                    <a:pt x="18914" y="7333"/>
                  </a:cubicBezTo>
                  <a:cubicBezTo>
                    <a:pt x="19846" y="3667"/>
                    <a:pt x="16640" y="0"/>
                    <a:pt x="12988" y="0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50" name="Google Shape;950;p42"/>
            <p:cNvGrpSpPr/>
            <p:nvPr/>
          </p:nvGrpSpPr>
          <p:grpSpPr>
            <a:xfrm>
              <a:off x="7076749" y="3491364"/>
              <a:ext cx="554918" cy="355149"/>
              <a:chOff x="5243075" y="647025"/>
              <a:chExt cx="661325" cy="423250"/>
            </a:xfrm>
          </p:grpSpPr>
          <p:sp>
            <p:nvSpPr>
              <p:cNvPr id="951" name="Google Shape;951;p42"/>
              <p:cNvSpPr/>
              <p:nvPr/>
            </p:nvSpPr>
            <p:spPr>
              <a:xfrm>
                <a:off x="5258925" y="663425"/>
                <a:ext cx="612600" cy="386825"/>
              </a:xfrm>
              <a:custGeom>
                <a:avLst/>
                <a:gdLst/>
                <a:ahLst/>
                <a:cxnLst/>
                <a:rect l="l" t="t" r="r" b="b"/>
                <a:pathLst>
                  <a:path w="24504" h="15473" extrusionOk="0">
                    <a:moveTo>
                      <a:pt x="12509" y="0"/>
                    </a:moveTo>
                    <a:cubicBezTo>
                      <a:pt x="8240" y="0"/>
                      <a:pt x="6705" y="4203"/>
                      <a:pt x="8373" y="7606"/>
                    </a:cubicBezTo>
                    <a:lnTo>
                      <a:pt x="8373" y="7672"/>
                    </a:lnTo>
                    <a:cubicBezTo>
                      <a:pt x="8407" y="7706"/>
                      <a:pt x="8407" y="7772"/>
                      <a:pt x="8473" y="7806"/>
                    </a:cubicBezTo>
                    <a:cubicBezTo>
                      <a:pt x="8625" y="7983"/>
                      <a:pt x="8411" y="8219"/>
                      <a:pt x="8212" y="8219"/>
                    </a:cubicBezTo>
                    <a:cubicBezTo>
                      <a:pt x="8149" y="8219"/>
                      <a:pt x="8088" y="8195"/>
                      <a:pt x="8040" y="8139"/>
                    </a:cubicBezTo>
                    <a:cubicBezTo>
                      <a:pt x="7243" y="7183"/>
                      <a:pt x="6108" y="5846"/>
                      <a:pt x="4786" y="5846"/>
                    </a:cubicBezTo>
                    <a:cubicBezTo>
                      <a:pt x="4447" y="5846"/>
                      <a:pt x="4097" y="5934"/>
                      <a:pt x="3737" y="6138"/>
                    </a:cubicBezTo>
                    <a:cubicBezTo>
                      <a:pt x="1735" y="7305"/>
                      <a:pt x="2469" y="9707"/>
                      <a:pt x="3470" y="11308"/>
                    </a:cubicBezTo>
                    <a:lnTo>
                      <a:pt x="3470" y="11342"/>
                    </a:lnTo>
                    <a:cubicBezTo>
                      <a:pt x="3470" y="11375"/>
                      <a:pt x="3503" y="11375"/>
                      <a:pt x="3503" y="11375"/>
                    </a:cubicBezTo>
                    <a:cubicBezTo>
                      <a:pt x="3655" y="11497"/>
                      <a:pt x="3558" y="11784"/>
                      <a:pt x="3388" y="11784"/>
                    </a:cubicBezTo>
                    <a:cubicBezTo>
                      <a:pt x="3371" y="11784"/>
                      <a:pt x="3354" y="11781"/>
                      <a:pt x="3336" y="11775"/>
                    </a:cubicBezTo>
                    <a:cubicBezTo>
                      <a:pt x="3045" y="11687"/>
                      <a:pt x="2738" y="11641"/>
                      <a:pt x="2435" y="11641"/>
                    </a:cubicBezTo>
                    <a:cubicBezTo>
                      <a:pt x="1589" y="11641"/>
                      <a:pt x="769" y="11999"/>
                      <a:pt x="401" y="12809"/>
                    </a:cubicBezTo>
                    <a:cubicBezTo>
                      <a:pt x="1" y="13643"/>
                      <a:pt x="334" y="14511"/>
                      <a:pt x="901" y="15144"/>
                    </a:cubicBezTo>
                    <a:cubicBezTo>
                      <a:pt x="1548" y="15391"/>
                      <a:pt x="2685" y="15472"/>
                      <a:pt x="3922" y="15472"/>
                    </a:cubicBezTo>
                    <a:cubicBezTo>
                      <a:pt x="6192" y="15472"/>
                      <a:pt x="8801" y="15199"/>
                      <a:pt x="9341" y="15178"/>
                    </a:cubicBezTo>
                    <a:cubicBezTo>
                      <a:pt x="11909" y="15044"/>
                      <a:pt x="14544" y="14978"/>
                      <a:pt x="17146" y="14844"/>
                    </a:cubicBezTo>
                    <a:cubicBezTo>
                      <a:pt x="19748" y="14711"/>
                      <a:pt x="24084" y="14978"/>
                      <a:pt x="24351" y="11342"/>
                    </a:cubicBezTo>
                    <a:cubicBezTo>
                      <a:pt x="24504" y="8627"/>
                      <a:pt x="22340" y="7321"/>
                      <a:pt x="20077" y="7321"/>
                    </a:cubicBezTo>
                    <a:cubicBezTo>
                      <a:pt x="19365" y="7321"/>
                      <a:pt x="18643" y="7450"/>
                      <a:pt x="17980" y="7706"/>
                    </a:cubicBezTo>
                    <a:cubicBezTo>
                      <a:pt x="17933" y="7726"/>
                      <a:pt x="17887" y="7734"/>
                      <a:pt x="17845" y="7734"/>
                    </a:cubicBezTo>
                    <a:cubicBezTo>
                      <a:pt x="17533" y="7734"/>
                      <a:pt x="17394" y="7240"/>
                      <a:pt x="17747" y="7005"/>
                    </a:cubicBezTo>
                    <a:cubicBezTo>
                      <a:pt x="17780" y="7005"/>
                      <a:pt x="17780" y="6972"/>
                      <a:pt x="17847" y="6972"/>
                    </a:cubicBezTo>
                    <a:cubicBezTo>
                      <a:pt x="17913" y="3536"/>
                      <a:pt x="16546" y="0"/>
                      <a:pt x="1250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2" name="Google Shape;952;p42"/>
              <p:cNvSpPr/>
              <p:nvPr/>
            </p:nvSpPr>
            <p:spPr>
              <a:xfrm>
                <a:off x="5243075" y="647025"/>
                <a:ext cx="661325" cy="423250"/>
              </a:xfrm>
              <a:custGeom>
                <a:avLst/>
                <a:gdLst/>
                <a:ahLst/>
                <a:cxnLst/>
                <a:rect l="l" t="t" r="r" b="b"/>
                <a:pathLst>
                  <a:path w="26453" h="16930" extrusionOk="0">
                    <a:moveTo>
                      <a:pt x="13188" y="755"/>
                    </a:moveTo>
                    <a:cubicBezTo>
                      <a:pt x="17171" y="755"/>
                      <a:pt x="18513" y="4323"/>
                      <a:pt x="18414" y="7695"/>
                    </a:cubicBezTo>
                    <a:cubicBezTo>
                      <a:pt x="18381" y="7695"/>
                      <a:pt x="18381" y="7761"/>
                      <a:pt x="18347" y="7761"/>
                    </a:cubicBezTo>
                    <a:cubicBezTo>
                      <a:pt x="18018" y="7911"/>
                      <a:pt x="18172" y="8382"/>
                      <a:pt x="18495" y="8382"/>
                    </a:cubicBezTo>
                    <a:cubicBezTo>
                      <a:pt x="18533" y="8382"/>
                      <a:pt x="18573" y="8376"/>
                      <a:pt x="18614" y="8362"/>
                    </a:cubicBezTo>
                    <a:cubicBezTo>
                      <a:pt x="19281" y="8096"/>
                      <a:pt x="20010" y="7963"/>
                      <a:pt x="20729" y="7963"/>
                    </a:cubicBezTo>
                    <a:cubicBezTo>
                      <a:pt x="22995" y="7963"/>
                      <a:pt x="25163" y="9288"/>
                      <a:pt x="24985" y="11998"/>
                    </a:cubicBezTo>
                    <a:cubicBezTo>
                      <a:pt x="24718" y="15667"/>
                      <a:pt x="20382" y="15367"/>
                      <a:pt x="17713" y="15567"/>
                    </a:cubicBezTo>
                    <a:cubicBezTo>
                      <a:pt x="15145" y="15667"/>
                      <a:pt x="12510" y="15800"/>
                      <a:pt x="9941" y="15900"/>
                    </a:cubicBezTo>
                    <a:cubicBezTo>
                      <a:pt x="9350" y="15900"/>
                      <a:pt x="6690" y="16202"/>
                      <a:pt x="4413" y="16202"/>
                    </a:cubicBezTo>
                    <a:cubicBezTo>
                      <a:pt x="3220" y="16202"/>
                      <a:pt x="2133" y="16119"/>
                      <a:pt x="1502" y="15867"/>
                    </a:cubicBezTo>
                    <a:cubicBezTo>
                      <a:pt x="935" y="15267"/>
                      <a:pt x="601" y="14433"/>
                      <a:pt x="1001" y="13532"/>
                    </a:cubicBezTo>
                    <a:cubicBezTo>
                      <a:pt x="1398" y="12738"/>
                      <a:pt x="2220" y="12369"/>
                      <a:pt x="3068" y="12369"/>
                    </a:cubicBezTo>
                    <a:cubicBezTo>
                      <a:pt x="3360" y="12369"/>
                      <a:pt x="3655" y="12413"/>
                      <a:pt x="3937" y="12498"/>
                    </a:cubicBezTo>
                    <a:cubicBezTo>
                      <a:pt x="3958" y="12504"/>
                      <a:pt x="3977" y="12507"/>
                      <a:pt x="3996" y="12507"/>
                    </a:cubicBezTo>
                    <a:cubicBezTo>
                      <a:pt x="4181" y="12507"/>
                      <a:pt x="4225" y="12222"/>
                      <a:pt x="4104" y="12131"/>
                    </a:cubicBezTo>
                    <a:cubicBezTo>
                      <a:pt x="4104" y="12098"/>
                      <a:pt x="4037" y="12098"/>
                      <a:pt x="4037" y="12098"/>
                    </a:cubicBezTo>
                    <a:lnTo>
                      <a:pt x="4037" y="12031"/>
                    </a:lnTo>
                    <a:cubicBezTo>
                      <a:pt x="3036" y="10497"/>
                      <a:pt x="2336" y="8028"/>
                      <a:pt x="4337" y="6861"/>
                    </a:cubicBezTo>
                    <a:cubicBezTo>
                      <a:pt x="4691" y="6657"/>
                      <a:pt x="5037" y="6569"/>
                      <a:pt x="5373" y="6569"/>
                    </a:cubicBezTo>
                    <a:cubicBezTo>
                      <a:pt x="6687" y="6569"/>
                      <a:pt x="7843" y="7906"/>
                      <a:pt x="8640" y="8862"/>
                    </a:cubicBezTo>
                    <a:cubicBezTo>
                      <a:pt x="8684" y="8931"/>
                      <a:pt x="8743" y="8960"/>
                      <a:pt x="8803" y="8960"/>
                    </a:cubicBezTo>
                    <a:cubicBezTo>
                      <a:pt x="8977" y="8960"/>
                      <a:pt x="9164" y="8726"/>
                      <a:pt x="9041" y="8528"/>
                    </a:cubicBezTo>
                    <a:cubicBezTo>
                      <a:pt x="9007" y="8495"/>
                      <a:pt x="9007" y="8462"/>
                      <a:pt x="8974" y="8428"/>
                    </a:cubicBezTo>
                    <a:lnTo>
                      <a:pt x="8974" y="8328"/>
                    </a:lnTo>
                    <a:cubicBezTo>
                      <a:pt x="7339" y="4959"/>
                      <a:pt x="8874" y="756"/>
                      <a:pt x="13077" y="756"/>
                    </a:cubicBezTo>
                    <a:cubicBezTo>
                      <a:pt x="13114" y="756"/>
                      <a:pt x="13151" y="755"/>
                      <a:pt x="13188" y="755"/>
                    </a:cubicBezTo>
                    <a:close/>
                    <a:moveTo>
                      <a:pt x="12987" y="1"/>
                    </a:moveTo>
                    <a:cubicBezTo>
                      <a:pt x="12729" y="1"/>
                      <a:pt x="12470" y="19"/>
                      <a:pt x="12209" y="56"/>
                    </a:cubicBezTo>
                    <a:cubicBezTo>
                      <a:pt x="8974" y="523"/>
                      <a:pt x="6605" y="4192"/>
                      <a:pt x="7940" y="7161"/>
                    </a:cubicBezTo>
                    <a:cubicBezTo>
                      <a:pt x="7186" y="6450"/>
                      <a:pt x="6293" y="5906"/>
                      <a:pt x="5351" y="5906"/>
                    </a:cubicBezTo>
                    <a:cubicBezTo>
                      <a:pt x="4834" y="5906"/>
                      <a:pt x="4302" y="6070"/>
                      <a:pt x="3770" y="6460"/>
                    </a:cubicBezTo>
                    <a:cubicBezTo>
                      <a:pt x="2002" y="7728"/>
                      <a:pt x="2202" y="10063"/>
                      <a:pt x="3303" y="11697"/>
                    </a:cubicBezTo>
                    <a:cubicBezTo>
                      <a:pt x="3152" y="11671"/>
                      <a:pt x="2999" y="11658"/>
                      <a:pt x="2847" y="11658"/>
                    </a:cubicBezTo>
                    <a:cubicBezTo>
                      <a:pt x="1853" y="11658"/>
                      <a:pt x="868" y="12211"/>
                      <a:pt x="434" y="13165"/>
                    </a:cubicBezTo>
                    <a:cubicBezTo>
                      <a:pt x="1" y="14032"/>
                      <a:pt x="168" y="15066"/>
                      <a:pt x="668" y="15834"/>
                    </a:cubicBezTo>
                    <a:cubicBezTo>
                      <a:pt x="768" y="16201"/>
                      <a:pt x="1035" y="16467"/>
                      <a:pt x="1502" y="16634"/>
                    </a:cubicBezTo>
                    <a:cubicBezTo>
                      <a:pt x="1635" y="16668"/>
                      <a:pt x="1769" y="16768"/>
                      <a:pt x="1869" y="16801"/>
                    </a:cubicBezTo>
                    <a:cubicBezTo>
                      <a:pt x="1919" y="16818"/>
                      <a:pt x="1961" y="16826"/>
                      <a:pt x="1998" y="16826"/>
                    </a:cubicBezTo>
                    <a:cubicBezTo>
                      <a:pt x="2036" y="16826"/>
                      <a:pt x="2069" y="16818"/>
                      <a:pt x="2102" y="16801"/>
                    </a:cubicBezTo>
                    <a:cubicBezTo>
                      <a:pt x="2610" y="16894"/>
                      <a:pt x="3211" y="16929"/>
                      <a:pt x="3836" y="16929"/>
                    </a:cubicBezTo>
                    <a:cubicBezTo>
                      <a:pt x="5676" y="16929"/>
                      <a:pt x="7734" y="16626"/>
                      <a:pt x="8307" y="16601"/>
                    </a:cubicBezTo>
                    <a:cubicBezTo>
                      <a:pt x="11042" y="16467"/>
                      <a:pt x="13744" y="16367"/>
                      <a:pt x="16513" y="16267"/>
                    </a:cubicBezTo>
                    <a:cubicBezTo>
                      <a:pt x="18514" y="16167"/>
                      <a:pt x="20716" y="16334"/>
                      <a:pt x="22684" y="15767"/>
                    </a:cubicBezTo>
                    <a:cubicBezTo>
                      <a:pt x="25219" y="15000"/>
                      <a:pt x="26453" y="12264"/>
                      <a:pt x="25319" y="9796"/>
                    </a:cubicBezTo>
                    <a:cubicBezTo>
                      <a:pt x="24483" y="7947"/>
                      <a:pt x="22627" y="7117"/>
                      <a:pt x="20746" y="7117"/>
                    </a:cubicBezTo>
                    <a:cubicBezTo>
                      <a:pt x="20150" y="7117"/>
                      <a:pt x="19551" y="7200"/>
                      <a:pt x="18981" y="7361"/>
                    </a:cubicBezTo>
                    <a:cubicBezTo>
                      <a:pt x="19916" y="3652"/>
                      <a:pt x="16657" y="1"/>
                      <a:pt x="12987" y="1"/>
                    </a:cubicBezTo>
                    <a:close/>
                  </a:path>
                </a:pathLst>
              </a:custGeom>
              <a:solidFill>
                <a:srgbClr val="C400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3" name="Google Shape;953;p42"/>
              <p:cNvSpPr/>
              <p:nvPr/>
            </p:nvSpPr>
            <p:spPr>
              <a:xfrm>
                <a:off x="5258100" y="665075"/>
                <a:ext cx="614025" cy="381150"/>
              </a:xfrm>
              <a:custGeom>
                <a:avLst/>
                <a:gdLst/>
                <a:ahLst/>
                <a:cxnLst/>
                <a:rect l="l" t="t" r="r" b="b"/>
                <a:pathLst>
                  <a:path w="24561" h="15246" extrusionOk="0">
                    <a:moveTo>
                      <a:pt x="12532" y="1"/>
                    </a:moveTo>
                    <a:cubicBezTo>
                      <a:pt x="12513" y="1"/>
                      <a:pt x="12494" y="1"/>
                      <a:pt x="12476" y="1"/>
                    </a:cubicBezTo>
                    <a:cubicBezTo>
                      <a:pt x="8273" y="1"/>
                      <a:pt x="6738" y="4237"/>
                      <a:pt x="8373" y="7606"/>
                    </a:cubicBezTo>
                    <a:lnTo>
                      <a:pt x="8373" y="7673"/>
                    </a:lnTo>
                    <a:cubicBezTo>
                      <a:pt x="8406" y="7740"/>
                      <a:pt x="8406" y="7773"/>
                      <a:pt x="8440" y="7806"/>
                    </a:cubicBezTo>
                    <a:cubicBezTo>
                      <a:pt x="8563" y="8004"/>
                      <a:pt x="8376" y="8238"/>
                      <a:pt x="8202" y="8238"/>
                    </a:cubicBezTo>
                    <a:cubicBezTo>
                      <a:pt x="8142" y="8238"/>
                      <a:pt x="8083" y="8209"/>
                      <a:pt x="8039" y="8140"/>
                    </a:cubicBezTo>
                    <a:cubicBezTo>
                      <a:pt x="7242" y="7184"/>
                      <a:pt x="6086" y="5847"/>
                      <a:pt x="4772" y="5847"/>
                    </a:cubicBezTo>
                    <a:cubicBezTo>
                      <a:pt x="4436" y="5847"/>
                      <a:pt x="4090" y="5935"/>
                      <a:pt x="3736" y="6139"/>
                    </a:cubicBezTo>
                    <a:cubicBezTo>
                      <a:pt x="1735" y="7306"/>
                      <a:pt x="2435" y="9775"/>
                      <a:pt x="3436" y="11309"/>
                    </a:cubicBezTo>
                    <a:lnTo>
                      <a:pt x="3436" y="11342"/>
                    </a:lnTo>
                    <a:cubicBezTo>
                      <a:pt x="3436" y="11342"/>
                      <a:pt x="3503" y="11342"/>
                      <a:pt x="3503" y="11409"/>
                    </a:cubicBezTo>
                    <a:cubicBezTo>
                      <a:pt x="3629" y="11504"/>
                      <a:pt x="3576" y="11779"/>
                      <a:pt x="3371" y="11779"/>
                    </a:cubicBezTo>
                    <a:cubicBezTo>
                      <a:pt x="3360" y="11779"/>
                      <a:pt x="3348" y="11778"/>
                      <a:pt x="3336" y="11776"/>
                    </a:cubicBezTo>
                    <a:cubicBezTo>
                      <a:pt x="3052" y="11690"/>
                      <a:pt x="2755" y="11646"/>
                      <a:pt x="2461" y="11646"/>
                    </a:cubicBezTo>
                    <a:cubicBezTo>
                      <a:pt x="1615" y="11646"/>
                      <a:pt x="797" y="12009"/>
                      <a:pt x="400" y="12777"/>
                    </a:cubicBezTo>
                    <a:cubicBezTo>
                      <a:pt x="0" y="13644"/>
                      <a:pt x="334" y="14478"/>
                      <a:pt x="901" y="15112"/>
                    </a:cubicBezTo>
                    <a:lnTo>
                      <a:pt x="1268" y="15245"/>
                    </a:lnTo>
                    <a:cubicBezTo>
                      <a:pt x="1368" y="14244"/>
                      <a:pt x="1968" y="13277"/>
                      <a:pt x="2802" y="12743"/>
                    </a:cubicBezTo>
                    <a:cubicBezTo>
                      <a:pt x="3102" y="12577"/>
                      <a:pt x="3369" y="12443"/>
                      <a:pt x="3636" y="12343"/>
                    </a:cubicBezTo>
                    <a:cubicBezTo>
                      <a:pt x="3603" y="11576"/>
                      <a:pt x="3870" y="10775"/>
                      <a:pt x="4537" y="10108"/>
                    </a:cubicBezTo>
                    <a:cubicBezTo>
                      <a:pt x="5093" y="9535"/>
                      <a:pt x="5956" y="9206"/>
                      <a:pt x="6807" y="9206"/>
                    </a:cubicBezTo>
                    <a:cubicBezTo>
                      <a:pt x="7590" y="9206"/>
                      <a:pt x="8362" y="9485"/>
                      <a:pt x="8873" y="10108"/>
                    </a:cubicBezTo>
                    <a:cubicBezTo>
                      <a:pt x="8940" y="10242"/>
                      <a:pt x="9073" y="10342"/>
                      <a:pt x="9140" y="10442"/>
                    </a:cubicBezTo>
                    <a:cubicBezTo>
                      <a:pt x="8907" y="8740"/>
                      <a:pt x="8873" y="6973"/>
                      <a:pt x="9073" y="5271"/>
                    </a:cubicBezTo>
                    <a:cubicBezTo>
                      <a:pt x="9260" y="3448"/>
                      <a:pt x="10772" y="2217"/>
                      <a:pt x="12290" y="2217"/>
                    </a:cubicBezTo>
                    <a:cubicBezTo>
                      <a:pt x="13217" y="2217"/>
                      <a:pt x="14145" y="2675"/>
                      <a:pt x="14777" y="3737"/>
                    </a:cubicBezTo>
                    <a:cubicBezTo>
                      <a:pt x="15945" y="5672"/>
                      <a:pt x="16445" y="7806"/>
                      <a:pt x="16779" y="10008"/>
                    </a:cubicBezTo>
                    <a:cubicBezTo>
                      <a:pt x="16879" y="10442"/>
                      <a:pt x="16946" y="10909"/>
                      <a:pt x="17012" y="11309"/>
                    </a:cubicBezTo>
                    <a:cubicBezTo>
                      <a:pt x="17846" y="10508"/>
                      <a:pt x="18880" y="10041"/>
                      <a:pt x="20081" y="9941"/>
                    </a:cubicBezTo>
                    <a:cubicBezTo>
                      <a:pt x="20164" y="9935"/>
                      <a:pt x="20246" y="9933"/>
                      <a:pt x="20329" y="9933"/>
                    </a:cubicBezTo>
                    <a:cubicBezTo>
                      <a:pt x="21653" y="9933"/>
                      <a:pt x="23005" y="10669"/>
                      <a:pt x="23884" y="11643"/>
                    </a:cubicBezTo>
                    <a:cubicBezTo>
                      <a:pt x="24017" y="11776"/>
                      <a:pt x="24117" y="11943"/>
                      <a:pt x="24218" y="12076"/>
                    </a:cubicBezTo>
                    <a:cubicBezTo>
                      <a:pt x="24284" y="11809"/>
                      <a:pt x="24351" y="11576"/>
                      <a:pt x="24384" y="11276"/>
                    </a:cubicBezTo>
                    <a:cubicBezTo>
                      <a:pt x="24561" y="8554"/>
                      <a:pt x="22415" y="7223"/>
                      <a:pt x="20161" y="7223"/>
                    </a:cubicBezTo>
                    <a:cubicBezTo>
                      <a:pt x="19432" y="7223"/>
                      <a:pt x="18690" y="7362"/>
                      <a:pt x="18013" y="7640"/>
                    </a:cubicBezTo>
                    <a:cubicBezTo>
                      <a:pt x="17967" y="7659"/>
                      <a:pt x="17924" y="7667"/>
                      <a:pt x="17883" y="7667"/>
                    </a:cubicBezTo>
                    <a:cubicBezTo>
                      <a:pt x="17567" y="7667"/>
                      <a:pt x="17421" y="7154"/>
                      <a:pt x="17746" y="7006"/>
                    </a:cubicBezTo>
                    <a:cubicBezTo>
                      <a:pt x="17780" y="7006"/>
                      <a:pt x="17780" y="7006"/>
                      <a:pt x="17813" y="6973"/>
                    </a:cubicBezTo>
                    <a:cubicBezTo>
                      <a:pt x="17913" y="3586"/>
                      <a:pt x="16558" y="1"/>
                      <a:pt x="12532" y="1"/>
                    </a:cubicBezTo>
                    <a:close/>
                  </a:path>
                </a:pathLst>
              </a:custGeom>
              <a:solidFill>
                <a:srgbClr val="D8F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4" name="Google Shape;954;p42"/>
              <p:cNvSpPr/>
              <p:nvPr/>
            </p:nvSpPr>
            <p:spPr>
              <a:xfrm>
                <a:off x="5243075" y="647025"/>
                <a:ext cx="661325" cy="423250"/>
              </a:xfrm>
              <a:custGeom>
                <a:avLst/>
                <a:gdLst/>
                <a:ahLst/>
                <a:cxnLst/>
                <a:rect l="l" t="t" r="r" b="b"/>
                <a:pathLst>
                  <a:path w="26453" h="16930" extrusionOk="0">
                    <a:moveTo>
                      <a:pt x="13188" y="755"/>
                    </a:moveTo>
                    <a:cubicBezTo>
                      <a:pt x="17171" y="755"/>
                      <a:pt x="18513" y="4323"/>
                      <a:pt x="18414" y="7695"/>
                    </a:cubicBezTo>
                    <a:cubicBezTo>
                      <a:pt x="18381" y="7695"/>
                      <a:pt x="18381" y="7761"/>
                      <a:pt x="18347" y="7761"/>
                    </a:cubicBezTo>
                    <a:cubicBezTo>
                      <a:pt x="18018" y="7911"/>
                      <a:pt x="18172" y="8382"/>
                      <a:pt x="18495" y="8382"/>
                    </a:cubicBezTo>
                    <a:cubicBezTo>
                      <a:pt x="18533" y="8382"/>
                      <a:pt x="18573" y="8376"/>
                      <a:pt x="18614" y="8362"/>
                    </a:cubicBezTo>
                    <a:cubicBezTo>
                      <a:pt x="19281" y="8096"/>
                      <a:pt x="20010" y="7963"/>
                      <a:pt x="20729" y="7963"/>
                    </a:cubicBezTo>
                    <a:cubicBezTo>
                      <a:pt x="22995" y="7963"/>
                      <a:pt x="25163" y="9288"/>
                      <a:pt x="24985" y="11998"/>
                    </a:cubicBezTo>
                    <a:cubicBezTo>
                      <a:pt x="24718" y="15667"/>
                      <a:pt x="20382" y="15367"/>
                      <a:pt x="17713" y="15567"/>
                    </a:cubicBezTo>
                    <a:cubicBezTo>
                      <a:pt x="15145" y="15667"/>
                      <a:pt x="12510" y="15800"/>
                      <a:pt x="9941" y="15900"/>
                    </a:cubicBezTo>
                    <a:cubicBezTo>
                      <a:pt x="9350" y="15900"/>
                      <a:pt x="6690" y="16202"/>
                      <a:pt x="4413" y="16202"/>
                    </a:cubicBezTo>
                    <a:cubicBezTo>
                      <a:pt x="3220" y="16202"/>
                      <a:pt x="2133" y="16119"/>
                      <a:pt x="1502" y="15867"/>
                    </a:cubicBezTo>
                    <a:cubicBezTo>
                      <a:pt x="935" y="15267"/>
                      <a:pt x="601" y="14433"/>
                      <a:pt x="1001" y="13532"/>
                    </a:cubicBezTo>
                    <a:cubicBezTo>
                      <a:pt x="1398" y="12738"/>
                      <a:pt x="2220" y="12369"/>
                      <a:pt x="3068" y="12369"/>
                    </a:cubicBezTo>
                    <a:cubicBezTo>
                      <a:pt x="3360" y="12369"/>
                      <a:pt x="3655" y="12413"/>
                      <a:pt x="3937" y="12498"/>
                    </a:cubicBezTo>
                    <a:cubicBezTo>
                      <a:pt x="3958" y="12504"/>
                      <a:pt x="3977" y="12507"/>
                      <a:pt x="3996" y="12507"/>
                    </a:cubicBezTo>
                    <a:cubicBezTo>
                      <a:pt x="4181" y="12507"/>
                      <a:pt x="4225" y="12222"/>
                      <a:pt x="4104" y="12131"/>
                    </a:cubicBezTo>
                    <a:cubicBezTo>
                      <a:pt x="4104" y="12098"/>
                      <a:pt x="4037" y="12098"/>
                      <a:pt x="4037" y="12098"/>
                    </a:cubicBezTo>
                    <a:lnTo>
                      <a:pt x="4037" y="12031"/>
                    </a:lnTo>
                    <a:cubicBezTo>
                      <a:pt x="3036" y="10497"/>
                      <a:pt x="2336" y="8028"/>
                      <a:pt x="4337" y="6861"/>
                    </a:cubicBezTo>
                    <a:cubicBezTo>
                      <a:pt x="4691" y="6657"/>
                      <a:pt x="5037" y="6569"/>
                      <a:pt x="5373" y="6569"/>
                    </a:cubicBezTo>
                    <a:cubicBezTo>
                      <a:pt x="6687" y="6569"/>
                      <a:pt x="7843" y="7906"/>
                      <a:pt x="8640" y="8862"/>
                    </a:cubicBezTo>
                    <a:cubicBezTo>
                      <a:pt x="8684" y="8931"/>
                      <a:pt x="8743" y="8960"/>
                      <a:pt x="8803" y="8960"/>
                    </a:cubicBezTo>
                    <a:cubicBezTo>
                      <a:pt x="8977" y="8960"/>
                      <a:pt x="9164" y="8726"/>
                      <a:pt x="9041" y="8528"/>
                    </a:cubicBezTo>
                    <a:cubicBezTo>
                      <a:pt x="9007" y="8495"/>
                      <a:pt x="9007" y="8462"/>
                      <a:pt x="8974" y="8428"/>
                    </a:cubicBezTo>
                    <a:lnTo>
                      <a:pt x="8974" y="8328"/>
                    </a:lnTo>
                    <a:cubicBezTo>
                      <a:pt x="7339" y="4959"/>
                      <a:pt x="8874" y="756"/>
                      <a:pt x="13077" y="756"/>
                    </a:cubicBezTo>
                    <a:cubicBezTo>
                      <a:pt x="13114" y="756"/>
                      <a:pt x="13151" y="755"/>
                      <a:pt x="13188" y="755"/>
                    </a:cubicBezTo>
                    <a:close/>
                    <a:moveTo>
                      <a:pt x="12987" y="1"/>
                    </a:moveTo>
                    <a:cubicBezTo>
                      <a:pt x="12729" y="1"/>
                      <a:pt x="12470" y="19"/>
                      <a:pt x="12209" y="56"/>
                    </a:cubicBezTo>
                    <a:cubicBezTo>
                      <a:pt x="8974" y="523"/>
                      <a:pt x="6605" y="4192"/>
                      <a:pt x="7940" y="7161"/>
                    </a:cubicBezTo>
                    <a:cubicBezTo>
                      <a:pt x="7186" y="6450"/>
                      <a:pt x="6293" y="5906"/>
                      <a:pt x="5351" y="5906"/>
                    </a:cubicBezTo>
                    <a:cubicBezTo>
                      <a:pt x="4834" y="5906"/>
                      <a:pt x="4302" y="6070"/>
                      <a:pt x="3770" y="6460"/>
                    </a:cubicBezTo>
                    <a:cubicBezTo>
                      <a:pt x="2002" y="7728"/>
                      <a:pt x="2202" y="10063"/>
                      <a:pt x="3303" y="11697"/>
                    </a:cubicBezTo>
                    <a:cubicBezTo>
                      <a:pt x="3152" y="11671"/>
                      <a:pt x="2999" y="11658"/>
                      <a:pt x="2847" y="11658"/>
                    </a:cubicBezTo>
                    <a:cubicBezTo>
                      <a:pt x="1853" y="11658"/>
                      <a:pt x="868" y="12211"/>
                      <a:pt x="434" y="13165"/>
                    </a:cubicBezTo>
                    <a:cubicBezTo>
                      <a:pt x="1" y="14032"/>
                      <a:pt x="168" y="15066"/>
                      <a:pt x="668" y="15834"/>
                    </a:cubicBezTo>
                    <a:cubicBezTo>
                      <a:pt x="768" y="16201"/>
                      <a:pt x="1035" y="16467"/>
                      <a:pt x="1502" y="16634"/>
                    </a:cubicBezTo>
                    <a:cubicBezTo>
                      <a:pt x="1635" y="16668"/>
                      <a:pt x="1769" y="16768"/>
                      <a:pt x="1869" y="16801"/>
                    </a:cubicBezTo>
                    <a:cubicBezTo>
                      <a:pt x="1919" y="16818"/>
                      <a:pt x="1961" y="16826"/>
                      <a:pt x="1998" y="16826"/>
                    </a:cubicBezTo>
                    <a:cubicBezTo>
                      <a:pt x="2036" y="16826"/>
                      <a:pt x="2069" y="16818"/>
                      <a:pt x="2102" y="16801"/>
                    </a:cubicBezTo>
                    <a:cubicBezTo>
                      <a:pt x="2610" y="16894"/>
                      <a:pt x="3211" y="16929"/>
                      <a:pt x="3836" y="16929"/>
                    </a:cubicBezTo>
                    <a:cubicBezTo>
                      <a:pt x="5676" y="16929"/>
                      <a:pt x="7734" y="16626"/>
                      <a:pt x="8307" y="16601"/>
                    </a:cubicBezTo>
                    <a:cubicBezTo>
                      <a:pt x="11042" y="16467"/>
                      <a:pt x="13744" y="16367"/>
                      <a:pt x="16513" y="16267"/>
                    </a:cubicBezTo>
                    <a:cubicBezTo>
                      <a:pt x="18514" y="16167"/>
                      <a:pt x="20716" y="16334"/>
                      <a:pt x="22684" y="15767"/>
                    </a:cubicBezTo>
                    <a:cubicBezTo>
                      <a:pt x="25219" y="15000"/>
                      <a:pt x="26453" y="12264"/>
                      <a:pt x="25319" y="9796"/>
                    </a:cubicBezTo>
                    <a:cubicBezTo>
                      <a:pt x="24483" y="7947"/>
                      <a:pt x="22627" y="7117"/>
                      <a:pt x="20746" y="7117"/>
                    </a:cubicBezTo>
                    <a:cubicBezTo>
                      <a:pt x="20150" y="7117"/>
                      <a:pt x="19551" y="7200"/>
                      <a:pt x="18981" y="7361"/>
                    </a:cubicBezTo>
                    <a:cubicBezTo>
                      <a:pt x="19916" y="3652"/>
                      <a:pt x="16657" y="1"/>
                      <a:pt x="129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F8FA7E34-91BB-DBC9-0213-F88289A111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9457" y="552450"/>
            <a:ext cx="51308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6" name="Google Shape;1606;p51"/>
          <p:cNvSpPr/>
          <p:nvPr/>
        </p:nvSpPr>
        <p:spPr>
          <a:xfrm>
            <a:off x="862299" y="2519675"/>
            <a:ext cx="1472700" cy="1472700"/>
          </a:xfrm>
          <a:prstGeom prst="ellipse">
            <a:avLst/>
          </a:prstGeom>
          <a:solidFill>
            <a:schemeClr val="accent2"/>
          </a:solidFill>
          <a:ln w="762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7" name="Google Shape;1607;p51"/>
          <p:cNvSpPr txBox="1">
            <a:spLocks noGrp="1"/>
          </p:cNvSpPr>
          <p:nvPr>
            <p:ph type="title"/>
          </p:nvPr>
        </p:nvSpPr>
        <p:spPr>
          <a:xfrm>
            <a:off x="2542625" y="2713175"/>
            <a:ext cx="4240200" cy="127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/>
              <a:t>Alfabet-lied</a:t>
            </a:r>
          </a:p>
        </p:txBody>
      </p:sp>
      <p:sp>
        <p:nvSpPr>
          <p:cNvPr id="1608" name="Google Shape;1608;p51"/>
          <p:cNvSpPr txBox="1">
            <a:spLocks noGrp="1"/>
          </p:cNvSpPr>
          <p:nvPr>
            <p:ph type="title" idx="2"/>
          </p:nvPr>
        </p:nvSpPr>
        <p:spPr>
          <a:xfrm>
            <a:off x="926500" y="2898400"/>
            <a:ext cx="13443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grpSp>
        <p:nvGrpSpPr>
          <p:cNvPr id="1610" name="Google Shape;1610;p51"/>
          <p:cNvGrpSpPr/>
          <p:nvPr/>
        </p:nvGrpSpPr>
        <p:grpSpPr>
          <a:xfrm flipH="1">
            <a:off x="6782817" y="1489276"/>
            <a:ext cx="1325890" cy="1366603"/>
            <a:chOff x="945757" y="423889"/>
            <a:chExt cx="809062" cy="850142"/>
          </a:xfrm>
        </p:grpSpPr>
        <p:sp>
          <p:nvSpPr>
            <p:cNvPr id="1611" name="Google Shape;1611;p51"/>
            <p:cNvSpPr/>
            <p:nvPr/>
          </p:nvSpPr>
          <p:spPr>
            <a:xfrm>
              <a:off x="1059343" y="515971"/>
              <a:ext cx="76891" cy="78436"/>
            </a:xfrm>
            <a:custGeom>
              <a:avLst/>
              <a:gdLst/>
              <a:ahLst/>
              <a:cxnLst/>
              <a:rect l="l" t="t" r="r" b="b"/>
              <a:pathLst>
                <a:path w="1847" h="1884" extrusionOk="0">
                  <a:moveTo>
                    <a:pt x="200" y="0"/>
                  </a:moveTo>
                  <a:cubicBezTo>
                    <a:pt x="67" y="34"/>
                    <a:pt x="0" y="100"/>
                    <a:pt x="67" y="267"/>
                  </a:cubicBezTo>
                  <a:cubicBezTo>
                    <a:pt x="167" y="434"/>
                    <a:pt x="234" y="567"/>
                    <a:pt x="367" y="701"/>
                  </a:cubicBezTo>
                  <a:cubicBezTo>
                    <a:pt x="701" y="1168"/>
                    <a:pt x="1134" y="1535"/>
                    <a:pt x="1635" y="1868"/>
                  </a:cubicBezTo>
                  <a:cubicBezTo>
                    <a:pt x="1651" y="1879"/>
                    <a:pt x="1667" y="1884"/>
                    <a:pt x="1684" y="1884"/>
                  </a:cubicBezTo>
                  <a:cubicBezTo>
                    <a:pt x="1771" y="1884"/>
                    <a:pt x="1847" y="1752"/>
                    <a:pt x="1735" y="1668"/>
                  </a:cubicBezTo>
                  <a:cubicBezTo>
                    <a:pt x="1234" y="1168"/>
                    <a:pt x="834" y="667"/>
                    <a:pt x="401" y="67"/>
                  </a:cubicBezTo>
                  <a:cubicBezTo>
                    <a:pt x="367" y="34"/>
                    <a:pt x="334" y="0"/>
                    <a:pt x="300" y="0"/>
                  </a:cubicBezTo>
                  <a:close/>
                </a:path>
              </a:pathLst>
            </a:custGeom>
            <a:solidFill>
              <a:schemeClr val="accent6"/>
            </a:solidFill>
            <a:ln w="381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51"/>
            <p:cNvSpPr/>
            <p:nvPr/>
          </p:nvSpPr>
          <p:spPr>
            <a:xfrm>
              <a:off x="1685546" y="850460"/>
              <a:ext cx="69272" cy="14280"/>
            </a:xfrm>
            <a:custGeom>
              <a:avLst/>
              <a:gdLst/>
              <a:ahLst/>
              <a:cxnLst/>
              <a:rect l="l" t="t" r="r" b="b"/>
              <a:pathLst>
                <a:path w="1664" h="343" extrusionOk="0">
                  <a:moveTo>
                    <a:pt x="1340" y="1"/>
                  </a:moveTo>
                  <a:cubicBezTo>
                    <a:pt x="1176" y="1"/>
                    <a:pt x="995" y="48"/>
                    <a:pt x="830" y="95"/>
                  </a:cubicBezTo>
                  <a:cubicBezTo>
                    <a:pt x="563" y="95"/>
                    <a:pt x="329" y="129"/>
                    <a:pt x="29" y="129"/>
                  </a:cubicBezTo>
                  <a:cubicBezTo>
                    <a:pt x="29" y="126"/>
                    <a:pt x="29" y="125"/>
                    <a:pt x="28" y="125"/>
                  </a:cubicBezTo>
                  <a:lnTo>
                    <a:pt x="28" y="125"/>
                  </a:lnTo>
                  <a:cubicBezTo>
                    <a:pt x="24" y="125"/>
                    <a:pt x="1" y="295"/>
                    <a:pt x="62" y="295"/>
                  </a:cubicBezTo>
                  <a:cubicBezTo>
                    <a:pt x="251" y="319"/>
                    <a:pt x="456" y="343"/>
                    <a:pt x="643" y="343"/>
                  </a:cubicBezTo>
                  <a:cubicBezTo>
                    <a:pt x="720" y="343"/>
                    <a:pt x="794" y="338"/>
                    <a:pt x="863" y="329"/>
                  </a:cubicBezTo>
                  <a:cubicBezTo>
                    <a:pt x="970" y="329"/>
                    <a:pt x="1071" y="334"/>
                    <a:pt x="1167" y="334"/>
                  </a:cubicBezTo>
                  <a:cubicBezTo>
                    <a:pt x="1311" y="334"/>
                    <a:pt x="1443" y="322"/>
                    <a:pt x="1563" y="262"/>
                  </a:cubicBezTo>
                  <a:cubicBezTo>
                    <a:pt x="1663" y="195"/>
                    <a:pt x="1663" y="95"/>
                    <a:pt x="1530" y="28"/>
                  </a:cubicBezTo>
                  <a:cubicBezTo>
                    <a:pt x="1471" y="9"/>
                    <a:pt x="1407" y="1"/>
                    <a:pt x="1340" y="1"/>
                  </a:cubicBezTo>
                  <a:close/>
                </a:path>
              </a:pathLst>
            </a:custGeom>
            <a:solidFill>
              <a:schemeClr val="accent6"/>
            </a:solidFill>
            <a:ln w="381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51"/>
            <p:cNvSpPr/>
            <p:nvPr/>
          </p:nvSpPr>
          <p:spPr>
            <a:xfrm>
              <a:off x="1619469" y="551553"/>
              <a:ext cx="83884" cy="79768"/>
            </a:xfrm>
            <a:custGeom>
              <a:avLst/>
              <a:gdLst/>
              <a:ahLst/>
              <a:cxnLst/>
              <a:rect l="l" t="t" r="r" b="b"/>
              <a:pathLst>
                <a:path w="2015" h="1916" extrusionOk="0">
                  <a:moveTo>
                    <a:pt x="1716" y="0"/>
                  </a:moveTo>
                  <a:cubicBezTo>
                    <a:pt x="1684" y="0"/>
                    <a:pt x="1650" y="10"/>
                    <a:pt x="1618" y="31"/>
                  </a:cubicBezTo>
                  <a:cubicBezTo>
                    <a:pt x="984" y="465"/>
                    <a:pt x="417" y="1032"/>
                    <a:pt x="50" y="1699"/>
                  </a:cubicBezTo>
                  <a:cubicBezTo>
                    <a:pt x="1" y="1798"/>
                    <a:pt x="116" y="1915"/>
                    <a:pt x="206" y="1915"/>
                  </a:cubicBezTo>
                  <a:cubicBezTo>
                    <a:pt x="238" y="1915"/>
                    <a:pt x="267" y="1901"/>
                    <a:pt x="284" y="1866"/>
                  </a:cubicBezTo>
                  <a:cubicBezTo>
                    <a:pt x="751" y="1299"/>
                    <a:pt x="1251" y="832"/>
                    <a:pt x="1818" y="365"/>
                  </a:cubicBezTo>
                  <a:cubicBezTo>
                    <a:pt x="2014" y="253"/>
                    <a:pt x="1882" y="0"/>
                    <a:pt x="1716" y="0"/>
                  </a:cubicBezTo>
                  <a:close/>
                </a:path>
              </a:pathLst>
            </a:custGeom>
            <a:solidFill>
              <a:schemeClr val="accent6"/>
            </a:solidFill>
            <a:ln w="381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51"/>
            <p:cNvSpPr/>
            <p:nvPr/>
          </p:nvSpPr>
          <p:spPr>
            <a:xfrm>
              <a:off x="1593022" y="1071189"/>
              <a:ext cx="83260" cy="70359"/>
            </a:xfrm>
            <a:custGeom>
              <a:avLst/>
              <a:gdLst/>
              <a:ahLst/>
              <a:cxnLst/>
              <a:rect l="l" t="t" r="r" b="b"/>
              <a:pathLst>
                <a:path w="2000" h="1690" extrusionOk="0">
                  <a:moveTo>
                    <a:pt x="145" y="0"/>
                  </a:moveTo>
                  <a:cubicBezTo>
                    <a:pt x="51" y="0"/>
                    <a:pt x="0" y="104"/>
                    <a:pt x="82" y="185"/>
                  </a:cubicBezTo>
                  <a:cubicBezTo>
                    <a:pt x="649" y="652"/>
                    <a:pt x="1149" y="1052"/>
                    <a:pt x="1583" y="1619"/>
                  </a:cubicBezTo>
                  <a:cubicBezTo>
                    <a:pt x="1623" y="1669"/>
                    <a:pt x="1680" y="1689"/>
                    <a:pt x="1737" y="1689"/>
                  </a:cubicBezTo>
                  <a:cubicBezTo>
                    <a:pt x="1871" y="1689"/>
                    <a:pt x="2000" y="1579"/>
                    <a:pt x="1883" y="1486"/>
                  </a:cubicBezTo>
                  <a:cubicBezTo>
                    <a:pt x="1416" y="886"/>
                    <a:pt x="882" y="352"/>
                    <a:pt x="215" y="18"/>
                  </a:cubicBezTo>
                  <a:cubicBezTo>
                    <a:pt x="190" y="6"/>
                    <a:pt x="166" y="0"/>
                    <a:pt x="145" y="0"/>
                  </a:cubicBezTo>
                  <a:close/>
                </a:path>
              </a:pathLst>
            </a:custGeom>
            <a:solidFill>
              <a:schemeClr val="accent6"/>
            </a:solidFill>
            <a:ln w="381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51"/>
            <p:cNvSpPr/>
            <p:nvPr/>
          </p:nvSpPr>
          <p:spPr>
            <a:xfrm>
              <a:off x="1409330" y="1178984"/>
              <a:ext cx="19483" cy="95047"/>
            </a:xfrm>
            <a:custGeom>
              <a:avLst/>
              <a:gdLst/>
              <a:ahLst/>
              <a:cxnLst/>
              <a:rect l="l" t="t" r="r" b="b"/>
              <a:pathLst>
                <a:path w="468" h="2283" extrusionOk="0">
                  <a:moveTo>
                    <a:pt x="255" y="1"/>
                  </a:moveTo>
                  <a:cubicBezTo>
                    <a:pt x="209" y="1"/>
                    <a:pt x="167" y="18"/>
                    <a:pt x="167" y="51"/>
                  </a:cubicBezTo>
                  <a:cubicBezTo>
                    <a:pt x="34" y="751"/>
                    <a:pt x="0" y="1585"/>
                    <a:pt x="200" y="2186"/>
                  </a:cubicBezTo>
                  <a:cubicBezTo>
                    <a:pt x="216" y="2249"/>
                    <a:pt x="276" y="2282"/>
                    <a:pt x="336" y="2282"/>
                  </a:cubicBezTo>
                  <a:cubicBezTo>
                    <a:pt x="402" y="2282"/>
                    <a:pt x="467" y="2240"/>
                    <a:pt x="467" y="2152"/>
                  </a:cubicBezTo>
                  <a:cubicBezTo>
                    <a:pt x="467" y="1819"/>
                    <a:pt x="367" y="1452"/>
                    <a:pt x="367" y="1118"/>
                  </a:cubicBezTo>
                  <a:lnTo>
                    <a:pt x="367" y="51"/>
                  </a:lnTo>
                  <a:cubicBezTo>
                    <a:pt x="350" y="18"/>
                    <a:pt x="300" y="1"/>
                    <a:pt x="255" y="1"/>
                  </a:cubicBezTo>
                  <a:close/>
                </a:path>
              </a:pathLst>
            </a:custGeom>
            <a:solidFill>
              <a:schemeClr val="accent6"/>
            </a:solidFill>
            <a:ln w="381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51"/>
            <p:cNvSpPr/>
            <p:nvPr/>
          </p:nvSpPr>
          <p:spPr>
            <a:xfrm>
              <a:off x="1344655" y="423889"/>
              <a:ext cx="15278" cy="73481"/>
            </a:xfrm>
            <a:custGeom>
              <a:avLst/>
              <a:gdLst/>
              <a:ahLst/>
              <a:cxnLst/>
              <a:rect l="l" t="t" r="r" b="b"/>
              <a:pathLst>
                <a:path w="367" h="1765" extrusionOk="0">
                  <a:moveTo>
                    <a:pt x="124" y="0"/>
                  </a:moveTo>
                  <a:cubicBezTo>
                    <a:pt x="100" y="0"/>
                    <a:pt x="79" y="8"/>
                    <a:pt x="67" y="20"/>
                  </a:cubicBezTo>
                  <a:lnTo>
                    <a:pt x="33" y="87"/>
                  </a:lnTo>
                  <a:cubicBezTo>
                    <a:pt x="33" y="120"/>
                    <a:pt x="0" y="187"/>
                    <a:pt x="0" y="253"/>
                  </a:cubicBezTo>
                  <a:lnTo>
                    <a:pt x="0" y="320"/>
                  </a:lnTo>
                  <a:lnTo>
                    <a:pt x="0" y="454"/>
                  </a:lnTo>
                  <a:lnTo>
                    <a:pt x="0" y="487"/>
                  </a:lnTo>
                  <a:cubicBezTo>
                    <a:pt x="0" y="554"/>
                    <a:pt x="0" y="620"/>
                    <a:pt x="33" y="654"/>
                  </a:cubicBezTo>
                  <a:cubicBezTo>
                    <a:pt x="33" y="754"/>
                    <a:pt x="67" y="821"/>
                    <a:pt x="67" y="921"/>
                  </a:cubicBezTo>
                  <a:cubicBezTo>
                    <a:pt x="100" y="1154"/>
                    <a:pt x="167" y="1454"/>
                    <a:pt x="200" y="1721"/>
                  </a:cubicBezTo>
                  <a:cubicBezTo>
                    <a:pt x="214" y="1749"/>
                    <a:pt x="245" y="1765"/>
                    <a:pt x="277" y="1765"/>
                  </a:cubicBezTo>
                  <a:cubicBezTo>
                    <a:pt x="321" y="1765"/>
                    <a:pt x="367" y="1733"/>
                    <a:pt x="367" y="1654"/>
                  </a:cubicBezTo>
                  <a:cubicBezTo>
                    <a:pt x="367" y="1388"/>
                    <a:pt x="367" y="1087"/>
                    <a:pt x="334" y="787"/>
                  </a:cubicBezTo>
                  <a:lnTo>
                    <a:pt x="334" y="754"/>
                  </a:lnTo>
                  <a:lnTo>
                    <a:pt x="334" y="454"/>
                  </a:lnTo>
                  <a:lnTo>
                    <a:pt x="334" y="420"/>
                  </a:lnTo>
                  <a:cubicBezTo>
                    <a:pt x="334" y="354"/>
                    <a:pt x="334" y="320"/>
                    <a:pt x="267" y="287"/>
                  </a:cubicBezTo>
                  <a:lnTo>
                    <a:pt x="267" y="253"/>
                  </a:lnTo>
                  <a:cubicBezTo>
                    <a:pt x="267" y="187"/>
                    <a:pt x="234" y="120"/>
                    <a:pt x="234" y="87"/>
                  </a:cubicBezTo>
                  <a:cubicBezTo>
                    <a:pt x="212" y="23"/>
                    <a:pt x="164" y="0"/>
                    <a:pt x="124" y="0"/>
                  </a:cubicBezTo>
                  <a:close/>
                </a:path>
              </a:pathLst>
            </a:custGeom>
            <a:solidFill>
              <a:schemeClr val="accent6"/>
            </a:solidFill>
            <a:ln w="381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51"/>
            <p:cNvSpPr/>
            <p:nvPr/>
          </p:nvSpPr>
          <p:spPr>
            <a:xfrm>
              <a:off x="1039106" y="1079350"/>
              <a:ext cx="67482" cy="59285"/>
            </a:xfrm>
            <a:custGeom>
              <a:avLst/>
              <a:gdLst/>
              <a:ahLst/>
              <a:cxnLst/>
              <a:rect l="l" t="t" r="r" b="b"/>
              <a:pathLst>
                <a:path w="1621" h="1424" extrusionOk="0">
                  <a:moveTo>
                    <a:pt x="1442" y="1"/>
                  </a:moveTo>
                  <a:cubicBezTo>
                    <a:pt x="1428" y="1"/>
                    <a:pt x="1414" y="3"/>
                    <a:pt x="1401" y="7"/>
                  </a:cubicBezTo>
                  <a:cubicBezTo>
                    <a:pt x="967" y="341"/>
                    <a:pt x="533" y="708"/>
                    <a:pt x="133" y="1074"/>
                  </a:cubicBezTo>
                  <a:cubicBezTo>
                    <a:pt x="1" y="1207"/>
                    <a:pt x="142" y="1424"/>
                    <a:pt x="289" y="1424"/>
                  </a:cubicBezTo>
                  <a:cubicBezTo>
                    <a:pt x="327" y="1424"/>
                    <a:pt x="366" y="1409"/>
                    <a:pt x="400" y="1375"/>
                  </a:cubicBezTo>
                  <a:cubicBezTo>
                    <a:pt x="800" y="1008"/>
                    <a:pt x="1201" y="574"/>
                    <a:pt x="1534" y="174"/>
                  </a:cubicBezTo>
                  <a:cubicBezTo>
                    <a:pt x="1621" y="87"/>
                    <a:pt x="1532" y="1"/>
                    <a:pt x="1442" y="1"/>
                  </a:cubicBezTo>
                  <a:close/>
                </a:path>
              </a:pathLst>
            </a:custGeom>
            <a:solidFill>
              <a:schemeClr val="accent6"/>
            </a:solidFill>
            <a:ln w="381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51"/>
            <p:cNvSpPr/>
            <p:nvPr/>
          </p:nvSpPr>
          <p:spPr>
            <a:xfrm>
              <a:off x="945757" y="824516"/>
              <a:ext cx="84717" cy="18318"/>
            </a:xfrm>
            <a:custGeom>
              <a:avLst/>
              <a:gdLst/>
              <a:ahLst/>
              <a:cxnLst/>
              <a:rect l="l" t="t" r="r" b="b"/>
              <a:pathLst>
                <a:path w="2035" h="440" extrusionOk="0">
                  <a:moveTo>
                    <a:pt x="234" y="1"/>
                  </a:moveTo>
                  <a:cubicBezTo>
                    <a:pt x="100" y="1"/>
                    <a:pt x="0" y="201"/>
                    <a:pt x="133" y="268"/>
                  </a:cubicBezTo>
                  <a:cubicBezTo>
                    <a:pt x="395" y="390"/>
                    <a:pt x="730" y="439"/>
                    <a:pt x="1066" y="439"/>
                  </a:cubicBezTo>
                  <a:cubicBezTo>
                    <a:pt x="1372" y="439"/>
                    <a:pt x="1680" y="398"/>
                    <a:pt x="1935" y="335"/>
                  </a:cubicBezTo>
                  <a:cubicBezTo>
                    <a:pt x="2035" y="301"/>
                    <a:pt x="2035" y="68"/>
                    <a:pt x="1901" y="68"/>
                  </a:cubicBezTo>
                  <a:lnTo>
                    <a:pt x="1067" y="68"/>
                  </a:lnTo>
                  <a:cubicBezTo>
                    <a:pt x="767" y="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accent6"/>
            </a:solidFill>
            <a:ln w="381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51"/>
            <p:cNvSpPr/>
            <p:nvPr/>
          </p:nvSpPr>
          <p:spPr>
            <a:xfrm>
              <a:off x="1031065" y="516506"/>
              <a:ext cx="684647" cy="675279"/>
            </a:xfrm>
            <a:custGeom>
              <a:avLst/>
              <a:gdLst/>
              <a:ahLst/>
              <a:cxnLst/>
              <a:rect l="l" t="t" r="r" b="b"/>
              <a:pathLst>
                <a:path w="16446" h="16220" extrusionOk="0">
                  <a:moveTo>
                    <a:pt x="8917" y="1"/>
                  </a:moveTo>
                  <a:cubicBezTo>
                    <a:pt x="8680" y="1"/>
                    <a:pt x="8442" y="21"/>
                    <a:pt x="8207" y="65"/>
                  </a:cubicBezTo>
                  <a:cubicBezTo>
                    <a:pt x="8096" y="60"/>
                    <a:pt x="7986" y="57"/>
                    <a:pt x="7876" y="57"/>
                  </a:cubicBezTo>
                  <a:cubicBezTo>
                    <a:pt x="4730" y="57"/>
                    <a:pt x="1794" y="2334"/>
                    <a:pt x="601" y="5202"/>
                  </a:cubicBezTo>
                  <a:cubicBezTo>
                    <a:pt x="268" y="5936"/>
                    <a:pt x="101" y="6737"/>
                    <a:pt x="34" y="7537"/>
                  </a:cubicBezTo>
                  <a:lnTo>
                    <a:pt x="34" y="7604"/>
                  </a:lnTo>
                  <a:lnTo>
                    <a:pt x="34" y="7871"/>
                  </a:lnTo>
                  <a:cubicBezTo>
                    <a:pt x="1" y="7938"/>
                    <a:pt x="1" y="8071"/>
                    <a:pt x="1" y="8138"/>
                  </a:cubicBezTo>
                  <a:lnTo>
                    <a:pt x="1" y="8405"/>
                  </a:lnTo>
                  <a:cubicBezTo>
                    <a:pt x="1" y="8538"/>
                    <a:pt x="1" y="8638"/>
                    <a:pt x="34" y="8771"/>
                  </a:cubicBezTo>
                  <a:cubicBezTo>
                    <a:pt x="34" y="8905"/>
                    <a:pt x="68" y="8972"/>
                    <a:pt x="68" y="9105"/>
                  </a:cubicBezTo>
                  <a:cubicBezTo>
                    <a:pt x="68" y="9238"/>
                    <a:pt x="134" y="9372"/>
                    <a:pt x="168" y="9539"/>
                  </a:cubicBezTo>
                  <a:cubicBezTo>
                    <a:pt x="168" y="9605"/>
                    <a:pt x="201" y="9705"/>
                    <a:pt x="201" y="9772"/>
                  </a:cubicBezTo>
                  <a:cubicBezTo>
                    <a:pt x="234" y="9906"/>
                    <a:pt x="234" y="9972"/>
                    <a:pt x="301" y="10106"/>
                  </a:cubicBezTo>
                  <a:cubicBezTo>
                    <a:pt x="334" y="10206"/>
                    <a:pt x="334" y="10273"/>
                    <a:pt x="368" y="10373"/>
                  </a:cubicBezTo>
                  <a:cubicBezTo>
                    <a:pt x="401" y="10473"/>
                    <a:pt x="468" y="10606"/>
                    <a:pt x="501" y="10706"/>
                  </a:cubicBezTo>
                  <a:cubicBezTo>
                    <a:pt x="535" y="10740"/>
                    <a:pt x="535" y="10806"/>
                    <a:pt x="568" y="10873"/>
                  </a:cubicBezTo>
                  <a:cubicBezTo>
                    <a:pt x="668" y="11040"/>
                    <a:pt x="701" y="11207"/>
                    <a:pt x="801" y="11373"/>
                  </a:cubicBezTo>
                  <a:cubicBezTo>
                    <a:pt x="835" y="11407"/>
                    <a:pt x="835" y="11473"/>
                    <a:pt x="868" y="11540"/>
                  </a:cubicBezTo>
                  <a:cubicBezTo>
                    <a:pt x="901" y="11640"/>
                    <a:pt x="1002" y="11774"/>
                    <a:pt x="1035" y="11874"/>
                  </a:cubicBezTo>
                  <a:cubicBezTo>
                    <a:pt x="1068" y="11940"/>
                    <a:pt x="1135" y="11974"/>
                    <a:pt x="1168" y="12074"/>
                  </a:cubicBezTo>
                  <a:cubicBezTo>
                    <a:pt x="1268" y="12207"/>
                    <a:pt x="1302" y="12274"/>
                    <a:pt x="1368" y="12407"/>
                  </a:cubicBezTo>
                  <a:cubicBezTo>
                    <a:pt x="1402" y="12441"/>
                    <a:pt x="1469" y="12474"/>
                    <a:pt x="1469" y="12574"/>
                  </a:cubicBezTo>
                  <a:cubicBezTo>
                    <a:pt x="1602" y="12741"/>
                    <a:pt x="1669" y="12874"/>
                    <a:pt x="1802" y="13041"/>
                  </a:cubicBezTo>
                  <a:cubicBezTo>
                    <a:pt x="1835" y="13075"/>
                    <a:pt x="1835" y="13108"/>
                    <a:pt x="1869" y="13108"/>
                  </a:cubicBezTo>
                  <a:cubicBezTo>
                    <a:pt x="1969" y="13241"/>
                    <a:pt x="2102" y="13375"/>
                    <a:pt x="2169" y="13475"/>
                  </a:cubicBezTo>
                  <a:lnTo>
                    <a:pt x="2302" y="13608"/>
                  </a:lnTo>
                  <a:lnTo>
                    <a:pt x="2603" y="13908"/>
                  </a:lnTo>
                  <a:lnTo>
                    <a:pt x="2703" y="14042"/>
                  </a:lnTo>
                  <a:cubicBezTo>
                    <a:pt x="2836" y="14142"/>
                    <a:pt x="3003" y="14275"/>
                    <a:pt x="3136" y="14409"/>
                  </a:cubicBezTo>
                  <a:cubicBezTo>
                    <a:pt x="4597" y="15614"/>
                    <a:pt x="6358" y="16220"/>
                    <a:pt x="8129" y="16220"/>
                  </a:cubicBezTo>
                  <a:cubicBezTo>
                    <a:pt x="9593" y="16220"/>
                    <a:pt x="11063" y="15806"/>
                    <a:pt x="12376" y="14976"/>
                  </a:cubicBezTo>
                  <a:cubicBezTo>
                    <a:pt x="12943" y="14642"/>
                    <a:pt x="13444" y="14242"/>
                    <a:pt x="13844" y="13808"/>
                  </a:cubicBezTo>
                  <a:cubicBezTo>
                    <a:pt x="14144" y="13508"/>
                    <a:pt x="14444" y="13175"/>
                    <a:pt x="14678" y="12841"/>
                  </a:cubicBezTo>
                  <a:cubicBezTo>
                    <a:pt x="14811" y="12674"/>
                    <a:pt x="14945" y="12507"/>
                    <a:pt x="15012" y="12341"/>
                  </a:cubicBezTo>
                  <a:cubicBezTo>
                    <a:pt x="15212" y="12007"/>
                    <a:pt x="15445" y="11640"/>
                    <a:pt x="15612" y="11273"/>
                  </a:cubicBezTo>
                  <a:cubicBezTo>
                    <a:pt x="16179" y="9972"/>
                    <a:pt x="16446" y="8505"/>
                    <a:pt x="16179" y="7004"/>
                  </a:cubicBezTo>
                  <a:lnTo>
                    <a:pt x="16046" y="6403"/>
                  </a:lnTo>
                  <a:cubicBezTo>
                    <a:pt x="16012" y="6136"/>
                    <a:pt x="15946" y="5936"/>
                    <a:pt x="15845" y="5669"/>
                  </a:cubicBezTo>
                  <a:cubicBezTo>
                    <a:pt x="15312" y="4068"/>
                    <a:pt x="14211" y="2600"/>
                    <a:pt x="12877" y="1566"/>
                  </a:cubicBezTo>
                  <a:cubicBezTo>
                    <a:pt x="12710" y="1433"/>
                    <a:pt x="12510" y="1299"/>
                    <a:pt x="12343" y="1199"/>
                  </a:cubicBezTo>
                  <a:cubicBezTo>
                    <a:pt x="11339" y="530"/>
                    <a:pt x="10126" y="1"/>
                    <a:pt x="8917" y="1"/>
                  </a:cubicBezTo>
                  <a:close/>
                </a:path>
              </a:pathLst>
            </a:custGeom>
            <a:solidFill>
              <a:schemeClr val="accent6"/>
            </a:solidFill>
            <a:ln w="381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51"/>
            <p:cNvSpPr/>
            <p:nvPr/>
          </p:nvSpPr>
          <p:spPr>
            <a:xfrm>
              <a:off x="1051764" y="542623"/>
              <a:ext cx="620895" cy="601902"/>
            </a:xfrm>
            <a:custGeom>
              <a:avLst/>
              <a:gdLst/>
              <a:ahLst/>
              <a:cxnLst/>
              <a:rect l="l" t="t" r="r" b="b"/>
              <a:pathLst>
                <a:path w="16747" h="15547" extrusionOk="0">
                  <a:moveTo>
                    <a:pt x="7706" y="1"/>
                  </a:moveTo>
                  <a:cubicBezTo>
                    <a:pt x="4471" y="535"/>
                    <a:pt x="1535" y="2836"/>
                    <a:pt x="735" y="6105"/>
                  </a:cubicBezTo>
                  <a:cubicBezTo>
                    <a:pt x="1" y="9308"/>
                    <a:pt x="1635" y="12577"/>
                    <a:pt x="4237" y="14345"/>
                  </a:cubicBezTo>
                  <a:cubicBezTo>
                    <a:pt x="5482" y="15160"/>
                    <a:pt x="6865" y="15547"/>
                    <a:pt x="8241" y="15547"/>
                  </a:cubicBezTo>
                  <a:cubicBezTo>
                    <a:pt x="9961" y="15547"/>
                    <a:pt x="11668" y="14942"/>
                    <a:pt x="13077" y="13811"/>
                  </a:cubicBezTo>
                  <a:cubicBezTo>
                    <a:pt x="15645" y="11809"/>
                    <a:pt x="16746" y="8540"/>
                    <a:pt x="15679" y="5472"/>
                  </a:cubicBezTo>
                  <a:cubicBezTo>
                    <a:pt x="14787" y="2956"/>
                    <a:pt x="12010" y="14"/>
                    <a:pt x="9090" y="14"/>
                  </a:cubicBezTo>
                  <a:cubicBezTo>
                    <a:pt x="8951" y="14"/>
                    <a:pt x="8813" y="21"/>
                    <a:pt x="8674" y="34"/>
                  </a:cubicBezTo>
                  <a:lnTo>
                    <a:pt x="7706" y="34"/>
                  </a:lnTo>
                  <a:lnTo>
                    <a:pt x="77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51"/>
            <p:cNvSpPr/>
            <p:nvPr/>
          </p:nvSpPr>
          <p:spPr>
            <a:xfrm>
              <a:off x="1688619" y="850848"/>
              <a:ext cx="63102" cy="13512"/>
            </a:xfrm>
            <a:custGeom>
              <a:avLst/>
              <a:gdLst/>
              <a:ahLst/>
              <a:cxnLst/>
              <a:rect l="l" t="t" r="r" b="b"/>
              <a:pathLst>
                <a:path w="1702" h="349" extrusionOk="0">
                  <a:moveTo>
                    <a:pt x="1360" y="0"/>
                  </a:moveTo>
                  <a:cubicBezTo>
                    <a:pt x="1216" y="0"/>
                    <a:pt x="1068" y="45"/>
                    <a:pt x="935" y="45"/>
                  </a:cubicBezTo>
                  <a:cubicBezTo>
                    <a:pt x="668" y="78"/>
                    <a:pt x="401" y="78"/>
                    <a:pt x="167" y="78"/>
                  </a:cubicBezTo>
                  <a:cubicBezTo>
                    <a:pt x="34" y="78"/>
                    <a:pt x="1" y="278"/>
                    <a:pt x="101" y="278"/>
                  </a:cubicBezTo>
                  <a:cubicBezTo>
                    <a:pt x="368" y="278"/>
                    <a:pt x="668" y="345"/>
                    <a:pt x="901" y="345"/>
                  </a:cubicBezTo>
                  <a:cubicBezTo>
                    <a:pt x="968" y="345"/>
                    <a:pt x="1046" y="349"/>
                    <a:pt x="1129" y="349"/>
                  </a:cubicBezTo>
                  <a:cubicBezTo>
                    <a:pt x="1294" y="349"/>
                    <a:pt x="1479" y="334"/>
                    <a:pt x="1635" y="245"/>
                  </a:cubicBezTo>
                  <a:cubicBezTo>
                    <a:pt x="1702" y="211"/>
                    <a:pt x="1669" y="78"/>
                    <a:pt x="1568" y="45"/>
                  </a:cubicBezTo>
                  <a:cubicBezTo>
                    <a:pt x="1502" y="11"/>
                    <a:pt x="1431" y="0"/>
                    <a:pt x="1360" y="0"/>
                  </a:cubicBezTo>
                  <a:close/>
                </a:path>
              </a:pathLst>
            </a:custGeom>
            <a:solidFill>
              <a:srgbClr val="C400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51"/>
            <p:cNvSpPr/>
            <p:nvPr/>
          </p:nvSpPr>
          <p:spPr>
            <a:xfrm>
              <a:off x="1624040" y="554353"/>
              <a:ext cx="74743" cy="74178"/>
            </a:xfrm>
            <a:custGeom>
              <a:avLst/>
              <a:gdLst/>
              <a:ahLst/>
              <a:cxnLst/>
              <a:rect l="l" t="t" r="r" b="b"/>
              <a:pathLst>
                <a:path w="2016" h="1916" extrusionOk="0">
                  <a:moveTo>
                    <a:pt x="1749" y="1"/>
                  </a:moveTo>
                  <a:cubicBezTo>
                    <a:pt x="1716" y="1"/>
                    <a:pt x="1680" y="10"/>
                    <a:pt x="1643" y="32"/>
                  </a:cubicBezTo>
                  <a:cubicBezTo>
                    <a:pt x="1042" y="432"/>
                    <a:pt x="442" y="1032"/>
                    <a:pt x="75" y="1699"/>
                  </a:cubicBezTo>
                  <a:cubicBezTo>
                    <a:pt x="1" y="1798"/>
                    <a:pt x="109" y="1915"/>
                    <a:pt x="212" y="1915"/>
                  </a:cubicBezTo>
                  <a:cubicBezTo>
                    <a:pt x="247" y="1915"/>
                    <a:pt x="282" y="1901"/>
                    <a:pt x="308" y="1866"/>
                  </a:cubicBezTo>
                  <a:cubicBezTo>
                    <a:pt x="775" y="1266"/>
                    <a:pt x="1276" y="765"/>
                    <a:pt x="1876" y="365"/>
                  </a:cubicBezTo>
                  <a:cubicBezTo>
                    <a:pt x="2016" y="253"/>
                    <a:pt x="1921" y="1"/>
                    <a:pt x="1749" y="1"/>
                  </a:cubicBezTo>
                  <a:close/>
                </a:path>
              </a:pathLst>
            </a:custGeom>
            <a:solidFill>
              <a:srgbClr val="C400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51"/>
            <p:cNvSpPr/>
            <p:nvPr/>
          </p:nvSpPr>
          <p:spPr>
            <a:xfrm>
              <a:off x="1595235" y="1072784"/>
              <a:ext cx="73409" cy="67171"/>
            </a:xfrm>
            <a:custGeom>
              <a:avLst/>
              <a:gdLst/>
              <a:ahLst/>
              <a:cxnLst/>
              <a:rect l="l" t="t" r="r" b="b"/>
              <a:pathLst>
                <a:path w="1980" h="1735" extrusionOk="0">
                  <a:moveTo>
                    <a:pt x="179" y="0"/>
                  </a:moveTo>
                  <a:cubicBezTo>
                    <a:pt x="104" y="0"/>
                    <a:pt x="1" y="127"/>
                    <a:pt x="85" y="183"/>
                  </a:cubicBezTo>
                  <a:cubicBezTo>
                    <a:pt x="652" y="650"/>
                    <a:pt x="1185" y="1117"/>
                    <a:pt x="1586" y="1650"/>
                  </a:cubicBezTo>
                  <a:cubicBezTo>
                    <a:pt x="1625" y="1710"/>
                    <a:pt x="1680" y="1734"/>
                    <a:pt x="1734" y="1734"/>
                  </a:cubicBezTo>
                  <a:cubicBezTo>
                    <a:pt x="1860" y="1734"/>
                    <a:pt x="1980" y="1601"/>
                    <a:pt x="1886" y="1484"/>
                  </a:cubicBezTo>
                  <a:cubicBezTo>
                    <a:pt x="1486" y="950"/>
                    <a:pt x="885" y="383"/>
                    <a:pt x="218" y="16"/>
                  </a:cubicBezTo>
                  <a:cubicBezTo>
                    <a:pt x="207" y="5"/>
                    <a:pt x="194" y="0"/>
                    <a:pt x="179" y="0"/>
                  </a:cubicBezTo>
                  <a:close/>
                </a:path>
              </a:pathLst>
            </a:custGeom>
            <a:solidFill>
              <a:srgbClr val="C400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51"/>
            <p:cNvSpPr/>
            <p:nvPr/>
          </p:nvSpPr>
          <p:spPr>
            <a:xfrm>
              <a:off x="1054248" y="576225"/>
              <a:ext cx="630757" cy="582699"/>
            </a:xfrm>
            <a:custGeom>
              <a:avLst/>
              <a:gdLst/>
              <a:ahLst/>
              <a:cxnLst/>
              <a:rect l="l" t="t" r="r" b="b"/>
              <a:pathLst>
                <a:path w="17013" h="15051" extrusionOk="0">
                  <a:moveTo>
                    <a:pt x="12509" y="0"/>
                  </a:moveTo>
                  <a:lnTo>
                    <a:pt x="12509" y="0"/>
                  </a:lnTo>
                  <a:cubicBezTo>
                    <a:pt x="12676" y="267"/>
                    <a:pt x="12810" y="501"/>
                    <a:pt x="12943" y="767"/>
                  </a:cubicBezTo>
                  <a:cubicBezTo>
                    <a:pt x="14177" y="1835"/>
                    <a:pt x="15178" y="3269"/>
                    <a:pt x="15645" y="4604"/>
                  </a:cubicBezTo>
                  <a:cubicBezTo>
                    <a:pt x="16746" y="7672"/>
                    <a:pt x="15612" y="10941"/>
                    <a:pt x="13076" y="12943"/>
                  </a:cubicBezTo>
                  <a:cubicBezTo>
                    <a:pt x="11649" y="14074"/>
                    <a:pt x="9934" y="14679"/>
                    <a:pt x="8216" y="14679"/>
                  </a:cubicBezTo>
                  <a:cubicBezTo>
                    <a:pt x="6842" y="14679"/>
                    <a:pt x="5467" y="14292"/>
                    <a:pt x="4237" y="13477"/>
                  </a:cubicBezTo>
                  <a:cubicBezTo>
                    <a:pt x="2102" y="12042"/>
                    <a:pt x="634" y="9640"/>
                    <a:pt x="568" y="7105"/>
                  </a:cubicBezTo>
                  <a:lnTo>
                    <a:pt x="167" y="6338"/>
                  </a:lnTo>
                  <a:lnTo>
                    <a:pt x="167" y="6338"/>
                  </a:lnTo>
                  <a:cubicBezTo>
                    <a:pt x="0" y="8940"/>
                    <a:pt x="1168" y="11508"/>
                    <a:pt x="3269" y="13210"/>
                  </a:cubicBezTo>
                  <a:cubicBezTo>
                    <a:pt x="4735" y="14437"/>
                    <a:pt x="6502" y="15051"/>
                    <a:pt x="8279" y="15051"/>
                  </a:cubicBezTo>
                  <a:cubicBezTo>
                    <a:pt x="9737" y="15051"/>
                    <a:pt x="11201" y="14637"/>
                    <a:pt x="12509" y="13810"/>
                  </a:cubicBezTo>
                  <a:cubicBezTo>
                    <a:pt x="15411" y="11909"/>
                    <a:pt x="17013" y="8573"/>
                    <a:pt x="16245" y="5204"/>
                  </a:cubicBezTo>
                  <a:cubicBezTo>
                    <a:pt x="15778" y="3303"/>
                    <a:pt x="14611" y="1601"/>
                    <a:pt x="13076" y="367"/>
                  </a:cubicBezTo>
                  <a:cubicBezTo>
                    <a:pt x="12910" y="267"/>
                    <a:pt x="12676" y="134"/>
                    <a:pt x="12509" y="0"/>
                  </a:cubicBezTo>
                  <a:close/>
                </a:path>
              </a:pathLst>
            </a:custGeom>
            <a:solidFill>
              <a:srgbClr val="C400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51"/>
            <p:cNvSpPr/>
            <p:nvPr/>
          </p:nvSpPr>
          <p:spPr>
            <a:xfrm>
              <a:off x="1410396" y="1182185"/>
              <a:ext cx="17351" cy="88657"/>
            </a:xfrm>
            <a:custGeom>
              <a:avLst/>
              <a:gdLst/>
              <a:ahLst/>
              <a:cxnLst/>
              <a:rect l="l" t="t" r="r" b="b"/>
              <a:pathLst>
                <a:path w="468" h="2290" extrusionOk="0">
                  <a:moveTo>
                    <a:pt x="250" y="0"/>
                  </a:moveTo>
                  <a:cubicBezTo>
                    <a:pt x="214" y="0"/>
                    <a:pt x="180" y="19"/>
                    <a:pt x="167" y="59"/>
                  </a:cubicBezTo>
                  <a:cubicBezTo>
                    <a:pt x="34" y="692"/>
                    <a:pt x="0" y="1560"/>
                    <a:pt x="200" y="2193"/>
                  </a:cubicBezTo>
                  <a:cubicBezTo>
                    <a:pt x="216" y="2256"/>
                    <a:pt x="277" y="2290"/>
                    <a:pt x="336" y="2290"/>
                  </a:cubicBezTo>
                  <a:cubicBezTo>
                    <a:pt x="402" y="2290"/>
                    <a:pt x="467" y="2248"/>
                    <a:pt x="467" y="2160"/>
                  </a:cubicBezTo>
                  <a:cubicBezTo>
                    <a:pt x="467" y="1826"/>
                    <a:pt x="367" y="1460"/>
                    <a:pt x="367" y="1126"/>
                  </a:cubicBezTo>
                  <a:cubicBezTo>
                    <a:pt x="334" y="726"/>
                    <a:pt x="367" y="392"/>
                    <a:pt x="367" y="125"/>
                  </a:cubicBezTo>
                  <a:cubicBezTo>
                    <a:pt x="367" y="44"/>
                    <a:pt x="306" y="0"/>
                    <a:pt x="250" y="0"/>
                  </a:cubicBezTo>
                  <a:close/>
                </a:path>
              </a:pathLst>
            </a:custGeom>
            <a:solidFill>
              <a:srgbClr val="C400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51"/>
            <p:cNvSpPr/>
            <p:nvPr/>
          </p:nvSpPr>
          <p:spPr>
            <a:xfrm>
              <a:off x="1344853" y="427300"/>
              <a:ext cx="14867" cy="27565"/>
            </a:xfrm>
            <a:custGeom>
              <a:avLst/>
              <a:gdLst/>
              <a:ahLst/>
              <a:cxnLst/>
              <a:rect l="l" t="t" r="r" b="b"/>
              <a:pathLst>
                <a:path w="401" h="712" extrusionOk="0">
                  <a:moveTo>
                    <a:pt x="178" y="1"/>
                  </a:moveTo>
                  <a:cubicBezTo>
                    <a:pt x="124" y="1"/>
                    <a:pt x="67" y="33"/>
                    <a:pt x="67" y="111"/>
                  </a:cubicBezTo>
                  <a:cubicBezTo>
                    <a:pt x="0" y="278"/>
                    <a:pt x="0" y="478"/>
                    <a:pt x="67" y="678"/>
                  </a:cubicBezTo>
                  <a:cubicBezTo>
                    <a:pt x="167" y="678"/>
                    <a:pt x="301" y="678"/>
                    <a:pt x="401" y="712"/>
                  </a:cubicBezTo>
                  <a:cubicBezTo>
                    <a:pt x="401" y="478"/>
                    <a:pt x="401" y="278"/>
                    <a:pt x="267" y="45"/>
                  </a:cubicBezTo>
                  <a:cubicBezTo>
                    <a:pt x="253" y="17"/>
                    <a:pt x="217" y="1"/>
                    <a:pt x="178" y="1"/>
                  </a:cubicBezTo>
                  <a:close/>
                </a:path>
              </a:pathLst>
            </a:custGeom>
            <a:solidFill>
              <a:srgbClr val="C400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51"/>
            <p:cNvSpPr/>
            <p:nvPr/>
          </p:nvSpPr>
          <p:spPr>
            <a:xfrm>
              <a:off x="1063998" y="520054"/>
              <a:ext cx="33553" cy="38134"/>
            </a:xfrm>
            <a:custGeom>
              <a:avLst/>
              <a:gdLst/>
              <a:ahLst/>
              <a:cxnLst/>
              <a:rect l="l" t="t" r="r" b="b"/>
              <a:pathLst>
                <a:path w="905" h="985" extrusionOk="0">
                  <a:moveTo>
                    <a:pt x="273" y="1"/>
                  </a:moveTo>
                  <a:cubicBezTo>
                    <a:pt x="146" y="1"/>
                    <a:pt x="0" y="142"/>
                    <a:pt x="71" y="284"/>
                  </a:cubicBezTo>
                  <a:cubicBezTo>
                    <a:pt x="238" y="551"/>
                    <a:pt x="471" y="784"/>
                    <a:pt x="671" y="984"/>
                  </a:cubicBezTo>
                  <a:cubicBezTo>
                    <a:pt x="738" y="918"/>
                    <a:pt x="838" y="784"/>
                    <a:pt x="905" y="717"/>
                  </a:cubicBezTo>
                  <a:lnTo>
                    <a:pt x="405" y="84"/>
                  </a:lnTo>
                  <a:cubicBezTo>
                    <a:pt x="375" y="25"/>
                    <a:pt x="326" y="1"/>
                    <a:pt x="273" y="1"/>
                  </a:cubicBezTo>
                  <a:close/>
                </a:path>
              </a:pathLst>
            </a:custGeom>
            <a:solidFill>
              <a:srgbClr val="C400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51"/>
            <p:cNvSpPr/>
            <p:nvPr/>
          </p:nvSpPr>
          <p:spPr>
            <a:xfrm>
              <a:off x="1053433" y="1080527"/>
              <a:ext cx="58578" cy="56911"/>
            </a:xfrm>
            <a:custGeom>
              <a:avLst/>
              <a:gdLst/>
              <a:ahLst/>
              <a:cxnLst/>
              <a:rect l="l" t="t" r="r" b="b"/>
              <a:pathLst>
                <a:path w="1580" h="1470" extrusionOk="0">
                  <a:moveTo>
                    <a:pt x="1458" y="0"/>
                  </a:moveTo>
                  <a:cubicBezTo>
                    <a:pt x="1446" y="0"/>
                    <a:pt x="1434" y="5"/>
                    <a:pt x="1423" y="16"/>
                  </a:cubicBezTo>
                  <a:cubicBezTo>
                    <a:pt x="956" y="350"/>
                    <a:pt x="523" y="750"/>
                    <a:pt x="156" y="1150"/>
                  </a:cubicBezTo>
                  <a:cubicBezTo>
                    <a:pt x="0" y="1280"/>
                    <a:pt x="127" y="1470"/>
                    <a:pt x="269" y="1470"/>
                  </a:cubicBezTo>
                  <a:cubicBezTo>
                    <a:pt x="310" y="1470"/>
                    <a:pt x="352" y="1454"/>
                    <a:pt x="389" y="1417"/>
                  </a:cubicBezTo>
                  <a:cubicBezTo>
                    <a:pt x="790" y="983"/>
                    <a:pt x="1190" y="616"/>
                    <a:pt x="1524" y="183"/>
                  </a:cubicBezTo>
                  <a:cubicBezTo>
                    <a:pt x="1579" y="127"/>
                    <a:pt x="1518" y="0"/>
                    <a:pt x="1458" y="0"/>
                  </a:cubicBezTo>
                  <a:close/>
                </a:path>
              </a:pathLst>
            </a:custGeom>
            <a:solidFill>
              <a:srgbClr val="C400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51"/>
            <p:cNvSpPr/>
            <p:nvPr/>
          </p:nvSpPr>
          <p:spPr>
            <a:xfrm>
              <a:off x="949150" y="824563"/>
              <a:ext cx="77932" cy="16105"/>
            </a:xfrm>
            <a:custGeom>
              <a:avLst/>
              <a:gdLst/>
              <a:ahLst/>
              <a:cxnLst/>
              <a:rect l="l" t="t" r="r" b="b"/>
              <a:pathLst>
                <a:path w="2102" h="416" extrusionOk="0">
                  <a:moveTo>
                    <a:pt x="431" y="1"/>
                  </a:moveTo>
                  <a:cubicBezTo>
                    <a:pt x="364" y="1"/>
                    <a:pt x="298" y="7"/>
                    <a:pt x="234" y="23"/>
                  </a:cubicBezTo>
                  <a:cubicBezTo>
                    <a:pt x="100" y="23"/>
                    <a:pt x="0" y="190"/>
                    <a:pt x="134" y="257"/>
                  </a:cubicBezTo>
                  <a:cubicBezTo>
                    <a:pt x="384" y="373"/>
                    <a:pt x="701" y="415"/>
                    <a:pt x="1026" y="415"/>
                  </a:cubicBezTo>
                  <a:cubicBezTo>
                    <a:pt x="1351" y="415"/>
                    <a:pt x="1685" y="373"/>
                    <a:pt x="1968" y="323"/>
                  </a:cubicBezTo>
                  <a:cubicBezTo>
                    <a:pt x="2102" y="290"/>
                    <a:pt x="2035" y="90"/>
                    <a:pt x="1935" y="90"/>
                  </a:cubicBezTo>
                  <a:lnTo>
                    <a:pt x="1068" y="90"/>
                  </a:lnTo>
                  <a:cubicBezTo>
                    <a:pt x="865" y="65"/>
                    <a:pt x="643" y="1"/>
                    <a:pt x="431" y="1"/>
                  </a:cubicBezTo>
                  <a:close/>
                </a:path>
              </a:pathLst>
            </a:custGeom>
            <a:solidFill>
              <a:srgbClr val="C400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51"/>
            <p:cNvSpPr/>
            <p:nvPr/>
          </p:nvSpPr>
          <p:spPr>
            <a:xfrm>
              <a:off x="1120199" y="592020"/>
              <a:ext cx="203134" cy="197330"/>
            </a:xfrm>
            <a:custGeom>
              <a:avLst/>
              <a:gdLst/>
              <a:ahLst/>
              <a:cxnLst/>
              <a:rect l="l" t="t" r="r" b="b"/>
              <a:pathLst>
                <a:path w="5479" h="5097" extrusionOk="0">
                  <a:moveTo>
                    <a:pt x="4643" y="0"/>
                  </a:moveTo>
                  <a:cubicBezTo>
                    <a:pt x="4563" y="0"/>
                    <a:pt x="4479" y="18"/>
                    <a:pt x="4393" y="59"/>
                  </a:cubicBezTo>
                  <a:cubicBezTo>
                    <a:pt x="2291" y="1027"/>
                    <a:pt x="790" y="2861"/>
                    <a:pt x="23" y="4963"/>
                  </a:cubicBezTo>
                  <a:cubicBezTo>
                    <a:pt x="0" y="5052"/>
                    <a:pt x="67" y="5096"/>
                    <a:pt x="124" y="5096"/>
                  </a:cubicBezTo>
                  <a:cubicBezTo>
                    <a:pt x="152" y="5096"/>
                    <a:pt x="178" y="5085"/>
                    <a:pt x="190" y="5063"/>
                  </a:cubicBezTo>
                  <a:cubicBezTo>
                    <a:pt x="1357" y="3228"/>
                    <a:pt x="3025" y="1927"/>
                    <a:pt x="4960" y="960"/>
                  </a:cubicBezTo>
                  <a:cubicBezTo>
                    <a:pt x="5478" y="729"/>
                    <a:pt x="5150" y="0"/>
                    <a:pt x="46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51"/>
            <p:cNvSpPr/>
            <p:nvPr/>
          </p:nvSpPr>
          <p:spPr>
            <a:xfrm>
              <a:off x="1688619" y="850848"/>
              <a:ext cx="63102" cy="13512"/>
            </a:xfrm>
            <a:custGeom>
              <a:avLst/>
              <a:gdLst/>
              <a:ahLst/>
              <a:cxnLst/>
              <a:rect l="l" t="t" r="r" b="b"/>
              <a:pathLst>
                <a:path w="1702" h="349" extrusionOk="0">
                  <a:moveTo>
                    <a:pt x="1360" y="0"/>
                  </a:moveTo>
                  <a:cubicBezTo>
                    <a:pt x="1216" y="0"/>
                    <a:pt x="1068" y="45"/>
                    <a:pt x="935" y="45"/>
                  </a:cubicBezTo>
                  <a:cubicBezTo>
                    <a:pt x="668" y="78"/>
                    <a:pt x="401" y="78"/>
                    <a:pt x="167" y="78"/>
                  </a:cubicBezTo>
                  <a:cubicBezTo>
                    <a:pt x="34" y="78"/>
                    <a:pt x="1" y="278"/>
                    <a:pt x="101" y="278"/>
                  </a:cubicBezTo>
                  <a:cubicBezTo>
                    <a:pt x="368" y="278"/>
                    <a:pt x="668" y="345"/>
                    <a:pt x="901" y="345"/>
                  </a:cubicBezTo>
                  <a:cubicBezTo>
                    <a:pt x="968" y="345"/>
                    <a:pt x="1046" y="349"/>
                    <a:pt x="1129" y="349"/>
                  </a:cubicBezTo>
                  <a:cubicBezTo>
                    <a:pt x="1294" y="349"/>
                    <a:pt x="1479" y="334"/>
                    <a:pt x="1635" y="245"/>
                  </a:cubicBezTo>
                  <a:cubicBezTo>
                    <a:pt x="1702" y="211"/>
                    <a:pt x="1669" y="78"/>
                    <a:pt x="1568" y="45"/>
                  </a:cubicBezTo>
                  <a:cubicBezTo>
                    <a:pt x="1502" y="11"/>
                    <a:pt x="1431" y="0"/>
                    <a:pt x="13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51"/>
            <p:cNvSpPr/>
            <p:nvPr/>
          </p:nvSpPr>
          <p:spPr>
            <a:xfrm>
              <a:off x="1624040" y="554353"/>
              <a:ext cx="74743" cy="74178"/>
            </a:xfrm>
            <a:custGeom>
              <a:avLst/>
              <a:gdLst/>
              <a:ahLst/>
              <a:cxnLst/>
              <a:rect l="l" t="t" r="r" b="b"/>
              <a:pathLst>
                <a:path w="2016" h="1916" extrusionOk="0">
                  <a:moveTo>
                    <a:pt x="1749" y="1"/>
                  </a:moveTo>
                  <a:cubicBezTo>
                    <a:pt x="1716" y="1"/>
                    <a:pt x="1680" y="10"/>
                    <a:pt x="1643" y="32"/>
                  </a:cubicBezTo>
                  <a:cubicBezTo>
                    <a:pt x="1042" y="432"/>
                    <a:pt x="442" y="1032"/>
                    <a:pt x="75" y="1699"/>
                  </a:cubicBezTo>
                  <a:cubicBezTo>
                    <a:pt x="1" y="1798"/>
                    <a:pt x="109" y="1915"/>
                    <a:pt x="212" y="1915"/>
                  </a:cubicBezTo>
                  <a:cubicBezTo>
                    <a:pt x="247" y="1915"/>
                    <a:pt x="282" y="1901"/>
                    <a:pt x="308" y="1866"/>
                  </a:cubicBezTo>
                  <a:cubicBezTo>
                    <a:pt x="775" y="1266"/>
                    <a:pt x="1276" y="765"/>
                    <a:pt x="1876" y="365"/>
                  </a:cubicBezTo>
                  <a:cubicBezTo>
                    <a:pt x="2016" y="253"/>
                    <a:pt x="1921" y="1"/>
                    <a:pt x="17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51"/>
            <p:cNvSpPr/>
            <p:nvPr/>
          </p:nvSpPr>
          <p:spPr>
            <a:xfrm>
              <a:off x="1595235" y="1072784"/>
              <a:ext cx="73409" cy="67171"/>
            </a:xfrm>
            <a:custGeom>
              <a:avLst/>
              <a:gdLst/>
              <a:ahLst/>
              <a:cxnLst/>
              <a:rect l="l" t="t" r="r" b="b"/>
              <a:pathLst>
                <a:path w="1980" h="1735" extrusionOk="0">
                  <a:moveTo>
                    <a:pt x="179" y="0"/>
                  </a:moveTo>
                  <a:cubicBezTo>
                    <a:pt x="104" y="0"/>
                    <a:pt x="1" y="127"/>
                    <a:pt x="85" y="183"/>
                  </a:cubicBezTo>
                  <a:cubicBezTo>
                    <a:pt x="652" y="650"/>
                    <a:pt x="1185" y="1117"/>
                    <a:pt x="1586" y="1650"/>
                  </a:cubicBezTo>
                  <a:cubicBezTo>
                    <a:pt x="1625" y="1710"/>
                    <a:pt x="1680" y="1734"/>
                    <a:pt x="1734" y="1734"/>
                  </a:cubicBezTo>
                  <a:cubicBezTo>
                    <a:pt x="1860" y="1734"/>
                    <a:pt x="1980" y="1601"/>
                    <a:pt x="1886" y="1484"/>
                  </a:cubicBezTo>
                  <a:cubicBezTo>
                    <a:pt x="1486" y="950"/>
                    <a:pt x="885" y="383"/>
                    <a:pt x="218" y="16"/>
                  </a:cubicBezTo>
                  <a:cubicBezTo>
                    <a:pt x="207" y="5"/>
                    <a:pt x="194" y="0"/>
                    <a:pt x="1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51"/>
            <p:cNvSpPr/>
            <p:nvPr/>
          </p:nvSpPr>
          <p:spPr>
            <a:xfrm>
              <a:off x="1032005" y="529887"/>
              <a:ext cx="655486" cy="630009"/>
            </a:xfrm>
            <a:custGeom>
              <a:avLst/>
              <a:gdLst/>
              <a:ahLst/>
              <a:cxnLst/>
              <a:rect l="l" t="t" r="r" b="b"/>
              <a:pathLst>
                <a:path w="17680" h="16273" extrusionOk="0">
                  <a:moveTo>
                    <a:pt x="8339" y="363"/>
                  </a:moveTo>
                  <a:lnTo>
                    <a:pt x="8339" y="397"/>
                  </a:lnTo>
                  <a:lnTo>
                    <a:pt x="9273" y="397"/>
                  </a:lnTo>
                  <a:cubicBezTo>
                    <a:pt x="9427" y="380"/>
                    <a:pt x="9580" y="372"/>
                    <a:pt x="9733" y="372"/>
                  </a:cubicBezTo>
                  <a:cubicBezTo>
                    <a:pt x="12637" y="372"/>
                    <a:pt x="15389" y="3297"/>
                    <a:pt x="16245" y="5801"/>
                  </a:cubicBezTo>
                  <a:cubicBezTo>
                    <a:pt x="17346" y="8869"/>
                    <a:pt x="16178" y="12138"/>
                    <a:pt x="13676" y="14140"/>
                  </a:cubicBezTo>
                  <a:cubicBezTo>
                    <a:pt x="12221" y="15259"/>
                    <a:pt x="10484" y="15857"/>
                    <a:pt x="8763" y="15857"/>
                  </a:cubicBezTo>
                  <a:cubicBezTo>
                    <a:pt x="7407" y="15857"/>
                    <a:pt x="6061" y="15486"/>
                    <a:pt x="4870" y="14707"/>
                  </a:cubicBezTo>
                  <a:cubicBezTo>
                    <a:pt x="2235" y="12972"/>
                    <a:pt x="600" y="9637"/>
                    <a:pt x="1368" y="6501"/>
                  </a:cubicBezTo>
                  <a:cubicBezTo>
                    <a:pt x="2168" y="3165"/>
                    <a:pt x="5070" y="864"/>
                    <a:pt x="8339" y="363"/>
                  </a:cubicBezTo>
                  <a:close/>
                  <a:moveTo>
                    <a:pt x="9640" y="1"/>
                  </a:moveTo>
                  <a:cubicBezTo>
                    <a:pt x="9404" y="1"/>
                    <a:pt x="9170" y="21"/>
                    <a:pt x="8940" y="63"/>
                  </a:cubicBezTo>
                  <a:cubicBezTo>
                    <a:pt x="8829" y="57"/>
                    <a:pt x="8719" y="55"/>
                    <a:pt x="8609" y="55"/>
                  </a:cubicBezTo>
                  <a:cubicBezTo>
                    <a:pt x="5463" y="55"/>
                    <a:pt x="2527" y="2332"/>
                    <a:pt x="1334" y="5200"/>
                  </a:cubicBezTo>
                  <a:cubicBezTo>
                    <a:pt x="0" y="8436"/>
                    <a:pt x="1201" y="12205"/>
                    <a:pt x="3869" y="14407"/>
                  </a:cubicBezTo>
                  <a:cubicBezTo>
                    <a:pt x="5333" y="15651"/>
                    <a:pt x="7097" y="16273"/>
                    <a:pt x="8871" y="16273"/>
                  </a:cubicBezTo>
                  <a:cubicBezTo>
                    <a:pt x="10332" y="16273"/>
                    <a:pt x="11799" y="15851"/>
                    <a:pt x="13109" y="15007"/>
                  </a:cubicBezTo>
                  <a:cubicBezTo>
                    <a:pt x="16011" y="13172"/>
                    <a:pt x="17679" y="9770"/>
                    <a:pt x="16845" y="6401"/>
                  </a:cubicBezTo>
                  <a:cubicBezTo>
                    <a:pt x="16345" y="4500"/>
                    <a:pt x="15211" y="2798"/>
                    <a:pt x="13610" y="1564"/>
                  </a:cubicBezTo>
                  <a:cubicBezTo>
                    <a:pt x="12550" y="733"/>
                    <a:pt x="11071" y="1"/>
                    <a:pt x="96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51"/>
            <p:cNvSpPr/>
            <p:nvPr/>
          </p:nvSpPr>
          <p:spPr>
            <a:xfrm>
              <a:off x="1410396" y="1182185"/>
              <a:ext cx="17351" cy="88657"/>
            </a:xfrm>
            <a:custGeom>
              <a:avLst/>
              <a:gdLst/>
              <a:ahLst/>
              <a:cxnLst/>
              <a:rect l="l" t="t" r="r" b="b"/>
              <a:pathLst>
                <a:path w="468" h="2290" extrusionOk="0">
                  <a:moveTo>
                    <a:pt x="250" y="0"/>
                  </a:moveTo>
                  <a:cubicBezTo>
                    <a:pt x="214" y="0"/>
                    <a:pt x="180" y="19"/>
                    <a:pt x="167" y="59"/>
                  </a:cubicBezTo>
                  <a:cubicBezTo>
                    <a:pt x="34" y="692"/>
                    <a:pt x="0" y="1560"/>
                    <a:pt x="200" y="2193"/>
                  </a:cubicBezTo>
                  <a:cubicBezTo>
                    <a:pt x="216" y="2256"/>
                    <a:pt x="277" y="2290"/>
                    <a:pt x="336" y="2290"/>
                  </a:cubicBezTo>
                  <a:cubicBezTo>
                    <a:pt x="402" y="2290"/>
                    <a:pt x="467" y="2248"/>
                    <a:pt x="467" y="2160"/>
                  </a:cubicBezTo>
                  <a:cubicBezTo>
                    <a:pt x="467" y="1826"/>
                    <a:pt x="367" y="1460"/>
                    <a:pt x="367" y="1126"/>
                  </a:cubicBezTo>
                  <a:cubicBezTo>
                    <a:pt x="334" y="726"/>
                    <a:pt x="367" y="392"/>
                    <a:pt x="367" y="125"/>
                  </a:cubicBezTo>
                  <a:cubicBezTo>
                    <a:pt x="367" y="44"/>
                    <a:pt x="306" y="0"/>
                    <a:pt x="2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51"/>
            <p:cNvSpPr/>
            <p:nvPr/>
          </p:nvSpPr>
          <p:spPr>
            <a:xfrm>
              <a:off x="1344228" y="427298"/>
              <a:ext cx="16128" cy="66667"/>
            </a:xfrm>
            <a:custGeom>
              <a:avLst/>
              <a:gdLst/>
              <a:ahLst/>
              <a:cxnLst/>
              <a:rect l="l" t="t" r="r" b="b"/>
              <a:pathLst>
                <a:path w="435" h="1722" extrusionOk="0">
                  <a:moveTo>
                    <a:pt x="236" y="1"/>
                  </a:moveTo>
                  <a:cubicBezTo>
                    <a:pt x="185" y="1"/>
                    <a:pt x="122" y="38"/>
                    <a:pt x="100" y="102"/>
                  </a:cubicBezTo>
                  <a:cubicBezTo>
                    <a:pt x="0" y="336"/>
                    <a:pt x="100" y="636"/>
                    <a:pt x="134" y="869"/>
                  </a:cubicBezTo>
                  <a:cubicBezTo>
                    <a:pt x="134" y="1136"/>
                    <a:pt x="167" y="1437"/>
                    <a:pt x="267" y="1670"/>
                  </a:cubicBezTo>
                  <a:cubicBezTo>
                    <a:pt x="267" y="1707"/>
                    <a:pt x="290" y="1721"/>
                    <a:pt x="318" y="1721"/>
                  </a:cubicBezTo>
                  <a:cubicBezTo>
                    <a:pt x="367" y="1721"/>
                    <a:pt x="434" y="1679"/>
                    <a:pt x="434" y="1637"/>
                  </a:cubicBezTo>
                  <a:cubicBezTo>
                    <a:pt x="434" y="1336"/>
                    <a:pt x="434" y="1036"/>
                    <a:pt x="401" y="769"/>
                  </a:cubicBezTo>
                  <a:cubicBezTo>
                    <a:pt x="401" y="503"/>
                    <a:pt x="401" y="269"/>
                    <a:pt x="301" y="36"/>
                  </a:cubicBezTo>
                  <a:cubicBezTo>
                    <a:pt x="289" y="12"/>
                    <a:pt x="264" y="1"/>
                    <a:pt x="2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51"/>
            <p:cNvSpPr/>
            <p:nvPr/>
          </p:nvSpPr>
          <p:spPr>
            <a:xfrm>
              <a:off x="1063961" y="519318"/>
              <a:ext cx="67662" cy="71739"/>
            </a:xfrm>
            <a:custGeom>
              <a:avLst/>
              <a:gdLst/>
              <a:ahLst/>
              <a:cxnLst/>
              <a:rect l="l" t="t" r="r" b="b"/>
              <a:pathLst>
                <a:path w="1825" h="1853" extrusionOk="0">
                  <a:moveTo>
                    <a:pt x="277" y="1"/>
                  </a:moveTo>
                  <a:cubicBezTo>
                    <a:pt x="150" y="1"/>
                    <a:pt x="1" y="127"/>
                    <a:pt x="72" y="269"/>
                  </a:cubicBezTo>
                  <a:cubicBezTo>
                    <a:pt x="506" y="903"/>
                    <a:pt x="1039" y="1437"/>
                    <a:pt x="1640" y="1837"/>
                  </a:cubicBezTo>
                  <a:cubicBezTo>
                    <a:pt x="1650" y="1848"/>
                    <a:pt x="1663" y="1853"/>
                    <a:pt x="1676" y="1853"/>
                  </a:cubicBezTo>
                  <a:cubicBezTo>
                    <a:pt x="1743" y="1853"/>
                    <a:pt x="1824" y="1721"/>
                    <a:pt x="1740" y="1637"/>
                  </a:cubicBezTo>
                  <a:cubicBezTo>
                    <a:pt x="1240" y="1170"/>
                    <a:pt x="839" y="636"/>
                    <a:pt x="406" y="69"/>
                  </a:cubicBezTo>
                  <a:cubicBezTo>
                    <a:pt x="377" y="21"/>
                    <a:pt x="329" y="1"/>
                    <a:pt x="2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51"/>
            <p:cNvSpPr/>
            <p:nvPr/>
          </p:nvSpPr>
          <p:spPr>
            <a:xfrm>
              <a:off x="1053433" y="1080527"/>
              <a:ext cx="58578" cy="56911"/>
            </a:xfrm>
            <a:custGeom>
              <a:avLst/>
              <a:gdLst/>
              <a:ahLst/>
              <a:cxnLst/>
              <a:rect l="l" t="t" r="r" b="b"/>
              <a:pathLst>
                <a:path w="1580" h="1470" extrusionOk="0">
                  <a:moveTo>
                    <a:pt x="1458" y="0"/>
                  </a:moveTo>
                  <a:cubicBezTo>
                    <a:pt x="1446" y="0"/>
                    <a:pt x="1434" y="5"/>
                    <a:pt x="1423" y="16"/>
                  </a:cubicBezTo>
                  <a:cubicBezTo>
                    <a:pt x="956" y="350"/>
                    <a:pt x="523" y="750"/>
                    <a:pt x="156" y="1150"/>
                  </a:cubicBezTo>
                  <a:cubicBezTo>
                    <a:pt x="0" y="1280"/>
                    <a:pt x="127" y="1470"/>
                    <a:pt x="269" y="1470"/>
                  </a:cubicBezTo>
                  <a:cubicBezTo>
                    <a:pt x="310" y="1470"/>
                    <a:pt x="352" y="1454"/>
                    <a:pt x="389" y="1417"/>
                  </a:cubicBezTo>
                  <a:cubicBezTo>
                    <a:pt x="790" y="983"/>
                    <a:pt x="1190" y="616"/>
                    <a:pt x="1524" y="183"/>
                  </a:cubicBezTo>
                  <a:cubicBezTo>
                    <a:pt x="1579" y="127"/>
                    <a:pt x="1518" y="0"/>
                    <a:pt x="14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51"/>
            <p:cNvSpPr/>
            <p:nvPr/>
          </p:nvSpPr>
          <p:spPr>
            <a:xfrm>
              <a:off x="949150" y="824563"/>
              <a:ext cx="77932" cy="16105"/>
            </a:xfrm>
            <a:custGeom>
              <a:avLst/>
              <a:gdLst/>
              <a:ahLst/>
              <a:cxnLst/>
              <a:rect l="l" t="t" r="r" b="b"/>
              <a:pathLst>
                <a:path w="2102" h="416" extrusionOk="0">
                  <a:moveTo>
                    <a:pt x="431" y="1"/>
                  </a:moveTo>
                  <a:cubicBezTo>
                    <a:pt x="364" y="1"/>
                    <a:pt x="298" y="7"/>
                    <a:pt x="234" y="23"/>
                  </a:cubicBezTo>
                  <a:cubicBezTo>
                    <a:pt x="100" y="23"/>
                    <a:pt x="0" y="190"/>
                    <a:pt x="134" y="257"/>
                  </a:cubicBezTo>
                  <a:cubicBezTo>
                    <a:pt x="384" y="373"/>
                    <a:pt x="701" y="415"/>
                    <a:pt x="1026" y="415"/>
                  </a:cubicBezTo>
                  <a:cubicBezTo>
                    <a:pt x="1351" y="415"/>
                    <a:pt x="1685" y="373"/>
                    <a:pt x="1968" y="323"/>
                  </a:cubicBezTo>
                  <a:cubicBezTo>
                    <a:pt x="2102" y="290"/>
                    <a:pt x="2035" y="90"/>
                    <a:pt x="1935" y="90"/>
                  </a:cubicBezTo>
                  <a:lnTo>
                    <a:pt x="1068" y="90"/>
                  </a:lnTo>
                  <a:cubicBezTo>
                    <a:pt x="865" y="65"/>
                    <a:pt x="643" y="1"/>
                    <a:pt x="4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51"/>
            <p:cNvSpPr/>
            <p:nvPr/>
          </p:nvSpPr>
          <p:spPr>
            <a:xfrm>
              <a:off x="1184259" y="910581"/>
              <a:ext cx="80267" cy="67132"/>
            </a:xfrm>
            <a:custGeom>
              <a:avLst/>
              <a:gdLst/>
              <a:ahLst/>
              <a:cxnLst/>
              <a:rect l="l" t="t" r="r" b="b"/>
              <a:pathLst>
                <a:path w="2165" h="1734" extrusionOk="0">
                  <a:moveTo>
                    <a:pt x="951" y="0"/>
                  </a:moveTo>
                  <a:cubicBezTo>
                    <a:pt x="368" y="0"/>
                    <a:pt x="1" y="829"/>
                    <a:pt x="330" y="1337"/>
                  </a:cubicBezTo>
                  <a:cubicBezTo>
                    <a:pt x="494" y="1600"/>
                    <a:pt x="804" y="1733"/>
                    <a:pt x="1112" y="1733"/>
                  </a:cubicBezTo>
                  <a:cubicBezTo>
                    <a:pt x="1429" y="1733"/>
                    <a:pt x="1745" y="1592"/>
                    <a:pt x="1897" y="1304"/>
                  </a:cubicBezTo>
                  <a:cubicBezTo>
                    <a:pt x="2164" y="703"/>
                    <a:pt x="1797" y="36"/>
                    <a:pt x="1163" y="36"/>
                  </a:cubicBezTo>
                  <a:cubicBezTo>
                    <a:pt x="1090" y="12"/>
                    <a:pt x="1019" y="0"/>
                    <a:pt x="9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51"/>
            <p:cNvSpPr/>
            <p:nvPr/>
          </p:nvSpPr>
          <p:spPr>
            <a:xfrm>
              <a:off x="1457848" y="663598"/>
              <a:ext cx="81194" cy="67325"/>
            </a:xfrm>
            <a:custGeom>
              <a:avLst/>
              <a:gdLst/>
              <a:ahLst/>
              <a:cxnLst/>
              <a:rect l="l" t="t" r="r" b="b"/>
              <a:pathLst>
                <a:path w="2190" h="1739" extrusionOk="0">
                  <a:moveTo>
                    <a:pt x="1164" y="20"/>
                  </a:moveTo>
                  <a:cubicBezTo>
                    <a:pt x="1155" y="20"/>
                    <a:pt x="1155" y="28"/>
                    <a:pt x="1189" y="45"/>
                  </a:cubicBezTo>
                  <a:cubicBezTo>
                    <a:pt x="1189" y="28"/>
                    <a:pt x="1172" y="20"/>
                    <a:pt x="1164" y="20"/>
                  </a:cubicBezTo>
                  <a:close/>
                  <a:moveTo>
                    <a:pt x="948" y="1"/>
                  </a:moveTo>
                  <a:cubicBezTo>
                    <a:pt x="353" y="1"/>
                    <a:pt x="0" y="843"/>
                    <a:pt x="355" y="1346"/>
                  </a:cubicBezTo>
                  <a:cubicBezTo>
                    <a:pt x="517" y="1605"/>
                    <a:pt x="812" y="1738"/>
                    <a:pt x="1108" y="1738"/>
                  </a:cubicBezTo>
                  <a:cubicBezTo>
                    <a:pt x="1421" y="1738"/>
                    <a:pt x="1735" y="1588"/>
                    <a:pt x="1889" y="1279"/>
                  </a:cubicBezTo>
                  <a:cubicBezTo>
                    <a:pt x="2189" y="712"/>
                    <a:pt x="1789" y="45"/>
                    <a:pt x="1189" y="45"/>
                  </a:cubicBezTo>
                  <a:cubicBezTo>
                    <a:pt x="1105" y="14"/>
                    <a:pt x="1024" y="1"/>
                    <a:pt x="9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51"/>
            <p:cNvSpPr/>
            <p:nvPr/>
          </p:nvSpPr>
          <p:spPr>
            <a:xfrm>
              <a:off x="1345187" y="763553"/>
              <a:ext cx="61544" cy="58498"/>
            </a:xfrm>
            <a:custGeom>
              <a:avLst/>
              <a:gdLst/>
              <a:ahLst/>
              <a:cxnLst/>
              <a:rect l="l" t="t" r="r" b="b"/>
              <a:pathLst>
                <a:path w="1660" h="1511" extrusionOk="0">
                  <a:moveTo>
                    <a:pt x="1317" y="1"/>
                  </a:moveTo>
                  <a:cubicBezTo>
                    <a:pt x="1218" y="1"/>
                    <a:pt x="1107" y="120"/>
                    <a:pt x="1159" y="198"/>
                  </a:cubicBezTo>
                  <a:cubicBezTo>
                    <a:pt x="1392" y="498"/>
                    <a:pt x="1392" y="965"/>
                    <a:pt x="1059" y="1166"/>
                  </a:cubicBezTo>
                  <a:cubicBezTo>
                    <a:pt x="951" y="1233"/>
                    <a:pt x="811" y="1268"/>
                    <a:pt x="669" y="1268"/>
                  </a:cubicBezTo>
                  <a:cubicBezTo>
                    <a:pt x="459" y="1268"/>
                    <a:pt x="244" y="1191"/>
                    <a:pt x="125" y="1032"/>
                  </a:cubicBezTo>
                  <a:cubicBezTo>
                    <a:pt x="120" y="1027"/>
                    <a:pt x="114" y="1025"/>
                    <a:pt x="108" y="1025"/>
                  </a:cubicBezTo>
                  <a:cubicBezTo>
                    <a:pt x="67" y="1025"/>
                    <a:pt x="1" y="1103"/>
                    <a:pt x="58" y="1132"/>
                  </a:cubicBezTo>
                  <a:cubicBezTo>
                    <a:pt x="225" y="1332"/>
                    <a:pt x="325" y="1466"/>
                    <a:pt x="592" y="1499"/>
                  </a:cubicBezTo>
                  <a:cubicBezTo>
                    <a:pt x="637" y="1507"/>
                    <a:pt x="685" y="1511"/>
                    <a:pt x="735" y="1511"/>
                  </a:cubicBezTo>
                  <a:cubicBezTo>
                    <a:pt x="909" y="1511"/>
                    <a:pt x="1104" y="1462"/>
                    <a:pt x="1259" y="1332"/>
                  </a:cubicBezTo>
                  <a:cubicBezTo>
                    <a:pt x="1626" y="999"/>
                    <a:pt x="1659" y="432"/>
                    <a:pt x="1392" y="31"/>
                  </a:cubicBezTo>
                  <a:cubicBezTo>
                    <a:pt x="1371" y="10"/>
                    <a:pt x="1344" y="1"/>
                    <a:pt x="13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51"/>
            <p:cNvSpPr/>
            <p:nvPr/>
          </p:nvSpPr>
          <p:spPr>
            <a:xfrm>
              <a:off x="1312712" y="596859"/>
              <a:ext cx="144592" cy="119552"/>
            </a:xfrm>
            <a:custGeom>
              <a:avLst/>
              <a:gdLst/>
              <a:ahLst/>
              <a:cxnLst/>
              <a:rect l="l" t="t" r="r" b="b"/>
              <a:pathLst>
                <a:path w="3900" h="3088" extrusionOk="0">
                  <a:moveTo>
                    <a:pt x="1994" y="1"/>
                  </a:moveTo>
                  <a:cubicBezTo>
                    <a:pt x="1667" y="1"/>
                    <a:pt x="1336" y="94"/>
                    <a:pt x="1034" y="301"/>
                  </a:cubicBezTo>
                  <a:cubicBezTo>
                    <a:pt x="167" y="902"/>
                    <a:pt x="0" y="2403"/>
                    <a:pt x="867" y="3070"/>
                  </a:cubicBezTo>
                  <a:cubicBezTo>
                    <a:pt x="892" y="3082"/>
                    <a:pt x="918" y="3088"/>
                    <a:pt x="944" y="3088"/>
                  </a:cubicBezTo>
                  <a:cubicBezTo>
                    <a:pt x="1053" y="3088"/>
                    <a:pt x="1143" y="2984"/>
                    <a:pt x="1034" y="2903"/>
                  </a:cubicBezTo>
                  <a:cubicBezTo>
                    <a:pt x="400" y="2269"/>
                    <a:pt x="400" y="1068"/>
                    <a:pt x="1201" y="568"/>
                  </a:cubicBezTo>
                  <a:cubicBezTo>
                    <a:pt x="1437" y="420"/>
                    <a:pt x="1686" y="353"/>
                    <a:pt x="1931" y="353"/>
                  </a:cubicBezTo>
                  <a:cubicBezTo>
                    <a:pt x="2621" y="353"/>
                    <a:pt x="3272" y="879"/>
                    <a:pt x="3469" y="1569"/>
                  </a:cubicBezTo>
                  <a:cubicBezTo>
                    <a:pt x="3482" y="1643"/>
                    <a:pt x="3549" y="1676"/>
                    <a:pt x="3624" y="1676"/>
                  </a:cubicBezTo>
                  <a:cubicBezTo>
                    <a:pt x="3751" y="1676"/>
                    <a:pt x="3899" y="1582"/>
                    <a:pt x="3836" y="1435"/>
                  </a:cubicBezTo>
                  <a:cubicBezTo>
                    <a:pt x="3621" y="598"/>
                    <a:pt x="2822" y="1"/>
                    <a:pt x="19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51"/>
            <p:cNvSpPr/>
            <p:nvPr/>
          </p:nvSpPr>
          <p:spPr>
            <a:xfrm>
              <a:off x="1132136" y="728751"/>
              <a:ext cx="154232" cy="153195"/>
            </a:xfrm>
            <a:custGeom>
              <a:avLst/>
              <a:gdLst/>
              <a:ahLst/>
              <a:cxnLst/>
              <a:rect l="l" t="t" r="r" b="b"/>
              <a:pathLst>
                <a:path w="4160" h="3957" extrusionOk="0">
                  <a:moveTo>
                    <a:pt x="2309" y="0"/>
                  </a:moveTo>
                  <a:cubicBezTo>
                    <a:pt x="1881" y="0"/>
                    <a:pt x="1444" y="137"/>
                    <a:pt x="1068" y="430"/>
                  </a:cubicBezTo>
                  <a:cubicBezTo>
                    <a:pt x="1" y="1364"/>
                    <a:pt x="134" y="3232"/>
                    <a:pt x="1369" y="3933"/>
                  </a:cubicBezTo>
                  <a:cubicBezTo>
                    <a:pt x="1397" y="3950"/>
                    <a:pt x="1425" y="3957"/>
                    <a:pt x="1452" y="3957"/>
                  </a:cubicBezTo>
                  <a:cubicBezTo>
                    <a:pt x="1583" y="3957"/>
                    <a:pt x="1679" y="3782"/>
                    <a:pt x="1569" y="3699"/>
                  </a:cubicBezTo>
                  <a:cubicBezTo>
                    <a:pt x="802" y="2932"/>
                    <a:pt x="301" y="1764"/>
                    <a:pt x="1202" y="864"/>
                  </a:cubicBezTo>
                  <a:cubicBezTo>
                    <a:pt x="1538" y="527"/>
                    <a:pt x="1940" y="377"/>
                    <a:pt x="2337" y="377"/>
                  </a:cubicBezTo>
                  <a:cubicBezTo>
                    <a:pt x="2963" y="377"/>
                    <a:pt x="3577" y="752"/>
                    <a:pt x="3904" y="1364"/>
                  </a:cubicBezTo>
                  <a:cubicBezTo>
                    <a:pt x="3937" y="1386"/>
                    <a:pt x="3978" y="1397"/>
                    <a:pt x="4016" y="1397"/>
                  </a:cubicBezTo>
                  <a:cubicBezTo>
                    <a:pt x="4093" y="1397"/>
                    <a:pt x="4159" y="1353"/>
                    <a:pt x="4137" y="1264"/>
                  </a:cubicBezTo>
                  <a:cubicBezTo>
                    <a:pt x="3856" y="464"/>
                    <a:pt x="3098" y="0"/>
                    <a:pt x="2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45" name="Google Shape;1645;p51"/>
          <p:cNvGrpSpPr/>
          <p:nvPr/>
        </p:nvGrpSpPr>
        <p:grpSpPr>
          <a:xfrm>
            <a:off x="3582648" y="604159"/>
            <a:ext cx="1978695" cy="1836278"/>
            <a:chOff x="678655" y="1286475"/>
            <a:chExt cx="1216012" cy="1128489"/>
          </a:xfrm>
        </p:grpSpPr>
        <p:sp>
          <p:nvSpPr>
            <p:cNvPr id="1646" name="Google Shape;1646;p51"/>
            <p:cNvSpPr/>
            <p:nvPr/>
          </p:nvSpPr>
          <p:spPr>
            <a:xfrm>
              <a:off x="678655" y="1286475"/>
              <a:ext cx="1216012" cy="1128489"/>
            </a:xfrm>
            <a:custGeom>
              <a:avLst/>
              <a:gdLst/>
              <a:ahLst/>
              <a:cxnLst/>
              <a:rect l="l" t="t" r="r" b="b"/>
              <a:pathLst>
                <a:path w="36172" h="33571" extrusionOk="0">
                  <a:moveTo>
                    <a:pt x="18201" y="0"/>
                  </a:moveTo>
                  <a:cubicBezTo>
                    <a:pt x="14598" y="0"/>
                    <a:pt x="10978" y="1092"/>
                    <a:pt x="8055" y="3236"/>
                  </a:cubicBezTo>
                  <a:cubicBezTo>
                    <a:pt x="2402" y="7370"/>
                    <a:pt x="1" y="15181"/>
                    <a:pt x="2007" y="21808"/>
                  </a:cubicBezTo>
                  <a:cubicBezTo>
                    <a:pt x="2767" y="24513"/>
                    <a:pt x="4438" y="26975"/>
                    <a:pt x="6566" y="28981"/>
                  </a:cubicBezTo>
                  <a:cubicBezTo>
                    <a:pt x="7417" y="29741"/>
                    <a:pt x="8329" y="30410"/>
                    <a:pt x="9271" y="31018"/>
                  </a:cubicBezTo>
                  <a:lnTo>
                    <a:pt x="9302" y="31018"/>
                  </a:lnTo>
                  <a:cubicBezTo>
                    <a:pt x="9545" y="31170"/>
                    <a:pt x="9758" y="31291"/>
                    <a:pt x="10001" y="31443"/>
                  </a:cubicBezTo>
                  <a:lnTo>
                    <a:pt x="10031" y="31473"/>
                  </a:lnTo>
                  <a:cubicBezTo>
                    <a:pt x="10761" y="31869"/>
                    <a:pt x="11521" y="32233"/>
                    <a:pt x="12311" y="32507"/>
                  </a:cubicBezTo>
                  <a:cubicBezTo>
                    <a:pt x="12341" y="32507"/>
                    <a:pt x="12402" y="32537"/>
                    <a:pt x="12402" y="32537"/>
                  </a:cubicBezTo>
                  <a:cubicBezTo>
                    <a:pt x="12615" y="32598"/>
                    <a:pt x="12797" y="32689"/>
                    <a:pt x="13040" y="32750"/>
                  </a:cubicBezTo>
                  <a:cubicBezTo>
                    <a:pt x="13101" y="32750"/>
                    <a:pt x="13162" y="32811"/>
                    <a:pt x="13223" y="32811"/>
                  </a:cubicBezTo>
                  <a:cubicBezTo>
                    <a:pt x="13405" y="32872"/>
                    <a:pt x="13648" y="32932"/>
                    <a:pt x="13831" y="32993"/>
                  </a:cubicBezTo>
                  <a:cubicBezTo>
                    <a:pt x="13922" y="32993"/>
                    <a:pt x="13952" y="33024"/>
                    <a:pt x="14013" y="33024"/>
                  </a:cubicBezTo>
                  <a:cubicBezTo>
                    <a:pt x="14256" y="33115"/>
                    <a:pt x="14469" y="33145"/>
                    <a:pt x="14712" y="33176"/>
                  </a:cubicBezTo>
                  <a:lnTo>
                    <a:pt x="14773" y="33176"/>
                  </a:lnTo>
                  <a:cubicBezTo>
                    <a:pt x="15046" y="33206"/>
                    <a:pt x="15320" y="33297"/>
                    <a:pt x="15594" y="33328"/>
                  </a:cubicBezTo>
                  <a:cubicBezTo>
                    <a:pt x="15624" y="33328"/>
                    <a:pt x="15654" y="33328"/>
                    <a:pt x="15746" y="33358"/>
                  </a:cubicBezTo>
                  <a:cubicBezTo>
                    <a:pt x="15958" y="33419"/>
                    <a:pt x="16141" y="33449"/>
                    <a:pt x="16384" y="33449"/>
                  </a:cubicBezTo>
                  <a:cubicBezTo>
                    <a:pt x="16445" y="33449"/>
                    <a:pt x="16536" y="33449"/>
                    <a:pt x="16657" y="33480"/>
                  </a:cubicBezTo>
                  <a:cubicBezTo>
                    <a:pt x="16840" y="33480"/>
                    <a:pt x="16992" y="33510"/>
                    <a:pt x="17174" y="33510"/>
                  </a:cubicBezTo>
                  <a:lnTo>
                    <a:pt x="18208" y="33510"/>
                  </a:lnTo>
                  <a:cubicBezTo>
                    <a:pt x="18481" y="33510"/>
                    <a:pt x="18724" y="33510"/>
                    <a:pt x="18998" y="33480"/>
                  </a:cubicBezTo>
                  <a:cubicBezTo>
                    <a:pt x="19028" y="33510"/>
                    <a:pt x="19089" y="33571"/>
                    <a:pt x="19150" y="33571"/>
                  </a:cubicBezTo>
                  <a:cubicBezTo>
                    <a:pt x="20214" y="33480"/>
                    <a:pt x="21278" y="33297"/>
                    <a:pt x="22341" y="32993"/>
                  </a:cubicBezTo>
                  <a:cubicBezTo>
                    <a:pt x="22767" y="32872"/>
                    <a:pt x="23193" y="32720"/>
                    <a:pt x="23557" y="32598"/>
                  </a:cubicBezTo>
                  <a:cubicBezTo>
                    <a:pt x="24348" y="32294"/>
                    <a:pt x="25138" y="31960"/>
                    <a:pt x="25898" y="31534"/>
                  </a:cubicBezTo>
                  <a:cubicBezTo>
                    <a:pt x="29849" y="29407"/>
                    <a:pt x="33010" y="25729"/>
                    <a:pt x="34257" y="21352"/>
                  </a:cubicBezTo>
                  <a:cubicBezTo>
                    <a:pt x="36171" y="14817"/>
                    <a:pt x="33557" y="7339"/>
                    <a:pt x="28147" y="3236"/>
                  </a:cubicBezTo>
                  <a:cubicBezTo>
                    <a:pt x="27965" y="3084"/>
                    <a:pt x="27721" y="2932"/>
                    <a:pt x="27539" y="2780"/>
                  </a:cubicBezTo>
                  <a:cubicBezTo>
                    <a:pt x="27478" y="2750"/>
                    <a:pt x="27418" y="2719"/>
                    <a:pt x="27357" y="2658"/>
                  </a:cubicBezTo>
                  <a:cubicBezTo>
                    <a:pt x="27205" y="2567"/>
                    <a:pt x="27053" y="2476"/>
                    <a:pt x="26901" y="2355"/>
                  </a:cubicBezTo>
                  <a:cubicBezTo>
                    <a:pt x="26810" y="2324"/>
                    <a:pt x="26749" y="2294"/>
                    <a:pt x="26718" y="2263"/>
                  </a:cubicBezTo>
                  <a:cubicBezTo>
                    <a:pt x="26566" y="2142"/>
                    <a:pt x="26354" y="2051"/>
                    <a:pt x="26202" y="1990"/>
                  </a:cubicBezTo>
                  <a:cubicBezTo>
                    <a:pt x="26171" y="1959"/>
                    <a:pt x="26111" y="1899"/>
                    <a:pt x="26050" y="1899"/>
                  </a:cubicBezTo>
                  <a:cubicBezTo>
                    <a:pt x="23652" y="627"/>
                    <a:pt x="20931" y="0"/>
                    <a:pt x="18201" y="0"/>
                  </a:cubicBezTo>
                  <a:close/>
                </a:path>
              </a:pathLst>
            </a:custGeom>
            <a:solidFill>
              <a:schemeClr val="accent6"/>
            </a:solidFill>
            <a:ln w="381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47" name="Google Shape;1647;p51"/>
            <p:cNvGrpSpPr/>
            <p:nvPr/>
          </p:nvGrpSpPr>
          <p:grpSpPr>
            <a:xfrm>
              <a:off x="729804" y="1325440"/>
              <a:ext cx="1119892" cy="1038455"/>
              <a:chOff x="729804" y="1325440"/>
              <a:chExt cx="1119892" cy="1038455"/>
            </a:xfrm>
          </p:grpSpPr>
          <p:sp>
            <p:nvSpPr>
              <p:cNvPr id="1648" name="Google Shape;1648;p51"/>
              <p:cNvSpPr/>
              <p:nvPr/>
            </p:nvSpPr>
            <p:spPr>
              <a:xfrm>
                <a:off x="1346496" y="1406414"/>
                <a:ext cx="466573" cy="825613"/>
              </a:xfrm>
              <a:custGeom>
                <a:avLst/>
                <a:gdLst/>
                <a:ahLst/>
                <a:cxnLst/>
                <a:rect l="l" t="t" r="r" b="b"/>
                <a:pathLst>
                  <a:path w="15108" h="26734" extrusionOk="0">
                    <a:moveTo>
                      <a:pt x="6597" y="0"/>
                    </a:moveTo>
                    <a:cubicBezTo>
                      <a:pt x="5533" y="183"/>
                      <a:pt x="4530" y="456"/>
                      <a:pt x="3497" y="821"/>
                    </a:cubicBezTo>
                    <a:cubicBezTo>
                      <a:pt x="2767" y="1095"/>
                      <a:pt x="2250" y="1277"/>
                      <a:pt x="1734" y="1854"/>
                    </a:cubicBezTo>
                    <a:cubicBezTo>
                      <a:pt x="1065" y="2645"/>
                      <a:pt x="1369" y="3557"/>
                      <a:pt x="1977" y="4286"/>
                    </a:cubicBezTo>
                    <a:cubicBezTo>
                      <a:pt x="3162" y="5684"/>
                      <a:pt x="5351" y="5806"/>
                      <a:pt x="6384" y="7447"/>
                    </a:cubicBezTo>
                    <a:cubicBezTo>
                      <a:pt x="6870" y="8237"/>
                      <a:pt x="7022" y="9271"/>
                      <a:pt x="6414" y="10031"/>
                    </a:cubicBezTo>
                    <a:cubicBezTo>
                      <a:pt x="6050" y="10487"/>
                      <a:pt x="5442" y="10639"/>
                      <a:pt x="5016" y="11003"/>
                    </a:cubicBezTo>
                    <a:cubicBezTo>
                      <a:pt x="4317" y="11581"/>
                      <a:pt x="4621" y="12280"/>
                      <a:pt x="4378" y="12979"/>
                    </a:cubicBezTo>
                    <a:cubicBezTo>
                      <a:pt x="3983" y="14013"/>
                      <a:pt x="2585" y="14165"/>
                      <a:pt x="1734" y="14712"/>
                    </a:cubicBezTo>
                    <a:cubicBezTo>
                      <a:pt x="1" y="15836"/>
                      <a:pt x="335" y="18298"/>
                      <a:pt x="670" y="20061"/>
                    </a:cubicBezTo>
                    <a:cubicBezTo>
                      <a:pt x="882" y="21125"/>
                      <a:pt x="1126" y="22159"/>
                      <a:pt x="1399" y="23162"/>
                    </a:cubicBezTo>
                    <a:cubicBezTo>
                      <a:pt x="1551" y="23678"/>
                      <a:pt x="1703" y="24195"/>
                      <a:pt x="1855" y="24682"/>
                    </a:cubicBezTo>
                    <a:cubicBezTo>
                      <a:pt x="1977" y="25046"/>
                      <a:pt x="2129" y="25958"/>
                      <a:pt x="2433" y="26140"/>
                    </a:cubicBezTo>
                    <a:lnTo>
                      <a:pt x="2493" y="26140"/>
                    </a:lnTo>
                    <a:cubicBezTo>
                      <a:pt x="2585" y="26292"/>
                      <a:pt x="2645" y="26414"/>
                      <a:pt x="2767" y="26505"/>
                    </a:cubicBezTo>
                    <a:cubicBezTo>
                      <a:pt x="2919" y="26657"/>
                      <a:pt x="3132" y="26733"/>
                      <a:pt x="3337" y="26733"/>
                    </a:cubicBezTo>
                    <a:cubicBezTo>
                      <a:pt x="3542" y="26733"/>
                      <a:pt x="3740" y="26657"/>
                      <a:pt x="3861" y="26505"/>
                    </a:cubicBezTo>
                    <a:cubicBezTo>
                      <a:pt x="4013" y="26353"/>
                      <a:pt x="4104" y="26171"/>
                      <a:pt x="4104" y="25989"/>
                    </a:cubicBezTo>
                    <a:lnTo>
                      <a:pt x="4226" y="25654"/>
                    </a:lnTo>
                    <a:cubicBezTo>
                      <a:pt x="4256" y="25593"/>
                      <a:pt x="4317" y="25441"/>
                      <a:pt x="4317" y="25411"/>
                    </a:cubicBezTo>
                    <a:cubicBezTo>
                      <a:pt x="4530" y="24985"/>
                      <a:pt x="4743" y="24621"/>
                      <a:pt x="5016" y="24165"/>
                    </a:cubicBezTo>
                    <a:cubicBezTo>
                      <a:pt x="5381" y="23557"/>
                      <a:pt x="5898" y="22979"/>
                      <a:pt x="6445" y="22493"/>
                    </a:cubicBezTo>
                    <a:cubicBezTo>
                      <a:pt x="7752" y="21338"/>
                      <a:pt x="10032" y="20426"/>
                      <a:pt x="9241" y="18359"/>
                    </a:cubicBezTo>
                    <a:cubicBezTo>
                      <a:pt x="8785" y="17143"/>
                      <a:pt x="7813" y="16292"/>
                      <a:pt x="7782" y="14925"/>
                    </a:cubicBezTo>
                    <a:cubicBezTo>
                      <a:pt x="7782" y="14824"/>
                      <a:pt x="7866" y="14765"/>
                      <a:pt x="7963" y="14765"/>
                    </a:cubicBezTo>
                    <a:cubicBezTo>
                      <a:pt x="7984" y="14765"/>
                      <a:pt x="8005" y="14767"/>
                      <a:pt x="8025" y="14773"/>
                    </a:cubicBezTo>
                    <a:lnTo>
                      <a:pt x="8025" y="14621"/>
                    </a:lnTo>
                    <a:cubicBezTo>
                      <a:pt x="8025" y="14590"/>
                      <a:pt x="8056" y="14499"/>
                      <a:pt x="8117" y="14499"/>
                    </a:cubicBezTo>
                    <a:cubicBezTo>
                      <a:pt x="11156" y="14590"/>
                      <a:pt x="10943" y="18967"/>
                      <a:pt x="13557" y="19879"/>
                    </a:cubicBezTo>
                    <a:cubicBezTo>
                      <a:pt x="13436" y="19788"/>
                      <a:pt x="13497" y="19636"/>
                      <a:pt x="13649" y="19636"/>
                    </a:cubicBezTo>
                    <a:cubicBezTo>
                      <a:pt x="14044" y="18450"/>
                      <a:pt x="14348" y="17235"/>
                      <a:pt x="14469" y="15988"/>
                    </a:cubicBezTo>
                    <a:cubicBezTo>
                      <a:pt x="15108" y="9757"/>
                      <a:pt x="12007" y="3222"/>
                      <a:pt x="65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9" name="Google Shape;1649;p51"/>
              <p:cNvSpPr/>
              <p:nvPr/>
            </p:nvSpPr>
            <p:spPr>
              <a:xfrm>
                <a:off x="777672" y="1336527"/>
                <a:ext cx="986603" cy="1017115"/>
              </a:xfrm>
              <a:custGeom>
                <a:avLst/>
                <a:gdLst/>
                <a:ahLst/>
                <a:cxnLst/>
                <a:rect l="l" t="t" r="r" b="b"/>
                <a:pathLst>
                  <a:path w="31947" h="32935" extrusionOk="0">
                    <a:moveTo>
                      <a:pt x="16673" y="1"/>
                    </a:moveTo>
                    <a:cubicBezTo>
                      <a:pt x="12997" y="1"/>
                      <a:pt x="9311" y="1153"/>
                      <a:pt x="6414" y="3388"/>
                    </a:cubicBezTo>
                    <a:cubicBezTo>
                      <a:pt x="7738" y="3388"/>
                      <a:pt x="9013" y="3484"/>
                      <a:pt x="10327" y="3484"/>
                    </a:cubicBezTo>
                    <a:cubicBezTo>
                      <a:pt x="10491" y="3484"/>
                      <a:pt x="10656" y="3482"/>
                      <a:pt x="10821" y="3479"/>
                    </a:cubicBezTo>
                    <a:cubicBezTo>
                      <a:pt x="11059" y="3479"/>
                      <a:pt x="11343" y="3443"/>
                      <a:pt x="11621" y="3443"/>
                    </a:cubicBezTo>
                    <a:cubicBezTo>
                      <a:pt x="12017" y="3443"/>
                      <a:pt x="12400" y="3517"/>
                      <a:pt x="12614" y="3874"/>
                    </a:cubicBezTo>
                    <a:cubicBezTo>
                      <a:pt x="13557" y="5516"/>
                      <a:pt x="9879" y="6397"/>
                      <a:pt x="8876" y="6579"/>
                    </a:cubicBezTo>
                    <a:cubicBezTo>
                      <a:pt x="8876" y="6610"/>
                      <a:pt x="8906" y="6610"/>
                      <a:pt x="8906" y="6610"/>
                    </a:cubicBezTo>
                    <a:cubicBezTo>
                      <a:pt x="9666" y="7643"/>
                      <a:pt x="11885" y="10652"/>
                      <a:pt x="9727" y="11473"/>
                    </a:cubicBezTo>
                    <a:cubicBezTo>
                      <a:pt x="9180" y="11716"/>
                      <a:pt x="8268" y="11412"/>
                      <a:pt x="7842" y="11899"/>
                    </a:cubicBezTo>
                    <a:cubicBezTo>
                      <a:pt x="7690" y="12142"/>
                      <a:pt x="7751" y="12446"/>
                      <a:pt x="7508" y="12659"/>
                    </a:cubicBezTo>
                    <a:cubicBezTo>
                      <a:pt x="6839" y="13297"/>
                      <a:pt x="5684" y="13054"/>
                      <a:pt x="4894" y="13236"/>
                    </a:cubicBezTo>
                    <a:cubicBezTo>
                      <a:pt x="6231" y="14938"/>
                      <a:pt x="8237" y="15972"/>
                      <a:pt x="9514" y="17704"/>
                    </a:cubicBezTo>
                    <a:cubicBezTo>
                      <a:pt x="9909" y="18251"/>
                      <a:pt x="10244" y="18829"/>
                      <a:pt x="10426" y="19467"/>
                    </a:cubicBezTo>
                    <a:cubicBezTo>
                      <a:pt x="10699" y="20409"/>
                      <a:pt x="10335" y="22051"/>
                      <a:pt x="11459" y="22476"/>
                    </a:cubicBezTo>
                    <a:cubicBezTo>
                      <a:pt x="12037" y="22659"/>
                      <a:pt x="12675" y="22476"/>
                      <a:pt x="13101" y="22993"/>
                    </a:cubicBezTo>
                    <a:cubicBezTo>
                      <a:pt x="13374" y="23388"/>
                      <a:pt x="13374" y="23875"/>
                      <a:pt x="13283" y="24300"/>
                    </a:cubicBezTo>
                    <a:cubicBezTo>
                      <a:pt x="12949" y="26033"/>
                      <a:pt x="11307" y="27826"/>
                      <a:pt x="10092" y="29042"/>
                    </a:cubicBezTo>
                    <a:cubicBezTo>
                      <a:pt x="10061" y="29072"/>
                      <a:pt x="10061" y="29072"/>
                      <a:pt x="10031" y="29072"/>
                    </a:cubicBezTo>
                    <a:cubicBezTo>
                      <a:pt x="10072" y="29175"/>
                      <a:pt x="9988" y="29250"/>
                      <a:pt x="9901" y="29250"/>
                    </a:cubicBezTo>
                    <a:cubicBezTo>
                      <a:pt x="9859" y="29250"/>
                      <a:pt x="9817" y="29233"/>
                      <a:pt x="9788" y="29194"/>
                    </a:cubicBezTo>
                    <a:cubicBezTo>
                      <a:pt x="9149" y="28312"/>
                      <a:pt x="8572" y="27431"/>
                      <a:pt x="7751" y="26732"/>
                    </a:cubicBezTo>
                    <a:cubicBezTo>
                      <a:pt x="6870" y="26002"/>
                      <a:pt x="5927" y="25607"/>
                      <a:pt x="4894" y="25151"/>
                    </a:cubicBezTo>
                    <a:cubicBezTo>
                      <a:pt x="3526" y="24543"/>
                      <a:pt x="2614" y="23631"/>
                      <a:pt x="2432" y="22112"/>
                    </a:cubicBezTo>
                    <a:cubicBezTo>
                      <a:pt x="2219" y="20440"/>
                      <a:pt x="3040" y="19467"/>
                      <a:pt x="3648" y="18069"/>
                    </a:cubicBezTo>
                    <a:cubicBezTo>
                      <a:pt x="4164" y="17157"/>
                      <a:pt x="3891" y="16428"/>
                      <a:pt x="2827" y="15881"/>
                    </a:cubicBezTo>
                    <a:cubicBezTo>
                      <a:pt x="2523" y="15850"/>
                      <a:pt x="2189" y="15820"/>
                      <a:pt x="1854" y="15820"/>
                    </a:cubicBezTo>
                    <a:cubicBezTo>
                      <a:pt x="1520" y="15789"/>
                      <a:pt x="1216" y="15789"/>
                      <a:pt x="912" y="15668"/>
                    </a:cubicBezTo>
                    <a:cubicBezTo>
                      <a:pt x="639" y="15546"/>
                      <a:pt x="395" y="15455"/>
                      <a:pt x="243" y="15242"/>
                    </a:cubicBezTo>
                    <a:lnTo>
                      <a:pt x="243" y="15242"/>
                    </a:lnTo>
                    <a:cubicBezTo>
                      <a:pt x="0" y="18191"/>
                      <a:pt x="487" y="21139"/>
                      <a:pt x="1824" y="23753"/>
                    </a:cubicBezTo>
                    <a:cubicBezTo>
                      <a:pt x="4733" y="29601"/>
                      <a:pt x="10957" y="32934"/>
                      <a:pt x="17370" y="32934"/>
                    </a:cubicBezTo>
                    <a:cubicBezTo>
                      <a:pt x="17457" y="32934"/>
                      <a:pt x="17543" y="32934"/>
                      <a:pt x="17630" y="32932"/>
                    </a:cubicBezTo>
                    <a:cubicBezTo>
                      <a:pt x="17660" y="32932"/>
                      <a:pt x="17691" y="32872"/>
                      <a:pt x="17721" y="32872"/>
                    </a:cubicBezTo>
                    <a:cubicBezTo>
                      <a:pt x="23952" y="32355"/>
                      <a:pt x="29636" y="28130"/>
                      <a:pt x="31946" y="22385"/>
                    </a:cubicBezTo>
                    <a:lnTo>
                      <a:pt x="31946" y="22385"/>
                    </a:lnTo>
                    <a:cubicBezTo>
                      <a:pt x="31921" y="22387"/>
                      <a:pt x="31895" y="22388"/>
                      <a:pt x="31870" y="22388"/>
                    </a:cubicBezTo>
                    <a:cubicBezTo>
                      <a:pt x="31048" y="22388"/>
                      <a:pt x="30292" y="21455"/>
                      <a:pt x="29879" y="20865"/>
                    </a:cubicBezTo>
                    <a:cubicBezTo>
                      <a:pt x="29423" y="20197"/>
                      <a:pt x="29180" y="19406"/>
                      <a:pt x="28663" y="18707"/>
                    </a:cubicBezTo>
                    <a:cubicBezTo>
                      <a:pt x="28520" y="18469"/>
                      <a:pt x="27421" y="17105"/>
                      <a:pt x="26838" y="17105"/>
                    </a:cubicBezTo>
                    <a:cubicBezTo>
                      <a:pt x="26678" y="17105"/>
                      <a:pt x="26557" y="17207"/>
                      <a:pt x="26505" y="17461"/>
                    </a:cubicBezTo>
                    <a:lnTo>
                      <a:pt x="26475" y="17491"/>
                    </a:lnTo>
                    <a:cubicBezTo>
                      <a:pt x="26657" y="19224"/>
                      <a:pt x="28724" y="20592"/>
                      <a:pt x="27903" y="22416"/>
                    </a:cubicBezTo>
                    <a:cubicBezTo>
                      <a:pt x="27660" y="23084"/>
                      <a:pt x="27083" y="23540"/>
                      <a:pt x="26536" y="23935"/>
                    </a:cubicBezTo>
                    <a:cubicBezTo>
                      <a:pt x="25381" y="24817"/>
                      <a:pt x="24317" y="25577"/>
                      <a:pt x="23496" y="26823"/>
                    </a:cubicBezTo>
                    <a:cubicBezTo>
                      <a:pt x="23071" y="27488"/>
                      <a:pt x="22738" y="29478"/>
                      <a:pt x="21685" y="29478"/>
                    </a:cubicBezTo>
                    <a:cubicBezTo>
                      <a:pt x="21534" y="29478"/>
                      <a:pt x="21369" y="29437"/>
                      <a:pt x="21186" y="29346"/>
                    </a:cubicBezTo>
                    <a:cubicBezTo>
                      <a:pt x="20517" y="29042"/>
                      <a:pt x="20244" y="28160"/>
                      <a:pt x="20001" y="27522"/>
                    </a:cubicBezTo>
                    <a:cubicBezTo>
                      <a:pt x="19666" y="26428"/>
                      <a:pt x="19362" y="25303"/>
                      <a:pt x="19089" y="24209"/>
                    </a:cubicBezTo>
                    <a:cubicBezTo>
                      <a:pt x="18724" y="22416"/>
                      <a:pt x="18177" y="20409"/>
                      <a:pt x="18602" y="18616"/>
                    </a:cubicBezTo>
                    <a:cubicBezTo>
                      <a:pt x="19058" y="16884"/>
                      <a:pt x="20305" y="16640"/>
                      <a:pt x="21672" y="15850"/>
                    </a:cubicBezTo>
                    <a:cubicBezTo>
                      <a:pt x="22827" y="15212"/>
                      <a:pt x="22219" y="14482"/>
                      <a:pt x="22675" y="13570"/>
                    </a:cubicBezTo>
                    <a:cubicBezTo>
                      <a:pt x="22949" y="13054"/>
                      <a:pt x="23496" y="12811"/>
                      <a:pt x="23952" y="12507"/>
                    </a:cubicBezTo>
                    <a:cubicBezTo>
                      <a:pt x="25715" y="11291"/>
                      <a:pt x="24621" y="9497"/>
                      <a:pt x="23162" y="8677"/>
                    </a:cubicBezTo>
                    <a:cubicBezTo>
                      <a:pt x="22341" y="8190"/>
                      <a:pt x="21368" y="7886"/>
                      <a:pt x="20608" y="7279"/>
                    </a:cubicBezTo>
                    <a:cubicBezTo>
                      <a:pt x="19666" y="6458"/>
                      <a:pt x="18906" y="4938"/>
                      <a:pt x="19788" y="3844"/>
                    </a:cubicBezTo>
                    <a:cubicBezTo>
                      <a:pt x="20274" y="3236"/>
                      <a:pt x="21156" y="2962"/>
                      <a:pt x="21824" y="2750"/>
                    </a:cubicBezTo>
                    <a:cubicBezTo>
                      <a:pt x="22736" y="2446"/>
                      <a:pt x="23709" y="2172"/>
                      <a:pt x="24651" y="2020"/>
                    </a:cubicBezTo>
                    <a:cubicBezTo>
                      <a:pt x="24499" y="1899"/>
                      <a:pt x="24317" y="1807"/>
                      <a:pt x="24104" y="1716"/>
                    </a:cubicBezTo>
                    <a:cubicBezTo>
                      <a:pt x="21814" y="565"/>
                      <a:pt x="19246" y="1"/>
                      <a:pt x="1667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0" name="Google Shape;1650;p51"/>
              <p:cNvSpPr/>
              <p:nvPr/>
            </p:nvSpPr>
            <p:spPr>
              <a:xfrm>
                <a:off x="784219" y="1449588"/>
                <a:ext cx="435598" cy="778208"/>
              </a:xfrm>
              <a:custGeom>
                <a:avLst/>
                <a:gdLst/>
                <a:ahLst/>
                <a:cxnLst/>
                <a:rect l="l" t="t" r="r" b="b"/>
                <a:pathLst>
                  <a:path w="14105" h="25199" extrusionOk="0">
                    <a:moveTo>
                      <a:pt x="5867" y="0"/>
                    </a:moveTo>
                    <a:cubicBezTo>
                      <a:pt x="5442" y="335"/>
                      <a:pt x="5016" y="730"/>
                      <a:pt x="4621" y="1095"/>
                    </a:cubicBezTo>
                    <a:cubicBezTo>
                      <a:pt x="2007" y="3800"/>
                      <a:pt x="366" y="7417"/>
                      <a:pt x="1" y="11186"/>
                    </a:cubicBezTo>
                    <a:cubicBezTo>
                      <a:pt x="913" y="12493"/>
                      <a:pt x="3405" y="11216"/>
                      <a:pt x="3861" y="13101"/>
                    </a:cubicBezTo>
                    <a:cubicBezTo>
                      <a:pt x="3983" y="13618"/>
                      <a:pt x="3831" y="14134"/>
                      <a:pt x="3618" y="14590"/>
                    </a:cubicBezTo>
                    <a:cubicBezTo>
                      <a:pt x="3101" y="15685"/>
                      <a:pt x="2463" y="16536"/>
                      <a:pt x="2433" y="17782"/>
                    </a:cubicBezTo>
                    <a:cubicBezTo>
                      <a:pt x="2402" y="19119"/>
                      <a:pt x="2949" y="20214"/>
                      <a:pt x="4104" y="20913"/>
                    </a:cubicBezTo>
                    <a:cubicBezTo>
                      <a:pt x="4864" y="21308"/>
                      <a:pt x="5685" y="21551"/>
                      <a:pt x="6445" y="21976"/>
                    </a:cubicBezTo>
                    <a:cubicBezTo>
                      <a:pt x="7752" y="22676"/>
                      <a:pt x="8998" y="23831"/>
                      <a:pt x="9667" y="25198"/>
                    </a:cubicBezTo>
                    <a:cubicBezTo>
                      <a:pt x="10336" y="24408"/>
                      <a:pt x="14105" y="20244"/>
                      <a:pt x="12098" y="19302"/>
                    </a:cubicBezTo>
                    <a:cubicBezTo>
                      <a:pt x="11582" y="19089"/>
                      <a:pt x="10974" y="19332"/>
                      <a:pt x="10427" y="18876"/>
                    </a:cubicBezTo>
                    <a:cubicBezTo>
                      <a:pt x="10153" y="18663"/>
                      <a:pt x="10032" y="18329"/>
                      <a:pt x="9971" y="17964"/>
                    </a:cubicBezTo>
                    <a:cubicBezTo>
                      <a:pt x="9819" y="17296"/>
                      <a:pt x="9910" y="16596"/>
                      <a:pt x="9728" y="15928"/>
                    </a:cubicBezTo>
                    <a:cubicBezTo>
                      <a:pt x="9424" y="14894"/>
                      <a:pt x="8755" y="14074"/>
                      <a:pt x="8025" y="13344"/>
                    </a:cubicBezTo>
                    <a:cubicBezTo>
                      <a:pt x="6810" y="12128"/>
                      <a:pt x="5351" y="11216"/>
                      <a:pt x="4287" y="9849"/>
                    </a:cubicBezTo>
                    <a:cubicBezTo>
                      <a:pt x="4196" y="9727"/>
                      <a:pt x="4256" y="9575"/>
                      <a:pt x="4378" y="9545"/>
                    </a:cubicBezTo>
                    <a:lnTo>
                      <a:pt x="4408" y="9514"/>
                    </a:lnTo>
                    <a:cubicBezTo>
                      <a:pt x="5107" y="8998"/>
                      <a:pt x="6050" y="9393"/>
                      <a:pt x="6718" y="8937"/>
                    </a:cubicBezTo>
                    <a:cubicBezTo>
                      <a:pt x="7266" y="8542"/>
                      <a:pt x="7022" y="8025"/>
                      <a:pt x="7509" y="7721"/>
                    </a:cubicBezTo>
                    <a:cubicBezTo>
                      <a:pt x="7700" y="7612"/>
                      <a:pt x="7917" y="7582"/>
                      <a:pt x="8142" y="7582"/>
                    </a:cubicBezTo>
                    <a:cubicBezTo>
                      <a:pt x="8405" y="7582"/>
                      <a:pt x="8678" y="7622"/>
                      <a:pt x="8932" y="7622"/>
                    </a:cubicBezTo>
                    <a:cubicBezTo>
                      <a:pt x="9426" y="7622"/>
                      <a:pt x="9846" y="7469"/>
                      <a:pt x="9971" y="6566"/>
                    </a:cubicBezTo>
                    <a:cubicBezTo>
                      <a:pt x="10123" y="5441"/>
                      <a:pt x="8937" y="4013"/>
                      <a:pt x="8329" y="3162"/>
                    </a:cubicBezTo>
                    <a:cubicBezTo>
                      <a:pt x="8238" y="3070"/>
                      <a:pt x="8329" y="2979"/>
                      <a:pt x="8390" y="2918"/>
                    </a:cubicBezTo>
                    <a:cubicBezTo>
                      <a:pt x="8329" y="2858"/>
                      <a:pt x="8329" y="2675"/>
                      <a:pt x="8481" y="2615"/>
                    </a:cubicBezTo>
                    <a:cubicBezTo>
                      <a:pt x="9272" y="2402"/>
                      <a:pt x="10457" y="2219"/>
                      <a:pt x="11126" y="1672"/>
                    </a:cubicBezTo>
                    <a:cubicBezTo>
                      <a:pt x="11551" y="1368"/>
                      <a:pt x="12190" y="456"/>
                      <a:pt x="11369" y="183"/>
                    </a:cubicBezTo>
                    <a:cubicBezTo>
                      <a:pt x="11301" y="168"/>
                      <a:pt x="11221" y="162"/>
                      <a:pt x="11135" y="162"/>
                    </a:cubicBezTo>
                    <a:cubicBezTo>
                      <a:pt x="10877" y="162"/>
                      <a:pt x="10563" y="213"/>
                      <a:pt x="10336" y="213"/>
                    </a:cubicBezTo>
                    <a:cubicBezTo>
                      <a:pt x="9877" y="213"/>
                      <a:pt x="9413" y="219"/>
                      <a:pt x="8949" y="219"/>
                    </a:cubicBezTo>
                    <a:cubicBezTo>
                      <a:pt x="7904" y="219"/>
                      <a:pt x="6856" y="190"/>
                      <a:pt x="586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1" name="Google Shape;1651;p51"/>
              <p:cNvSpPr/>
              <p:nvPr/>
            </p:nvSpPr>
            <p:spPr>
              <a:xfrm>
                <a:off x="812384" y="1400330"/>
                <a:ext cx="346841" cy="499216"/>
              </a:xfrm>
              <a:custGeom>
                <a:avLst/>
                <a:gdLst/>
                <a:ahLst/>
                <a:cxnLst/>
                <a:rect l="l" t="t" r="r" b="b"/>
                <a:pathLst>
                  <a:path w="11231" h="16165" extrusionOk="0">
                    <a:moveTo>
                      <a:pt x="10054" y="1"/>
                    </a:moveTo>
                    <a:cubicBezTo>
                      <a:pt x="9998" y="1"/>
                      <a:pt x="9940" y="5"/>
                      <a:pt x="9879" y="15"/>
                    </a:cubicBezTo>
                    <a:cubicBezTo>
                      <a:pt x="8329" y="258"/>
                      <a:pt x="6749" y="1595"/>
                      <a:pt x="5624" y="2629"/>
                    </a:cubicBezTo>
                    <a:cubicBezTo>
                      <a:pt x="4317" y="3754"/>
                      <a:pt x="3223" y="5121"/>
                      <a:pt x="2402" y="6611"/>
                    </a:cubicBezTo>
                    <a:cubicBezTo>
                      <a:pt x="791" y="9438"/>
                      <a:pt x="1" y="12933"/>
                      <a:pt x="548" y="16125"/>
                    </a:cubicBezTo>
                    <a:cubicBezTo>
                      <a:pt x="548" y="16150"/>
                      <a:pt x="569" y="16165"/>
                      <a:pt x="593" y="16165"/>
                    </a:cubicBezTo>
                    <a:cubicBezTo>
                      <a:pt x="628" y="16165"/>
                      <a:pt x="670" y="16135"/>
                      <a:pt x="670" y="16064"/>
                    </a:cubicBezTo>
                    <a:cubicBezTo>
                      <a:pt x="882" y="12842"/>
                      <a:pt x="1794" y="9954"/>
                      <a:pt x="3557" y="7310"/>
                    </a:cubicBezTo>
                    <a:cubicBezTo>
                      <a:pt x="4408" y="6094"/>
                      <a:pt x="5381" y="4939"/>
                      <a:pt x="6536" y="3997"/>
                    </a:cubicBezTo>
                    <a:cubicBezTo>
                      <a:pt x="7782" y="2933"/>
                      <a:pt x="9272" y="2386"/>
                      <a:pt x="10548" y="1474"/>
                    </a:cubicBezTo>
                    <a:cubicBezTo>
                      <a:pt x="11231" y="990"/>
                      <a:pt x="10875" y="1"/>
                      <a:pt x="1005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2" name="Google Shape;1652;p51"/>
              <p:cNvSpPr/>
              <p:nvPr/>
            </p:nvSpPr>
            <p:spPr>
              <a:xfrm>
                <a:off x="729804" y="1325440"/>
                <a:ext cx="1119892" cy="1038455"/>
              </a:xfrm>
              <a:custGeom>
                <a:avLst/>
                <a:gdLst/>
                <a:ahLst/>
                <a:cxnLst/>
                <a:rect l="l" t="t" r="r" b="b"/>
                <a:pathLst>
                  <a:path w="36263" h="33626" extrusionOk="0">
                    <a:moveTo>
                      <a:pt x="7690" y="4020"/>
                    </a:moveTo>
                    <a:cubicBezTo>
                      <a:pt x="8702" y="4206"/>
                      <a:pt x="9729" y="4266"/>
                      <a:pt x="10750" y="4266"/>
                    </a:cubicBezTo>
                    <a:cubicBezTo>
                      <a:pt x="11231" y="4266"/>
                      <a:pt x="11712" y="4253"/>
                      <a:pt x="12189" y="4233"/>
                    </a:cubicBezTo>
                    <a:cubicBezTo>
                      <a:pt x="12417" y="4233"/>
                      <a:pt x="12730" y="4182"/>
                      <a:pt x="12975" y="4182"/>
                    </a:cubicBezTo>
                    <a:cubicBezTo>
                      <a:pt x="13057" y="4182"/>
                      <a:pt x="13131" y="4188"/>
                      <a:pt x="13192" y="4203"/>
                    </a:cubicBezTo>
                    <a:cubicBezTo>
                      <a:pt x="14043" y="4476"/>
                      <a:pt x="13405" y="5388"/>
                      <a:pt x="12979" y="5692"/>
                    </a:cubicBezTo>
                    <a:cubicBezTo>
                      <a:pt x="12280" y="6239"/>
                      <a:pt x="11155" y="6452"/>
                      <a:pt x="10304" y="6635"/>
                    </a:cubicBezTo>
                    <a:cubicBezTo>
                      <a:pt x="10122" y="6695"/>
                      <a:pt x="10152" y="6878"/>
                      <a:pt x="10243" y="6938"/>
                    </a:cubicBezTo>
                    <a:cubicBezTo>
                      <a:pt x="10152" y="6999"/>
                      <a:pt x="10091" y="7060"/>
                      <a:pt x="10152" y="7182"/>
                    </a:cubicBezTo>
                    <a:cubicBezTo>
                      <a:pt x="10760" y="8033"/>
                      <a:pt x="11946" y="9461"/>
                      <a:pt x="11794" y="10586"/>
                    </a:cubicBezTo>
                    <a:cubicBezTo>
                      <a:pt x="11669" y="11489"/>
                      <a:pt x="11249" y="11642"/>
                      <a:pt x="10759" y="11642"/>
                    </a:cubicBezTo>
                    <a:cubicBezTo>
                      <a:pt x="10507" y="11642"/>
                      <a:pt x="10237" y="11602"/>
                      <a:pt x="9979" y="11602"/>
                    </a:cubicBezTo>
                    <a:cubicBezTo>
                      <a:pt x="9758" y="11602"/>
                      <a:pt x="9546" y="11632"/>
                      <a:pt x="9362" y="11741"/>
                    </a:cubicBezTo>
                    <a:cubicBezTo>
                      <a:pt x="8876" y="12045"/>
                      <a:pt x="9088" y="12592"/>
                      <a:pt x="8572" y="12957"/>
                    </a:cubicBezTo>
                    <a:cubicBezTo>
                      <a:pt x="7873" y="13413"/>
                      <a:pt x="6961" y="13018"/>
                      <a:pt x="6262" y="13534"/>
                    </a:cubicBezTo>
                    <a:cubicBezTo>
                      <a:pt x="6201" y="13534"/>
                      <a:pt x="6201" y="13534"/>
                      <a:pt x="6201" y="13565"/>
                    </a:cubicBezTo>
                    <a:cubicBezTo>
                      <a:pt x="6140" y="13595"/>
                      <a:pt x="6049" y="13747"/>
                      <a:pt x="6140" y="13869"/>
                    </a:cubicBezTo>
                    <a:cubicBezTo>
                      <a:pt x="7204" y="15236"/>
                      <a:pt x="8632" y="16148"/>
                      <a:pt x="9848" y="17364"/>
                    </a:cubicBezTo>
                    <a:cubicBezTo>
                      <a:pt x="10578" y="18094"/>
                      <a:pt x="11277" y="18914"/>
                      <a:pt x="11581" y="19948"/>
                    </a:cubicBezTo>
                    <a:cubicBezTo>
                      <a:pt x="11763" y="20616"/>
                      <a:pt x="11642" y="21316"/>
                      <a:pt x="11794" y="21984"/>
                    </a:cubicBezTo>
                    <a:cubicBezTo>
                      <a:pt x="11885" y="22349"/>
                      <a:pt x="11976" y="22683"/>
                      <a:pt x="12249" y="22896"/>
                    </a:cubicBezTo>
                    <a:cubicBezTo>
                      <a:pt x="12736" y="23322"/>
                      <a:pt x="13344" y="23109"/>
                      <a:pt x="13860" y="23322"/>
                    </a:cubicBezTo>
                    <a:cubicBezTo>
                      <a:pt x="15867" y="24264"/>
                      <a:pt x="12098" y="28428"/>
                      <a:pt x="11429" y="29218"/>
                    </a:cubicBezTo>
                    <a:cubicBezTo>
                      <a:pt x="10760" y="27851"/>
                      <a:pt x="9514" y="26696"/>
                      <a:pt x="8298" y="25996"/>
                    </a:cubicBezTo>
                    <a:cubicBezTo>
                      <a:pt x="7538" y="25571"/>
                      <a:pt x="6657" y="25328"/>
                      <a:pt x="5927" y="24933"/>
                    </a:cubicBezTo>
                    <a:cubicBezTo>
                      <a:pt x="4772" y="24234"/>
                      <a:pt x="4225" y="23139"/>
                      <a:pt x="4255" y="21802"/>
                    </a:cubicBezTo>
                    <a:cubicBezTo>
                      <a:pt x="4316" y="20556"/>
                      <a:pt x="4955" y="19705"/>
                      <a:pt x="5441" y="18610"/>
                    </a:cubicBezTo>
                    <a:cubicBezTo>
                      <a:pt x="5684" y="18154"/>
                      <a:pt x="5836" y="17668"/>
                      <a:pt x="5714" y="17121"/>
                    </a:cubicBezTo>
                    <a:cubicBezTo>
                      <a:pt x="5289" y="15236"/>
                      <a:pt x="2736" y="16513"/>
                      <a:pt x="1824" y="15206"/>
                    </a:cubicBezTo>
                    <a:cubicBezTo>
                      <a:pt x="2219" y="11437"/>
                      <a:pt x="3860" y="7820"/>
                      <a:pt x="6474" y="5115"/>
                    </a:cubicBezTo>
                    <a:cubicBezTo>
                      <a:pt x="6869" y="4750"/>
                      <a:pt x="7265" y="4355"/>
                      <a:pt x="7690" y="4020"/>
                    </a:cubicBezTo>
                    <a:close/>
                    <a:moveTo>
                      <a:pt x="26627" y="2653"/>
                    </a:moveTo>
                    <a:cubicBezTo>
                      <a:pt x="31976" y="5875"/>
                      <a:pt x="35107" y="12410"/>
                      <a:pt x="34469" y="18641"/>
                    </a:cubicBezTo>
                    <a:cubicBezTo>
                      <a:pt x="34347" y="19917"/>
                      <a:pt x="34074" y="21133"/>
                      <a:pt x="33587" y="22379"/>
                    </a:cubicBezTo>
                    <a:cubicBezTo>
                      <a:pt x="33496" y="22379"/>
                      <a:pt x="33405" y="22531"/>
                      <a:pt x="33526" y="22592"/>
                    </a:cubicBezTo>
                    <a:cubicBezTo>
                      <a:pt x="30943" y="21680"/>
                      <a:pt x="31156" y="17303"/>
                      <a:pt x="28086" y="17243"/>
                    </a:cubicBezTo>
                    <a:cubicBezTo>
                      <a:pt x="28025" y="17243"/>
                      <a:pt x="27994" y="17273"/>
                      <a:pt x="27994" y="17364"/>
                    </a:cubicBezTo>
                    <a:lnTo>
                      <a:pt x="27994" y="17516"/>
                    </a:lnTo>
                    <a:cubicBezTo>
                      <a:pt x="27963" y="17500"/>
                      <a:pt x="27932" y="17493"/>
                      <a:pt x="27902" y="17493"/>
                    </a:cubicBezTo>
                    <a:cubicBezTo>
                      <a:pt x="27818" y="17493"/>
                      <a:pt x="27751" y="17555"/>
                      <a:pt x="27751" y="17668"/>
                    </a:cubicBezTo>
                    <a:cubicBezTo>
                      <a:pt x="27751" y="19036"/>
                      <a:pt x="28754" y="19857"/>
                      <a:pt x="29210" y="21072"/>
                    </a:cubicBezTo>
                    <a:cubicBezTo>
                      <a:pt x="30001" y="23170"/>
                      <a:pt x="27721" y="24082"/>
                      <a:pt x="26414" y="25206"/>
                    </a:cubicBezTo>
                    <a:cubicBezTo>
                      <a:pt x="25897" y="25723"/>
                      <a:pt x="25380" y="26270"/>
                      <a:pt x="24985" y="26878"/>
                    </a:cubicBezTo>
                    <a:cubicBezTo>
                      <a:pt x="24712" y="27273"/>
                      <a:pt x="24529" y="27638"/>
                      <a:pt x="24317" y="28063"/>
                    </a:cubicBezTo>
                    <a:cubicBezTo>
                      <a:pt x="24286" y="28094"/>
                      <a:pt x="24256" y="28246"/>
                      <a:pt x="24225" y="28307"/>
                    </a:cubicBezTo>
                    <a:lnTo>
                      <a:pt x="24104" y="28641"/>
                    </a:lnTo>
                    <a:cubicBezTo>
                      <a:pt x="24104" y="28823"/>
                      <a:pt x="24043" y="29006"/>
                      <a:pt x="23891" y="29188"/>
                    </a:cubicBezTo>
                    <a:cubicBezTo>
                      <a:pt x="23724" y="29340"/>
                      <a:pt x="23511" y="29416"/>
                      <a:pt x="23306" y="29416"/>
                    </a:cubicBezTo>
                    <a:cubicBezTo>
                      <a:pt x="23101" y="29416"/>
                      <a:pt x="22903" y="29340"/>
                      <a:pt x="22766" y="29188"/>
                    </a:cubicBezTo>
                    <a:cubicBezTo>
                      <a:pt x="22675" y="29066"/>
                      <a:pt x="22584" y="28945"/>
                      <a:pt x="22493" y="28793"/>
                    </a:cubicBezTo>
                    <a:lnTo>
                      <a:pt x="22432" y="28793"/>
                    </a:lnTo>
                    <a:cubicBezTo>
                      <a:pt x="22128" y="28550"/>
                      <a:pt x="21976" y="27699"/>
                      <a:pt x="21855" y="27334"/>
                    </a:cubicBezTo>
                    <a:cubicBezTo>
                      <a:pt x="21703" y="26848"/>
                      <a:pt x="21551" y="26331"/>
                      <a:pt x="21399" y="25814"/>
                    </a:cubicBezTo>
                    <a:cubicBezTo>
                      <a:pt x="21095" y="24811"/>
                      <a:pt x="20882" y="23778"/>
                      <a:pt x="20669" y="22714"/>
                    </a:cubicBezTo>
                    <a:cubicBezTo>
                      <a:pt x="20335" y="20951"/>
                      <a:pt x="20000" y="18489"/>
                      <a:pt x="21733" y="17364"/>
                    </a:cubicBezTo>
                    <a:cubicBezTo>
                      <a:pt x="22554" y="16817"/>
                      <a:pt x="23952" y="16665"/>
                      <a:pt x="24377" y="15632"/>
                    </a:cubicBezTo>
                    <a:cubicBezTo>
                      <a:pt x="24621" y="14933"/>
                      <a:pt x="24317" y="14294"/>
                      <a:pt x="25016" y="13686"/>
                    </a:cubicBezTo>
                    <a:cubicBezTo>
                      <a:pt x="25472" y="13291"/>
                      <a:pt x="26049" y="13139"/>
                      <a:pt x="26414" y="12683"/>
                    </a:cubicBezTo>
                    <a:cubicBezTo>
                      <a:pt x="27022" y="11923"/>
                      <a:pt x="26870" y="10890"/>
                      <a:pt x="26383" y="10100"/>
                    </a:cubicBezTo>
                    <a:cubicBezTo>
                      <a:pt x="25411" y="8458"/>
                      <a:pt x="23192" y="8367"/>
                      <a:pt x="21976" y="6938"/>
                    </a:cubicBezTo>
                    <a:cubicBezTo>
                      <a:pt x="21368" y="6239"/>
                      <a:pt x="21095" y="5328"/>
                      <a:pt x="21763" y="4507"/>
                    </a:cubicBezTo>
                    <a:cubicBezTo>
                      <a:pt x="22250" y="3960"/>
                      <a:pt x="22766" y="3747"/>
                      <a:pt x="23496" y="3504"/>
                    </a:cubicBezTo>
                    <a:cubicBezTo>
                      <a:pt x="24529" y="3139"/>
                      <a:pt x="25563" y="2896"/>
                      <a:pt x="26627" y="2653"/>
                    </a:cubicBezTo>
                    <a:close/>
                    <a:moveTo>
                      <a:pt x="18338" y="395"/>
                    </a:moveTo>
                    <a:cubicBezTo>
                      <a:pt x="20889" y="395"/>
                      <a:pt x="23434" y="947"/>
                      <a:pt x="25715" y="2075"/>
                    </a:cubicBezTo>
                    <a:cubicBezTo>
                      <a:pt x="25897" y="2197"/>
                      <a:pt x="26049" y="2258"/>
                      <a:pt x="26232" y="2379"/>
                    </a:cubicBezTo>
                    <a:cubicBezTo>
                      <a:pt x="25289" y="2531"/>
                      <a:pt x="24347" y="2774"/>
                      <a:pt x="23435" y="3109"/>
                    </a:cubicBezTo>
                    <a:cubicBezTo>
                      <a:pt x="22736" y="3352"/>
                      <a:pt x="21855" y="3595"/>
                      <a:pt x="21368" y="4203"/>
                    </a:cubicBezTo>
                    <a:cubicBezTo>
                      <a:pt x="20487" y="5358"/>
                      <a:pt x="21247" y="6878"/>
                      <a:pt x="22219" y="7638"/>
                    </a:cubicBezTo>
                    <a:cubicBezTo>
                      <a:pt x="22979" y="8245"/>
                      <a:pt x="23921" y="8549"/>
                      <a:pt x="24742" y="9036"/>
                    </a:cubicBezTo>
                    <a:cubicBezTo>
                      <a:pt x="26171" y="9917"/>
                      <a:pt x="27295" y="11650"/>
                      <a:pt x="25563" y="12866"/>
                    </a:cubicBezTo>
                    <a:cubicBezTo>
                      <a:pt x="25107" y="13200"/>
                      <a:pt x="24529" y="13413"/>
                      <a:pt x="24256" y="13929"/>
                    </a:cubicBezTo>
                    <a:cubicBezTo>
                      <a:pt x="23800" y="14811"/>
                      <a:pt x="24408" y="15571"/>
                      <a:pt x="23283" y="16209"/>
                    </a:cubicBezTo>
                    <a:cubicBezTo>
                      <a:pt x="21855" y="17030"/>
                      <a:pt x="20608" y="17243"/>
                      <a:pt x="20183" y="19006"/>
                    </a:cubicBezTo>
                    <a:cubicBezTo>
                      <a:pt x="19727" y="20799"/>
                      <a:pt x="20274" y="22835"/>
                      <a:pt x="20699" y="24568"/>
                    </a:cubicBezTo>
                    <a:cubicBezTo>
                      <a:pt x="20912" y="25723"/>
                      <a:pt x="21216" y="26817"/>
                      <a:pt x="21611" y="27881"/>
                    </a:cubicBezTo>
                    <a:cubicBezTo>
                      <a:pt x="21824" y="28519"/>
                      <a:pt x="22098" y="29370"/>
                      <a:pt x="22766" y="29705"/>
                    </a:cubicBezTo>
                    <a:cubicBezTo>
                      <a:pt x="22951" y="29797"/>
                      <a:pt x="23118" y="29838"/>
                      <a:pt x="23270" y="29838"/>
                    </a:cubicBezTo>
                    <a:cubicBezTo>
                      <a:pt x="24320" y="29838"/>
                      <a:pt x="24656" y="27876"/>
                      <a:pt x="25107" y="27212"/>
                    </a:cubicBezTo>
                    <a:cubicBezTo>
                      <a:pt x="25897" y="25936"/>
                      <a:pt x="26991" y="25176"/>
                      <a:pt x="28146" y="24325"/>
                    </a:cubicBezTo>
                    <a:cubicBezTo>
                      <a:pt x="28663" y="23899"/>
                      <a:pt x="29241" y="23443"/>
                      <a:pt x="29514" y="22805"/>
                    </a:cubicBezTo>
                    <a:cubicBezTo>
                      <a:pt x="30305" y="20920"/>
                      <a:pt x="28238" y="19553"/>
                      <a:pt x="28055" y="17850"/>
                    </a:cubicBezTo>
                    <a:cubicBezTo>
                      <a:pt x="28086" y="17850"/>
                      <a:pt x="28086" y="17850"/>
                      <a:pt x="28086" y="17820"/>
                    </a:cubicBezTo>
                    <a:cubicBezTo>
                      <a:pt x="28138" y="17563"/>
                      <a:pt x="28261" y="17461"/>
                      <a:pt x="28423" y="17461"/>
                    </a:cubicBezTo>
                    <a:cubicBezTo>
                      <a:pt x="29008" y="17461"/>
                      <a:pt x="30107" y="18804"/>
                      <a:pt x="30274" y="19066"/>
                    </a:cubicBezTo>
                    <a:cubicBezTo>
                      <a:pt x="30669" y="19765"/>
                      <a:pt x="30943" y="20556"/>
                      <a:pt x="31399" y="21224"/>
                    </a:cubicBezTo>
                    <a:cubicBezTo>
                      <a:pt x="31824" y="21832"/>
                      <a:pt x="32615" y="22744"/>
                      <a:pt x="33466" y="22744"/>
                    </a:cubicBezTo>
                    <a:cubicBezTo>
                      <a:pt x="31125" y="28489"/>
                      <a:pt x="25472" y="32744"/>
                      <a:pt x="19271" y="33291"/>
                    </a:cubicBezTo>
                    <a:cubicBezTo>
                      <a:pt x="19241" y="33291"/>
                      <a:pt x="19210" y="33291"/>
                      <a:pt x="19149" y="33322"/>
                    </a:cubicBezTo>
                    <a:cubicBezTo>
                      <a:pt x="19010" y="33325"/>
                      <a:pt x="18871" y="33327"/>
                      <a:pt x="18732" y="33327"/>
                    </a:cubicBezTo>
                    <a:cubicBezTo>
                      <a:pt x="12431" y="33327"/>
                      <a:pt x="6258" y="29972"/>
                      <a:pt x="3344" y="24173"/>
                    </a:cubicBezTo>
                    <a:cubicBezTo>
                      <a:pt x="2067" y="21528"/>
                      <a:pt x="1581" y="18580"/>
                      <a:pt x="1793" y="15662"/>
                    </a:cubicBezTo>
                    <a:lnTo>
                      <a:pt x="1793" y="15662"/>
                    </a:lnTo>
                    <a:cubicBezTo>
                      <a:pt x="1945" y="15844"/>
                      <a:pt x="2128" y="15966"/>
                      <a:pt x="2432" y="16057"/>
                    </a:cubicBezTo>
                    <a:cubicBezTo>
                      <a:pt x="2736" y="16179"/>
                      <a:pt x="3100" y="16179"/>
                      <a:pt x="3404" y="16209"/>
                    </a:cubicBezTo>
                    <a:cubicBezTo>
                      <a:pt x="3708" y="16209"/>
                      <a:pt x="4043" y="16270"/>
                      <a:pt x="4377" y="16300"/>
                    </a:cubicBezTo>
                    <a:cubicBezTo>
                      <a:pt x="5441" y="16817"/>
                      <a:pt x="5714" y="17547"/>
                      <a:pt x="5167" y="18458"/>
                    </a:cubicBezTo>
                    <a:cubicBezTo>
                      <a:pt x="4559" y="19857"/>
                      <a:pt x="3769" y="20860"/>
                      <a:pt x="3951" y="22531"/>
                    </a:cubicBezTo>
                    <a:cubicBezTo>
                      <a:pt x="4164" y="24082"/>
                      <a:pt x="5076" y="24963"/>
                      <a:pt x="6444" y="25571"/>
                    </a:cubicBezTo>
                    <a:cubicBezTo>
                      <a:pt x="7447" y="26027"/>
                      <a:pt x="8420" y="26392"/>
                      <a:pt x="9271" y="27121"/>
                    </a:cubicBezTo>
                    <a:cubicBezTo>
                      <a:pt x="10122" y="27851"/>
                      <a:pt x="10699" y="28732"/>
                      <a:pt x="11338" y="29583"/>
                    </a:cubicBezTo>
                    <a:cubicBezTo>
                      <a:pt x="11360" y="29628"/>
                      <a:pt x="11407" y="29648"/>
                      <a:pt x="11453" y="29648"/>
                    </a:cubicBezTo>
                    <a:cubicBezTo>
                      <a:pt x="11532" y="29648"/>
                      <a:pt x="11608" y="29588"/>
                      <a:pt x="11550" y="29492"/>
                    </a:cubicBezTo>
                    <a:cubicBezTo>
                      <a:pt x="11611" y="29492"/>
                      <a:pt x="11611" y="29492"/>
                      <a:pt x="11642" y="29431"/>
                    </a:cubicBezTo>
                    <a:cubicBezTo>
                      <a:pt x="12857" y="28215"/>
                      <a:pt x="14499" y="26452"/>
                      <a:pt x="14833" y="24689"/>
                    </a:cubicBezTo>
                    <a:cubicBezTo>
                      <a:pt x="14894" y="24234"/>
                      <a:pt x="14894" y="23778"/>
                      <a:pt x="14651" y="23413"/>
                    </a:cubicBezTo>
                    <a:cubicBezTo>
                      <a:pt x="14195" y="22835"/>
                      <a:pt x="13587" y="23048"/>
                      <a:pt x="13009" y="22866"/>
                    </a:cubicBezTo>
                    <a:cubicBezTo>
                      <a:pt x="11824" y="22440"/>
                      <a:pt x="12249" y="20799"/>
                      <a:pt x="11976" y="19857"/>
                    </a:cubicBezTo>
                    <a:cubicBezTo>
                      <a:pt x="11794" y="19218"/>
                      <a:pt x="11459" y="18641"/>
                      <a:pt x="11064" y="18124"/>
                    </a:cubicBezTo>
                    <a:cubicBezTo>
                      <a:pt x="9787" y="16361"/>
                      <a:pt x="7751" y="15328"/>
                      <a:pt x="6444" y="13625"/>
                    </a:cubicBezTo>
                    <a:cubicBezTo>
                      <a:pt x="7265" y="13413"/>
                      <a:pt x="8420" y="13656"/>
                      <a:pt x="9058" y="13048"/>
                    </a:cubicBezTo>
                    <a:cubicBezTo>
                      <a:pt x="9271" y="12835"/>
                      <a:pt x="9240" y="12501"/>
                      <a:pt x="9392" y="12288"/>
                    </a:cubicBezTo>
                    <a:cubicBezTo>
                      <a:pt x="9787" y="11802"/>
                      <a:pt x="10699" y="12106"/>
                      <a:pt x="11246" y="11893"/>
                    </a:cubicBezTo>
                    <a:cubicBezTo>
                      <a:pt x="13405" y="11042"/>
                      <a:pt x="11186" y="8093"/>
                      <a:pt x="10456" y="7030"/>
                    </a:cubicBezTo>
                    <a:cubicBezTo>
                      <a:pt x="10456" y="6999"/>
                      <a:pt x="10426" y="6999"/>
                      <a:pt x="10426" y="6999"/>
                    </a:cubicBezTo>
                    <a:cubicBezTo>
                      <a:pt x="11429" y="6786"/>
                      <a:pt x="15107" y="5935"/>
                      <a:pt x="14164" y="4294"/>
                    </a:cubicBezTo>
                    <a:cubicBezTo>
                      <a:pt x="13924" y="3906"/>
                      <a:pt x="13527" y="3821"/>
                      <a:pt x="13122" y="3821"/>
                    </a:cubicBezTo>
                    <a:cubicBezTo>
                      <a:pt x="12861" y="3821"/>
                      <a:pt x="12598" y="3857"/>
                      <a:pt x="12371" y="3869"/>
                    </a:cubicBezTo>
                    <a:cubicBezTo>
                      <a:pt x="12027" y="3890"/>
                      <a:pt x="11687" y="3898"/>
                      <a:pt x="11348" y="3898"/>
                    </a:cubicBezTo>
                    <a:cubicBezTo>
                      <a:pt x="10219" y="3898"/>
                      <a:pt x="9109" y="3808"/>
                      <a:pt x="7964" y="3808"/>
                    </a:cubicBezTo>
                    <a:cubicBezTo>
                      <a:pt x="10915" y="1558"/>
                      <a:pt x="14634" y="395"/>
                      <a:pt x="18338" y="395"/>
                    </a:cubicBezTo>
                    <a:close/>
                    <a:moveTo>
                      <a:pt x="18218" y="1"/>
                    </a:moveTo>
                    <a:cubicBezTo>
                      <a:pt x="14615" y="1"/>
                      <a:pt x="10998" y="1095"/>
                      <a:pt x="8055" y="3230"/>
                    </a:cubicBezTo>
                    <a:cubicBezTo>
                      <a:pt x="2401" y="7334"/>
                      <a:pt x="0" y="15145"/>
                      <a:pt x="2037" y="21802"/>
                    </a:cubicBezTo>
                    <a:cubicBezTo>
                      <a:pt x="4089" y="28596"/>
                      <a:pt x="10953" y="33575"/>
                      <a:pt x="18001" y="33575"/>
                    </a:cubicBezTo>
                    <a:cubicBezTo>
                      <a:pt x="18363" y="33575"/>
                      <a:pt x="18726" y="33561"/>
                      <a:pt x="19089" y="33535"/>
                    </a:cubicBezTo>
                    <a:cubicBezTo>
                      <a:pt x="19119" y="33595"/>
                      <a:pt x="19149" y="33626"/>
                      <a:pt x="19241" y="33626"/>
                    </a:cubicBezTo>
                    <a:cubicBezTo>
                      <a:pt x="26171" y="33079"/>
                      <a:pt x="32432" y="28124"/>
                      <a:pt x="34347" y="21437"/>
                    </a:cubicBezTo>
                    <a:cubicBezTo>
                      <a:pt x="36262" y="14872"/>
                      <a:pt x="33587" y="7394"/>
                      <a:pt x="28238" y="3291"/>
                    </a:cubicBezTo>
                    <a:cubicBezTo>
                      <a:pt x="25360" y="1080"/>
                      <a:pt x="21796" y="1"/>
                      <a:pt x="182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3" name="Google Shape;1653;p51"/>
              <p:cNvSpPr/>
              <p:nvPr/>
            </p:nvSpPr>
            <p:spPr>
              <a:xfrm>
                <a:off x="1079116" y="1713015"/>
                <a:ext cx="119114" cy="90609"/>
              </a:xfrm>
              <a:custGeom>
                <a:avLst/>
                <a:gdLst/>
                <a:ahLst/>
                <a:cxnLst/>
                <a:rect l="l" t="t" r="r" b="b"/>
                <a:pathLst>
                  <a:path w="3857" h="2934" extrusionOk="0">
                    <a:moveTo>
                      <a:pt x="1679" y="1"/>
                    </a:moveTo>
                    <a:cubicBezTo>
                      <a:pt x="382" y="1"/>
                      <a:pt x="1" y="1406"/>
                      <a:pt x="87" y="2534"/>
                    </a:cubicBezTo>
                    <a:cubicBezTo>
                      <a:pt x="118" y="2797"/>
                      <a:pt x="345" y="2934"/>
                      <a:pt x="556" y="2934"/>
                    </a:cubicBezTo>
                    <a:cubicBezTo>
                      <a:pt x="762" y="2934"/>
                      <a:pt x="953" y="2804"/>
                      <a:pt x="938" y="2534"/>
                    </a:cubicBezTo>
                    <a:cubicBezTo>
                      <a:pt x="908" y="1805"/>
                      <a:pt x="908" y="741"/>
                      <a:pt x="1881" y="741"/>
                    </a:cubicBezTo>
                    <a:cubicBezTo>
                      <a:pt x="2914" y="741"/>
                      <a:pt x="3188" y="1805"/>
                      <a:pt x="3492" y="2565"/>
                    </a:cubicBezTo>
                    <a:cubicBezTo>
                      <a:pt x="3492" y="2595"/>
                      <a:pt x="3530" y="2610"/>
                      <a:pt x="3568" y="2610"/>
                    </a:cubicBezTo>
                    <a:cubicBezTo>
                      <a:pt x="3606" y="2610"/>
                      <a:pt x="3644" y="2595"/>
                      <a:pt x="3644" y="2565"/>
                    </a:cubicBezTo>
                    <a:cubicBezTo>
                      <a:pt x="3856" y="1440"/>
                      <a:pt x="3066" y="164"/>
                      <a:pt x="1881" y="12"/>
                    </a:cubicBezTo>
                    <a:cubicBezTo>
                      <a:pt x="1811" y="4"/>
                      <a:pt x="1744" y="1"/>
                      <a:pt x="1679" y="1"/>
                    </a:cubicBezTo>
                    <a:close/>
                  </a:path>
                </a:pathLst>
              </a:custGeom>
              <a:solidFill>
                <a:srgbClr val="C400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4" name="Google Shape;1654;p51"/>
              <p:cNvSpPr/>
              <p:nvPr/>
            </p:nvSpPr>
            <p:spPr>
              <a:xfrm>
                <a:off x="1060216" y="1664376"/>
                <a:ext cx="34743" cy="32643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1057" extrusionOk="0">
                    <a:moveTo>
                      <a:pt x="883" y="0"/>
                    </a:moveTo>
                    <a:cubicBezTo>
                      <a:pt x="671" y="0"/>
                      <a:pt x="464" y="97"/>
                      <a:pt x="304" y="310"/>
                    </a:cubicBezTo>
                    <a:cubicBezTo>
                      <a:pt x="183" y="432"/>
                      <a:pt x="0" y="736"/>
                      <a:pt x="122" y="918"/>
                    </a:cubicBezTo>
                    <a:lnTo>
                      <a:pt x="122" y="948"/>
                    </a:lnTo>
                    <a:cubicBezTo>
                      <a:pt x="122" y="1017"/>
                      <a:pt x="170" y="1056"/>
                      <a:pt x="217" y="1056"/>
                    </a:cubicBezTo>
                    <a:cubicBezTo>
                      <a:pt x="254" y="1056"/>
                      <a:pt x="291" y="1032"/>
                      <a:pt x="304" y="979"/>
                    </a:cubicBezTo>
                    <a:cubicBezTo>
                      <a:pt x="335" y="948"/>
                      <a:pt x="335" y="948"/>
                      <a:pt x="335" y="918"/>
                    </a:cubicBezTo>
                    <a:cubicBezTo>
                      <a:pt x="456" y="827"/>
                      <a:pt x="487" y="675"/>
                      <a:pt x="547" y="584"/>
                    </a:cubicBezTo>
                    <a:cubicBezTo>
                      <a:pt x="669" y="432"/>
                      <a:pt x="851" y="310"/>
                      <a:pt x="1034" y="219"/>
                    </a:cubicBezTo>
                    <a:cubicBezTo>
                      <a:pt x="1125" y="188"/>
                      <a:pt x="1125" y="6"/>
                      <a:pt x="973" y="6"/>
                    </a:cubicBezTo>
                    <a:cubicBezTo>
                      <a:pt x="943" y="2"/>
                      <a:pt x="913" y="0"/>
                      <a:pt x="883" y="0"/>
                    </a:cubicBezTo>
                    <a:close/>
                  </a:path>
                </a:pathLst>
              </a:custGeom>
              <a:solidFill>
                <a:srgbClr val="C400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5" name="Google Shape;1655;p51"/>
              <p:cNvSpPr/>
              <p:nvPr/>
            </p:nvSpPr>
            <p:spPr>
              <a:xfrm>
                <a:off x="1221052" y="1766226"/>
                <a:ext cx="111424" cy="82209"/>
              </a:xfrm>
              <a:custGeom>
                <a:avLst/>
                <a:gdLst/>
                <a:ahLst/>
                <a:cxnLst/>
                <a:rect l="l" t="t" r="r" b="b"/>
                <a:pathLst>
                  <a:path w="3608" h="2662" extrusionOk="0">
                    <a:moveTo>
                      <a:pt x="2977" y="1"/>
                    </a:moveTo>
                    <a:cubicBezTo>
                      <a:pt x="2861" y="1"/>
                      <a:pt x="2745" y="118"/>
                      <a:pt x="2786" y="264"/>
                    </a:cubicBezTo>
                    <a:cubicBezTo>
                      <a:pt x="3182" y="1115"/>
                      <a:pt x="2847" y="2301"/>
                      <a:pt x="1814" y="2362"/>
                    </a:cubicBezTo>
                    <a:cubicBezTo>
                      <a:pt x="1769" y="2365"/>
                      <a:pt x="1724" y="2367"/>
                      <a:pt x="1679" y="2367"/>
                    </a:cubicBezTo>
                    <a:cubicBezTo>
                      <a:pt x="1348" y="2367"/>
                      <a:pt x="990" y="2268"/>
                      <a:pt x="750" y="2027"/>
                    </a:cubicBezTo>
                    <a:cubicBezTo>
                      <a:pt x="385" y="1632"/>
                      <a:pt x="385" y="1024"/>
                      <a:pt x="294" y="538"/>
                    </a:cubicBezTo>
                    <a:cubicBezTo>
                      <a:pt x="294" y="474"/>
                      <a:pt x="243" y="435"/>
                      <a:pt x="195" y="435"/>
                    </a:cubicBezTo>
                    <a:cubicBezTo>
                      <a:pt x="152" y="435"/>
                      <a:pt x="112" y="466"/>
                      <a:pt x="112" y="538"/>
                    </a:cubicBezTo>
                    <a:cubicBezTo>
                      <a:pt x="0" y="1625"/>
                      <a:pt x="579" y="2661"/>
                      <a:pt x="1684" y="2661"/>
                    </a:cubicBezTo>
                    <a:cubicBezTo>
                      <a:pt x="1784" y="2661"/>
                      <a:pt x="1888" y="2653"/>
                      <a:pt x="1996" y="2635"/>
                    </a:cubicBezTo>
                    <a:cubicBezTo>
                      <a:pt x="3151" y="2453"/>
                      <a:pt x="3607" y="1085"/>
                      <a:pt x="3121" y="82"/>
                    </a:cubicBezTo>
                    <a:cubicBezTo>
                      <a:pt x="3083" y="25"/>
                      <a:pt x="3030" y="1"/>
                      <a:pt x="29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6" name="Google Shape;1656;p51"/>
              <p:cNvSpPr/>
              <p:nvPr/>
            </p:nvSpPr>
            <p:spPr>
              <a:xfrm>
                <a:off x="1338066" y="1689051"/>
                <a:ext cx="120720" cy="90547"/>
              </a:xfrm>
              <a:custGeom>
                <a:avLst/>
                <a:gdLst/>
                <a:ahLst/>
                <a:cxnLst/>
                <a:rect l="l" t="t" r="r" b="b"/>
                <a:pathLst>
                  <a:path w="3909" h="2932" extrusionOk="0">
                    <a:moveTo>
                      <a:pt x="2212" y="0"/>
                    </a:moveTo>
                    <a:cubicBezTo>
                      <a:pt x="2046" y="0"/>
                      <a:pt x="1866" y="28"/>
                      <a:pt x="1672" y="89"/>
                    </a:cubicBezTo>
                    <a:cubicBezTo>
                      <a:pt x="548" y="423"/>
                      <a:pt x="0" y="1821"/>
                      <a:pt x="396" y="2885"/>
                    </a:cubicBezTo>
                    <a:cubicBezTo>
                      <a:pt x="407" y="2918"/>
                      <a:pt x="430" y="2931"/>
                      <a:pt x="455" y="2931"/>
                    </a:cubicBezTo>
                    <a:cubicBezTo>
                      <a:pt x="499" y="2931"/>
                      <a:pt x="548" y="2893"/>
                      <a:pt x="548" y="2855"/>
                    </a:cubicBezTo>
                    <a:cubicBezTo>
                      <a:pt x="700" y="2064"/>
                      <a:pt x="760" y="940"/>
                      <a:pt x="1794" y="757"/>
                    </a:cubicBezTo>
                    <a:cubicBezTo>
                      <a:pt x="1869" y="743"/>
                      <a:pt x="1939" y="737"/>
                      <a:pt x="2004" y="737"/>
                    </a:cubicBezTo>
                    <a:cubicBezTo>
                      <a:pt x="2790" y="737"/>
                      <a:pt x="2928" y="1695"/>
                      <a:pt x="3040" y="2368"/>
                    </a:cubicBezTo>
                    <a:cubicBezTo>
                      <a:pt x="3079" y="2589"/>
                      <a:pt x="3246" y="2688"/>
                      <a:pt x="3422" y="2688"/>
                    </a:cubicBezTo>
                    <a:cubicBezTo>
                      <a:pt x="3657" y="2688"/>
                      <a:pt x="3908" y="2512"/>
                      <a:pt x="3891" y="2216"/>
                    </a:cubicBezTo>
                    <a:cubicBezTo>
                      <a:pt x="3812" y="1188"/>
                      <a:pt x="3299" y="0"/>
                      <a:pt x="2212" y="0"/>
                    </a:cubicBezTo>
                    <a:close/>
                  </a:path>
                </a:pathLst>
              </a:custGeom>
              <a:solidFill>
                <a:srgbClr val="C400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7" name="Google Shape;1657;p51"/>
              <p:cNvSpPr/>
              <p:nvPr/>
            </p:nvSpPr>
            <p:spPr>
              <a:xfrm>
                <a:off x="1422560" y="1632844"/>
                <a:ext cx="37553" cy="27207"/>
              </a:xfrm>
              <a:custGeom>
                <a:avLst/>
                <a:gdLst/>
                <a:ahLst/>
                <a:cxnLst/>
                <a:rect l="l" t="t" r="r" b="b"/>
                <a:pathLst>
                  <a:path w="1216" h="881" extrusionOk="0">
                    <a:moveTo>
                      <a:pt x="360" y="0"/>
                    </a:moveTo>
                    <a:cubicBezTo>
                      <a:pt x="294" y="0"/>
                      <a:pt x="225" y="8"/>
                      <a:pt x="152" y="24"/>
                    </a:cubicBezTo>
                    <a:cubicBezTo>
                      <a:pt x="0" y="85"/>
                      <a:pt x="30" y="267"/>
                      <a:pt x="152" y="267"/>
                    </a:cubicBezTo>
                    <a:cubicBezTo>
                      <a:pt x="334" y="298"/>
                      <a:pt x="547" y="358"/>
                      <a:pt x="638" y="480"/>
                    </a:cubicBezTo>
                    <a:cubicBezTo>
                      <a:pt x="760" y="571"/>
                      <a:pt x="790" y="723"/>
                      <a:pt x="912" y="784"/>
                    </a:cubicBezTo>
                    <a:lnTo>
                      <a:pt x="942" y="814"/>
                    </a:lnTo>
                    <a:cubicBezTo>
                      <a:pt x="966" y="861"/>
                      <a:pt x="1002" y="881"/>
                      <a:pt x="1038" y="881"/>
                    </a:cubicBezTo>
                    <a:cubicBezTo>
                      <a:pt x="1097" y="881"/>
                      <a:pt x="1155" y="829"/>
                      <a:pt x="1155" y="754"/>
                    </a:cubicBezTo>
                    <a:lnTo>
                      <a:pt x="1155" y="723"/>
                    </a:lnTo>
                    <a:cubicBezTo>
                      <a:pt x="1216" y="510"/>
                      <a:pt x="1003" y="267"/>
                      <a:pt x="851" y="146"/>
                    </a:cubicBezTo>
                    <a:cubicBezTo>
                      <a:pt x="695" y="57"/>
                      <a:pt x="540" y="0"/>
                      <a:pt x="360" y="0"/>
                    </a:cubicBezTo>
                    <a:close/>
                  </a:path>
                </a:pathLst>
              </a:custGeom>
              <a:solidFill>
                <a:srgbClr val="C400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8" name="Google Shape;1658;p51"/>
              <p:cNvSpPr/>
              <p:nvPr/>
            </p:nvSpPr>
            <p:spPr>
              <a:xfrm>
                <a:off x="1079116" y="1713015"/>
                <a:ext cx="119114" cy="90609"/>
              </a:xfrm>
              <a:custGeom>
                <a:avLst/>
                <a:gdLst/>
                <a:ahLst/>
                <a:cxnLst/>
                <a:rect l="l" t="t" r="r" b="b"/>
                <a:pathLst>
                  <a:path w="3857" h="2934" extrusionOk="0">
                    <a:moveTo>
                      <a:pt x="1679" y="1"/>
                    </a:moveTo>
                    <a:cubicBezTo>
                      <a:pt x="382" y="1"/>
                      <a:pt x="1" y="1406"/>
                      <a:pt x="87" y="2534"/>
                    </a:cubicBezTo>
                    <a:cubicBezTo>
                      <a:pt x="118" y="2797"/>
                      <a:pt x="345" y="2934"/>
                      <a:pt x="556" y="2934"/>
                    </a:cubicBezTo>
                    <a:cubicBezTo>
                      <a:pt x="762" y="2934"/>
                      <a:pt x="953" y="2804"/>
                      <a:pt x="938" y="2534"/>
                    </a:cubicBezTo>
                    <a:cubicBezTo>
                      <a:pt x="908" y="1805"/>
                      <a:pt x="908" y="741"/>
                      <a:pt x="1881" y="741"/>
                    </a:cubicBezTo>
                    <a:cubicBezTo>
                      <a:pt x="2914" y="741"/>
                      <a:pt x="3188" y="1805"/>
                      <a:pt x="3492" y="2565"/>
                    </a:cubicBezTo>
                    <a:cubicBezTo>
                      <a:pt x="3492" y="2595"/>
                      <a:pt x="3530" y="2610"/>
                      <a:pt x="3568" y="2610"/>
                    </a:cubicBezTo>
                    <a:cubicBezTo>
                      <a:pt x="3606" y="2610"/>
                      <a:pt x="3644" y="2595"/>
                      <a:pt x="3644" y="2565"/>
                    </a:cubicBezTo>
                    <a:cubicBezTo>
                      <a:pt x="3856" y="1440"/>
                      <a:pt x="3066" y="164"/>
                      <a:pt x="1881" y="12"/>
                    </a:cubicBezTo>
                    <a:cubicBezTo>
                      <a:pt x="1811" y="4"/>
                      <a:pt x="1744" y="1"/>
                      <a:pt x="16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9" name="Google Shape;1659;p51"/>
              <p:cNvSpPr/>
              <p:nvPr/>
            </p:nvSpPr>
            <p:spPr>
              <a:xfrm>
                <a:off x="1338066" y="1689051"/>
                <a:ext cx="120720" cy="90547"/>
              </a:xfrm>
              <a:custGeom>
                <a:avLst/>
                <a:gdLst/>
                <a:ahLst/>
                <a:cxnLst/>
                <a:rect l="l" t="t" r="r" b="b"/>
                <a:pathLst>
                  <a:path w="3909" h="2932" extrusionOk="0">
                    <a:moveTo>
                      <a:pt x="2212" y="0"/>
                    </a:moveTo>
                    <a:cubicBezTo>
                      <a:pt x="2046" y="0"/>
                      <a:pt x="1866" y="28"/>
                      <a:pt x="1672" y="89"/>
                    </a:cubicBezTo>
                    <a:cubicBezTo>
                      <a:pt x="548" y="423"/>
                      <a:pt x="0" y="1821"/>
                      <a:pt x="396" y="2885"/>
                    </a:cubicBezTo>
                    <a:cubicBezTo>
                      <a:pt x="407" y="2918"/>
                      <a:pt x="430" y="2931"/>
                      <a:pt x="455" y="2931"/>
                    </a:cubicBezTo>
                    <a:cubicBezTo>
                      <a:pt x="499" y="2931"/>
                      <a:pt x="548" y="2893"/>
                      <a:pt x="548" y="2855"/>
                    </a:cubicBezTo>
                    <a:cubicBezTo>
                      <a:pt x="700" y="2064"/>
                      <a:pt x="760" y="940"/>
                      <a:pt x="1794" y="757"/>
                    </a:cubicBezTo>
                    <a:cubicBezTo>
                      <a:pt x="1869" y="743"/>
                      <a:pt x="1939" y="737"/>
                      <a:pt x="2004" y="737"/>
                    </a:cubicBezTo>
                    <a:cubicBezTo>
                      <a:pt x="2790" y="737"/>
                      <a:pt x="2928" y="1695"/>
                      <a:pt x="3040" y="2368"/>
                    </a:cubicBezTo>
                    <a:cubicBezTo>
                      <a:pt x="3079" y="2589"/>
                      <a:pt x="3246" y="2688"/>
                      <a:pt x="3422" y="2688"/>
                    </a:cubicBezTo>
                    <a:cubicBezTo>
                      <a:pt x="3657" y="2688"/>
                      <a:pt x="3908" y="2512"/>
                      <a:pt x="3891" y="2216"/>
                    </a:cubicBezTo>
                    <a:cubicBezTo>
                      <a:pt x="3812" y="1188"/>
                      <a:pt x="3299" y="0"/>
                      <a:pt x="22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0" name="Google Shape;1660;p51"/>
              <p:cNvSpPr/>
              <p:nvPr/>
            </p:nvSpPr>
            <p:spPr>
              <a:xfrm>
                <a:off x="1060216" y="1664376"/>
                <a:ext cx="34743" cy="32643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1057" extrusionOk="0">
                    <a:moveTo>
                      <a:pt x="883" y="0"/>
                    </a:moveTo>
                    <a:cubicBezTo>
                      <a:pt x="671" y="0"/>
                      <a:pt x="464" y="97"/>
                      <a:pt x="304" y="310"/>
                    </a:cubicBezTo>
                    <a:cubicBezTo>
                      <a:pt x="183" y="432"/>
                      <a:pt x="0" y="736"/>
                      <a:pt x="122" y="918"/>
                    </a:cubicBezTo>
                    <a:lnTo>
                      <a:pt x="122" y="948"/>
                    </a:lnTo>
                    <a:cubicBezTo>
                      <a:pt x="122" y="1017"/>
                      <a:pt x="170" y="1056"/>
                      <a:pt x="217" y="1056"/>
                    </a:cubicBezTo>
                    <a:cubicBezTo>
                      <a:pt x="254" y="1056"/>
                      <a:pt x="291" y="1032"/>
                      <a:pt x="304" y="979"/>
                    </a:cubicBezTo>
                    <a:cubicBezTo>
                      <a:pt x="335" y="948"/>
                      <a:pt x="335" y="948"/>
                      <a:pt x="335" y="918"/>
                    </a:cubicBezTo>
                    <a:cubicBezTo>
                      <a:pt x="456" y="827"/>
                      <a:pt x="487" y="675"/>
                      <a:pt x="547" y="584"/>
                    </a:cubicBezTo>
                    <a:cubicBezTo>
                      <a:pt x="669" y="432"/>
                      <a:pt x="851" y="310"/>
                      <a:pt x="1034" y="219"/>
                    </a:cubicBezTo>
                    <a:cubicBezTo>
                      <a:pt x="1125" y="188"/>
                      <a:pt x="1125" y="6"/>
                      <a:pt x="973" y="6"/>
                    </a:cubicBezTo>
                    <a:cubicBezTo>
                      <a:pt x="943" y="2"/>
                      <a:pt x="913" y="0"/>
                      <a:pt x="8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1" name="Google Shape;1661;p51"/>
              <p:cNvSpPr/>
              <p:nvPr/>
            </p:nvSpPr>
            <p:spPr>
              <a:xfrm>
                <a:off x="1422560" y="1632844"/>
                <a:ext cx="37553" cy="27207"/>
              </a:xfrm>
              <a:custGeom>
                <a:avLst/>
                <a:gdLst/>
                <a:ahLst/>
                <a:cxnLst/>
                <a:rect l="l" t="t" r="r" b="b"/>
                <a:pathLst>
                  <a:path w="1216" h="881" extrusionOk="0">
                    <a:moveTo>
                      <a:pt x="360" y="0"/>
                    </a:moveTo>
                    <a:cubicBezTo>
                      <a:pt x="294" y="0"/>
                      <a:pt x="225" y="8"/>
                      <a:pt x="152" y="24"/>
                    </a:cubicBezTo>
                    <a:cubicBezTo>
                      <a:pt x="0" y="85"/>
                      <a:pt x="30" y="267"/>
                      <a:pt x="152" y="267"/>
                    </a:cubicBezTo>
                    <a:cubicBezTo>
                      <a:pt x="334" y="298"/>
                      <a:pt x="547" y="358"/>
                      <a:pt x="638" y="480"/>
                    </a:cubicBezTo>
                    <a:cubicBezTo>
                      <a:pt x="760" y="571"/>
                      <a:pt x="790" y="723"/>
                      <a:pt x="912" y="784"/>
                    </a:cubicBezTo>
                    <a:lnTo>
                      <a:pt x="942" y="814"/>
                    </a:lnTo>
                    <a:cubicBezTo>
                      <a:pt x="966" y="861"/>
                      <a:pt x="1002" y="881"/>
                      <a:pt x="1038" y="881"/>
                    </a:cubicBezTo>
                    <a:cubicBezTo>
                      <a:pt x="1097" y="881"/>
                      <a:pt x="1155" y="829"/>
                      <a:pt x="1155" y="754"/>
                    </a:cubicBezTo>
                    <a:lnTo>
                      <a:pt x="1155" y="723"/>
                    </a:lnTo>
                    <a:cubicBezTo>
                      <a:pt x="1216" y="510"/>
                      <a:pt x="1003" y="267"/>
                      <a:pt x="851" y="146"/>
                    </a:cubicBezTo>
                    <a:cubicBezTo>
                      <a:pt x="695" y="57"/>
                      <a:pt x="540" y="0"/>
                      <a:pt x="3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662" name="Google Shape;1662;p51"/>
          <p:cNvGrpSpPr/>
          <p:nvPr/>
        </p:nvGrpSpPr>
        <p:grpSpPr>
          <a:xfrm>
            <a:off x="5767818" y="394635"/>
            <a:ext cx="1325836" cy="673226"/>
            <a:chOff x="4969154" y="2654413"/>
            <a:chExt cx="957559" cy="486224"/>
          </a:xfrm>
        </p:grpSpPr>
        <p:sp>
          <p:nvSpPr>
            <p:cNvPr id="1663" name="Google Shape;1663;p51"/>
            <p:cNvSpPr/>
            <p:nvPr/>
          </p:nvSpPr>
          <p:spPr>
            <a:xfrm>
              <a:off x="4969154" y="2654413"/>
              <a:ext cx="957559" cy="486224"/>
            </a:xfrm>
            <a:custGeom>
              <a:avLst/>
              <a:gdLst/>
              <a:ahLst/>
              <a:cxnLst/>
              <a:rect l="l" t="t" r="r" b="b"/>
              <a:pathLst>
                <a:path w="43216" h="21944" extrusionOk="0">
                  <a:moveTo>
                    <a:pt x="25344" y="0"/>
                  </a:moveTo>
                  <a:cubicBezTo>
                    <a:pt x="24969" y="0"/>
                    <a:pt x="24593" y="18"/>
                    <a:pt x="24218" y="52"/>
                  </a:cubicBezTo>
                  <a:cubicBezTo>
                    <a:pt x="19181" y="552"/>
                    <a:pt x="12543" y="4655"/>
                    <a:pt x="13511" y="10226"/>
                  </a:cubicBezTo>
                  <a:cubicBezTo>
                    <a:pt x="11925" y="8372"/>
                    <a:pt x="9842" y="6713"/>
                    <a:pt x="7453" y="6713"/>
                  </a:cubicBezTo>
                  <a:cubicBezTo>
                    <a:pt x="6876" y="6713"/>
                    <a:pt x="6282" y="6809"/>
                    <a:pt x="5672" y="7023"/>
                  </a:cubicBezTo>
                  <a:cubicBezTo>
                    <a:pt x="2036" y="8358"/>
                    <a:pt x="1669" y="12828"/>
                    <a:pt x="3470" y="15763"/>
                  </a:cubicBezTo>
                  <a:cubicBezTo>
                    <a:pt x="3312" y="15740"/>
                    <a:pt x="3154" y="15729"/>
                    <a:pt x="2998" y="15729"/>
                  </a:cubicBezTo>
                  <a:cubicBezTo>
                    <a:pt x="1573" y="15729"/>
                    <a:pt x="288" y="16675"/>
                    <a:pt x="168" y="18298"/>
                  </a:cubicBezTo>
                  <a:cubicBezTo>
                    <a:pt x="1" y="20466"/>
                    <a:pt x="1802" y="21434"/>
                    <a:pt x="3637" y="21634"/>
                  </a:cubicBezTo>
                  <a:cubicBezTo>
                    <a:pt x="5792" y="21885"/>
                    <a:pt x="8015" y="21943"/>
                    <a:pt x="10244" y="21943"/>
                  </a:cubicBezTo>
                  <a:cubicBezTo>
                    <a:pt x="12154" y="21943"/>
                    <a:pt x="14067" y="21901"/>
                    <a:pt x="15946" y="21901"/>
                  </a:cubicBezTo>
                  <a:cubicBezTo>
                    <a:pt x="19949" y="21901"/>
                    <a:pt x="23951" y="21801"/>
                    <a:pt x="27921" y="21601"/>
                  </a:cubicBezTo>
                  <a:cubicBezTo>
                    <a:pt x="31523" y="21434"/>
                    <a:pt x="35326" y="21500"/>
                    <a:pt x="38829" y="20833"/>
                  </a:cubicBezTo>
                  <a:cubicBezTo>
                    <a:pt x="41197" y="20366"/>
                    <a:pt x="42665" y="18765"/>
                    <a:pt x="42865" y="16330"/>
                  </a:cubicBezTo>
                  <a:cubicBezTo>
                    <a:pt x="43216" y="12740"/>
                    <a:pt x="40224" y="9477"/>
                    <a:pt x="36949" y="9477"/>
                  </a:cubicBezTo>
                  <a:cubicBezTo>
                    <a:pt x="36177" y="9477"/>
                    <a:pt x="35389" y="9658"/>
                    <a:pt x="34626" y="10059"/>
                  </a:cubicBezTo>
                  <a:cubicBezTo>
                    <a:pt x="35193" y="7757"/>
                    <a:pt x="34459" y="5255"/>
                    <a:pt x="32991" y="3421"/>
                  </a:cubicBezTo>
                  <a:cubicBezTo>
                    <a:pt x="31128" y="1055"/>
                    <a:pt x="28269" y="0"/>
                    <a:pt x="25344" y="0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64" name="Google Shape;1664;p51"/>
            <p:cNvGrpSpPr/>
            <p:nvPr/>
          </p:nvGrpSpPr>
          <p:grpSpPr>
            <a:xfrm>
              <a:off x="4995234" y="2667088"/>
              <a:ext cx="905410" cy="460771"/>
              <a:chOff x="1823150" y="3499775"/>
              <a:chExt cx="1079025" cy="549125"/>
            </a:xfrm>
          </p:grpSpPr>
          <p:sp>
            <p:nvSpPr>
              <p:cNvPr id="1665" name="Google Shape;1665;p51"/>
              <p:cNvSpPr/>
              <p:nvPr/>
            </p:nvSpPr>
            <p:spPr>
              <a:xfrm>
                <a:off x="1844000" y="3519475"/>
                <a:ext cx="1046600" cy="509700"/>
              </a:xfrm>
              <a:custGeom>
                <a:avLst/>
                <a:gdLst/>
                <a:ahLst/>
                <a:cxnLst/>
                <a:rect l="l" t="t" r="r" b="b"/>
                <a:pathLst>
                  <a:path w="41864" h="20388" extrusionOk="0">
                    <a:moveTo>
                      <a:pt x="24309" y="0"/>
                    </a:moveTo>
                    <a:cubicBezTo>
                      <a:pt x="24190" y="0"/>
                      <a:pt x="24070" y="2"/>
                      <a:pt x="23950" y="7"/>
                    </a:cubicBezTo>
                    <a:cubicBezTo>
                      <a:pt x="18780" y="207"/>
                      <a:pt x="10774" y="4843"/>
                      <a:pt x="13777" y="11115"/>
                    </a:cubicBezTo>
                    <a:cubicBezTo>
                      <a:pt x="13938" y="11369"/>
                      <a:pt x="13715" y="11607"/>
                      <a:pt x="13486" y="11607"/>
                    </a:cubicBezTo>
                    <a:cubicBezTo>
                      <a:pt x="13384" y="11607"/>
                      <a:pt x="13281" y="11561"/>
                      <a:pt x="13209" y="11448"/>
                    </a:cubicBezTo>
                    <a:cubicBezTo>
                      <a:pt x="11605" y="9105"/>
                      <a:pt x="9506" y="6700"/>
                      <a:pt x="6467" y="6700"/>
                    </a:cubicBezTo>
                    <a:cubicBezTo>
                      <a:pt x="6347" y="6700"/>
                      <a:pt x="6227" y="6704"/>
                      <a:pt x="6104" y="6711"/>
                    </a:cubicBezTo>
                    <a:cubicBezTo>
                      <a:pt x="1534" y="7012"/>
                      <a:pt x="1735" y="12049"/>
                      <a:pt x="3102" y="15151"/>
                    </a:cubicBezTo>
                    <a:lnTo>
                      <a:pt x="3169" y="15151"/>
                    </a:lnTo>
                    <a:cubicBezTo>
                      <a:pt x="3385" y="15212"/>
                      <a:pt x="3344" y="15559"/>
                      <a:pt x="3100" y="15559"/>
                    </a:cubicBezTo>
                    <a:cubicBezTo>
                      <a:pt x="3080" y="15559"/>
                      <a:pt x="3058" y="15556"/>
                      <a:pt x="3036" y="15551"/>
                    </a:cubicBezTo>
                    <a:cubicBezTo>
                      <a:pt x="2842" y="15521"/>
                      <a:pt x="2657" y="15506"/>
                      <a:pt x="2479" y="15506"/>
                    </a:cubicBezTo>
                    <a:cubicBezTo>
                      <a:pt x="1277" y="15506"/>
                      <a:pt x="436" y="16199"/>
                      <a:pt x="0" y="17653"/>
                    </a:cubicBezTo>
                    <a:cubicBezTo>
                      <a:pt x="33" y="19187"/>
                      <a:pt x="934" y="20021"/>
                      <a:pt x="2735" y="20154"/>
                    </a:cubicBezTo>
                    <a:cubicBezTo>
                      <a:pt x="3236" y="20254"/>
                      <a:pt x="3778" y="20271"/>
                      <a:pt x="4320" y="20271"/>
                    </a:cubicBezTo>
                    <a:cubicBezTo>
                      <a:pt x="4591" y="20271"/>
                      <a:pt x="4862" y="20267"/>
                      <a:pt x="5128" y="20267"/>
                    </a:cubicBezTo>
                    <a:cubicBezTo>
                      <a:pt x="5393" y="20267"/>
                      <a:pt x="5654" y="20271"/>
                      <a:pt x="5904" y="20288"/>
                    </a:cubicBezTo>
                    <a:cubicBezTo>
                      <a:pt x="8106" y="20355"/>
                      <a:pt x="10341" y="20388"/>
                      <a:pt x="12542" y="20388"/>
                    </a:cubicBezTo>
                    <a:cubicBezTo>
                      <a:pt x="16945" y="20388"/>
                      <a:pt x="21382" y="20355"/>
                      <a:pt x="25785" y="20154"/>
                    </a:cubicBezTo>
                    <a:cubicBezTo>
                      <a:pt x="28020" y="20021"/>
                      <a:pt x="30222" y="19954"/>
                      <a:pt x="32423" y="19787"/>
                    </a:cubicBezTo>
                    <a:cubicBezTo>
                      <a:pt x="34525" y="19654"/>
                      <a:pt x="37627" y="19888"/>
                      <a:pt x="39462" y="18787"/>
                    </a:cubicBezTo>
                    <a:cubicBezTo>
                      <a:pt x="41863" y="17286"/>
                      <a:pt x="41663" y="13716"/>
                      <a:pt x="40229" y="11682"/>
                    </a:cubicBezTo>
                    <a:cubicBezTo>
                      <a:pt x="39245" y="10226"/>
                      <a:pt x="37821" y="9536"/>
                      <a:pt x="36306" y="9536"/>
                    </a:cubicBezTo>
                    <a:cubicBezTo>
                      <a:pt x="35250" y="9536"/>
                      <a:pt x="34150" y="9871"/>
                      <a:pt x="33124" y="10514"/>
                    </a:cubicBezTo>
                    <a:cubicBezTo>
                      <a:pt x="33075" y="10539"/>
                      <a:pt x="33025" y="10549"/>
                      <a:pt x="32977" y="10549"/>
                    </a:cubicBezTo>
                    <a:cubicBezTo>
                      <a:pt x="32697" y="10549"/>
                      <a:pt x="32467" y="10180"/>
                      <a:pt x="32723" y="9980"/>
                    </a:cubicBezTo>
                    <a:cubicBezTo>
                      <a:pt x="32757" y="9980"/>
                      <a:pt x="32757" y="9947"/>
                      <a:pt x="32790" y="9947"/>
                    </a:cubicBezTo>
                    <a:lnTo>
                      <a:pt x="32790" y="9880"/>
                    </a:lnTo>
                    <a:cubicBezTo>
                      <a:pt x="34291" y="4334"/>
                      <a:pt x="29633" y="0"/>
                      <a:pt x="2430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6" name="Google Shape;1666;p51"/>
              <p:cNvSpPr/>
              <p:nvPr/>
            </p:nvSpPr>
            <p:spPr>
              <a:xfrm>
                <a:off x="1823150" y="3499775"/>
                <a:ext cx="1079025" cy="549125"/>
              </a:xfrm>
              <a:custGeom>
                <a:avLst/>
                <a:gdLst/>
                <a:ahLst/>
                <a:cxnLst/>
                <a:rect l="l" t="t" r="r" b="b"/>
                <a:pathLst>
                  <a:path w="43161" h="21965" extrusionOk="0">
                    <a:moveTo>
                      <a:pt x="25212" y="655"/>
                    </a:moveTo>
                    <a:cubicBezTo>
                      <a:pt x="30564" y="655"/>
                      <a:pt x="35159" y="4988"/>
                      <a:pt x="33691" y="10535"/>
                    </a:cubicBezTo>
                    <a:lnTo>
                      <a:pt x="33691" y="10602"/>
                    </a:lnTo>
                    <a:cubicBezTo>
                      <a:pt x="33657" y="10602"/>
                      <a:pt x="33657" y="10635"/>
                      <a:pt x="33591" y="10635"/>
                    </a:cubicBezTo>
                    <a:cubicBezTo>
                      <a:pt x="33372" y="10854"/>
                      <a:pt x="33579" y="11229"/>
                      <a:pt x="33844" y="11229"/>
                    </a:cubicBezTo>
                    <a:cubicBezTo>
                      <a:pt x="33903" y="11229"/>
                      <a:pt x="33964" y="11211"/>
                      <a:pt x="34024" y="11169"/>
                    </a:cubicBezTo>
                    <a:cubicBezTo>
                      <a:pt x="34981" y="10597"/>
                      <a:pt x="36022" y="10296"/>
                      <a:pt x="37036" y="10296"/>
                    </a:cubicBezTo>
                    <a:cubicBezTo>
                      <a:pt x="38568" y="10296"/>
                      <a:pt x="40039" y="10984"/>
                      <a:pt x="41063" y="12470"/>
                    </a:cubicBezTo>
                    <a:cubicBezTo>
                      <a:pt x="42497" y="14504"/>
                      <a:pt x="42697" y="18074"/>
                      <a:pt x="40329" y="19575"/>
                    </a:cubicBezTo>
                    <a:cubicBezTo>
                      <a:pt x="39041" y="20348"/>
                      <a:pt x="37111" y="20463"/>
                      <a:pt x="35372" y="20463"/>
                    </a:cubicBezTo>
                    <a:cubicBezTo>
                      <a:pt x="34634" y="20463"/>
                      <a:pt x="33930" y="20442"/>
                      <a:pt x="33324" y="20442"/>
                    </a:cubicBezTo>
                    <a:cubicBezTo>
                      <a:pt x="31089" y="20609"/>
                      <a:pt x="28887" y="20742"/>
                      <a:pt x="26686" y="20809"/>
                    </a:cubicBezTo>
                    <a:cubicBezTo>
                      <a:pt x="22813" y="20984"/>
                      <a:pt x="18965" y="21082"/>
                      <a:pt x="15099" y="21082"/>
                    </a:cubicBezTo>
                    <a:cubicBezTo>
                      <a:pt x="14536" y="21082"/>
                      <a:pt x="13973" y="21080"/>
                      <a:pt x="13410" y="21076"/>
                    </a:cubicBezTo>
                    <a:lnTo>
                      <a:pt x="6772" y="20942"/>
                    </a:lnTo>
                    <a:cubicBezTo>
                      <a:pt x="6521" y="20926"/>
                      <a:pt x="6263" y="20922"/>
                      <a:pt x="6000" y="20922"/>
                    </a:cubicBezTo>
                    <a:cubicBezTo>
                      <a:pt x="5736" y="20922"/>
                      <a:pt x="5469" y="20926"/>
                      <a:pt x="5200" y="20926"/>
                    </a:cubicBezTo>
                    <a:cubicBezTo>
                      <a:pt x="4662" y="20926"/>
                      <a:pt x="4120" y="20909"/>
                      <a:pt x="3603" y="20809"/>
                    </a:cubicBezTo>
                    <a:cubicBezTo>
                      <a:pt x="1835" y="20676"/>
                      <a:pt x="901" y="19842"/>
                      <a:pt x="867" y="18307"/>
                    </a:cubicBezTo>
                    <a:cubicBezTo>
                      <a:pt x="1299" y="16869"/>
                      <a:pt x="2127" y="16150"/>
                      <a:pt x="3309" y="16150"/>
                    </a:cubicBezTo>
                    <a:cubicBezTo>
                      <a:pt x="3498" y="16150"/>
                      <a:pt x="3696" y="16169"/>
                      <a:pt x="3903" y="16206"/>
                    </a:cubicBezTo>
                    <a:cubicBezTo>
                      <a:pt x="3926" y="16211"/>
                      <a:pt x="3948" y="16213"/>
                      <a:pt x="3969" y="16213"/>
                    </a:cubicBezTo>
                    <a:cubicBezTo>
                      <a:pt x="4221" y="16213"/>
                      <a:pt x="4314" y="15867"/>
                      <a:pt x="4036" y="15805"/>
                    </a:cubicBezTo>
                    <a:lnTo>
                      <a:pt x="4003" y="15805"/>
                    </a:lnTo>
                    <a:cubicBezTo>
                      <a:pt x="2635" y="12737"/>
                      <a:pt x="2402" y="7666"/>
                      <a:pt x="7005" y="7399"/>
                    </a:cubicBezTo>
                    <a:cubicBezTo>
                      <a:pt x="7143" y="7389"/>
                      <a:pt x="7280" y="7384"/>
                      <a:pt x="7415" y="7384"/>
                    </a:cubicBezTo>
                    <a:cubicBezTo>
                      <a:pt x="10368" y="7384"/>
                      <a:pt x="12482" y="9774"/>
                      <a:pt x="14077" y="12103"/>
                    </a:cubicBezTo>
                    <a:cubicBezTo>
                      <a:pt x="14162" y="12219"/>
                      <a:pt x="14273" y="12269"/>
                      <a:pt x="14380" y="12269"/>
                    </a:cubicBezTo>
                    <a:cubicBezTo>
                      <a:pt x="14609" y="12269"/>
                      <a:pt x="14814" y="12042"/>
                      <a:pt x="14677" y="11769"/>
                    </a:cubicBezTo>
                    <a:cubicBezTo>
                      <a:pt x="11642" y="5531"/>
                      <a:pt x="19647" y="861"/>
                      <a:pt x="24851" y="661"/>
                    </a:cubicBezTo>
                    <a:cubicBezTo>
                      <a:pt x="24972" y="657"/>
                      <a:pt x="25092" y="655"/>
                      <a:pt x="25212" y="655"/>
                    </a:cubicBezTo>
                    <a:close/>
                    <a:moveTo>
                      <a:pt x="25412" y="0"/>
                    </a:moveTo>
                    <a:cubicBezTo>
                      <a:pt x="25014" y="0"/>
                      <a:pt x="24615" y="21"/>
                      <a:pt x="24217" y="61"/>
                    </a:cubicBezTo>
                    <a:cubicBezTo>
                      <a:pt x="19180" y="561"/>
                      <a:pt x="12542" y="4731"/>
                      <a:pt x="13510" y="10235"/>
                    </a:cubicBezTo>
                    <a:cubicBezTo>
                      <a:pt x="11933" y="8390"/>
                      <a:pt x="9863" y="6739"/>
                      <a:pt x="7490" y="6739"/>
                    </a:cubicBezTo>
                    <a:cubicBezTo>
                      <a:pt x="6901" y="6739"/>
                      <a:pt x="6294" y="6840"/>
                      <a:pt x="5671" y="7066"/>
                    </a:cubicBezTo>
                    <a:cubicBezTo>
                      <a:pt x="2035" y="8333"/>
                      <a:pt x="1668" y="12837"/>
                      <a:pt x="3469" y="15772"/>
                    </a:cubicBezTo>
                    <a:cubicBezTo>
                      <a:pt x="3331" y="15755"/>
                      <a:pt x="3193" y="15747"/>
                      <a:pt x="3057" y="15747"/>
                    </a:cubicBezTo>
                    <a:cubicBezTo>
                      <a:pt x="1585" y="15747"/>
                      <a:pt x="289" y="16720"/>
                      <a:pt x="167" y="18307"/>
                    </a:cubicBezTo>
                    <a:cubicBezTo>
                      <a:pt x="0" y="20475"/>
                      <a:pt x="1801" y="21443"/>
                      <a:pt x="3636" y="21643"/>
                    </a:cubicBezTo>
                    <a:cubicBezTo>
                      <a:pt x="5706" y="21902"/>
                      <a:pt x="7839" y="21964"/>
                      <a:pt x="9975" y="21964"/>
                    </a:cubicBezTo>
                    <a:cubicBezTo>
                      <a:pt x="11968" y="21964"/>
                      <a:pt x="13963" y="21910"/>
                      <a:pt x="15911" y="21910"/>
                    </a:cubicBezTo>
                    <a:cubicBezTo>
                      <a:pt x="19914" y="21843"/>
                      <a:pt x="23917" y="21776"/>
                      <a:pt x="27920" y="21610"/>
                    </a:cubicBezTo>
                    <a:cubicBezTo>
                      <a:pt x="31489" y="21443"/>
                      <a:pt x="35325" y="21509"/>
                      <a:pt x="38828" y="20842"/>
                    </a:cubicBezTo>
                    <a:cubicBezTo>
                      <a:pt x="41163" y="20409"/>
                      <a:pt x="42664" y="18774"/>
                      <a:pt x="42864" y="16339"/>
                    </a:cubicBezTo>
                    <a:cubicBezTo>
                      <a:pt x="43161" y="12749"/>
                      <a:pt x="40159" y="9486"/>
                      <a:pt x="36881" y="9486"/>
                    </a:cubicBezTo>
                    <a:cubicBezTo>
                      <a:pt x="36109" y="9486"/>
                      <a:pt x="35321" y="9667"/>
                      <a:pt x="34558" y="10068"/>
                    </a:cubicBezTo>
                    <a:cubicBezTo>
                      <a:pt x="35192" y="7766"/>
                      <a:pt x="34391" y="5298"/>
                      <a:pt x="32990" y="3430"/>
                    </a:cubicBezTo>
                    <a:cubicBezTo>
                      <a:pt x="31142" y="1083"/>
                      <a:pt x="28313" y="0"/>
                      <a:pt x="25412" y="0"/>
                    </a:cubicBezTo>
                    <a:close/>
                  </a:path>
                </a:pathLst>
              </a:custGeom>
              <a:solidFill>
                <a:srgbClr val="C400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7" name="Google Shape;1667;p51"/>
              <p:cNvSpPr/>
              <p:nvPr/>
            </p:nvSpPr>
            <p:spPr>
              <a:xfrm>
                <a:off x="1844825" y="3516125"/>
                <a:ext cx="1040775" cy="469700"/>
              </a:xfrm>
              <a:custGeom>
                <a:avLst/>
                <a:gdLst/>
                <a:ahLst/>
                <a:cxnLst/>
                <a:rect l="l" t="t" r="r" b="b"/>
                <a:pathLst>
                  <a:path w="41631" h="18788" extrusionOk="0">
                    <a:moveTo>
                      <a:pt x="24345" y="1"/>
                    </a:moveTo>
                    <a:cubicBezTo>
                      <a:pt x="24225" y="1"/>
                      <a:pt x="24105" y="3"/>
                      <a:pt x="23984" y="7"/>
                    </a:cubicBezTo>
                    <a:cubicBezTo>
                      <a:pt x="18780" y="207"/>
                      <a:pt x="10775" y="4877"/>
                      <a:pt x="13810" y="11115"/>
                    </a:cubicBezTo>
                    <a:cubicBezTo>
                      <a:pt x="13949" y="11370"/>
                      <a:pt x="13735" y="11608"/>
                      <a:pt x="13502" y="11608"/>
                    </a:cubicBezTo>
                    <a:cubicBezTo>
                      <a:pt x="13399" y="11608"/>
                      <a:pt x="13292" y="11561"/>
                      <a:pt x="13210" y="11449"/>
                    </a:cubicBezTo>
                    <a:cubicBezTo>
                      <a:pt x="11615" y="9120"/>
                      <a:pt x="9501" y="6730"/>
                      <a:pt x="6548" y="6730"/>
                    </a:cubicBezTo>
                    <a:cubicBezTo>
                      <a:pt x="6413" y="6730"/>
                      <a:pt x="6276" y="6735"/>
                      <a:pt x="6138" y="6745"/>
                    </a:cubicBezTo>
                    <a:cubicBezTo>
                      <a:pt x="1535" y="7012"/>
                      <a:pt x="1768" y="12083"/>
                      <a:pt x="3136" y="15151"/>
                    </a:cubicBezTo>
                    <a:lnTo>
                      <a:pt x="3169" y="15151"/>
                    </a:lnTo>
                    <a:cubicBezTo>
                      <a:pt x="3447" y="15213"/>
                      <a:pt x="3354" y="15559"/>
                      <a:pt x="3102" y="15559"/>
                    </a:cubicBezTo>
                    <a:cubicBezTo>
                      <a:pt x="3081" y="15559"/>
                      <a:pt x="3059" y="15557"/>
                      <a:pt x="3036" y="15552"/>
                    </a:cubicBezTo>
                    <a:cubicBezTo>
                      <a:pt x="2829" y="15515"/>
                      <a:pt x="2631" y="15496"/>
                      <a:pt x="2442" y="15496"/>
                    </a:cubicBezTo>
                    <a:cubicBezTo>
                      <a:pt x="1260" y="15496"/>
                      <a:pt x="432" y="16215"/>
                      <a:pt x="0" y="17653"/>
                    </a:cubicBezTo>
                    <a:cubicBezTo>
                      <a:pt x="0" y="18053"/>
                      <a:pt x="100" y="18454"/>
                      <a:pt x="267" y="18787"/>
                    </a:cubicBezTo>
                    <a:cubicBezTo>
                      <a:pt x="596" y="17609"/>
                      <a:pt x="1892" y="16521"/>
                      <a:pt x="3177" y="16521"/>
                    </a:cubicBezTo>
                    <a:cubicBezTo>
                      <a:pt x="3456" y="16521"/>
                      <a:pt x="3735" y="16573"/>
                      <a:pt x="4003" y="16686"/>
                    </a:cubicBezTo>
                    <a:cubicBezTo>
                      <a:pt x="4170" y="16786"/>
                      <a:pt x="4370" y="16853"/>
                      <a:pt x="4537" y="16953"/>
                    </a:cubicBezTo>
                    <a:lnTo>
                      <a:pt x="4170" y="15952"/>
                    </a:lnTo>
                    <a:cubicBezTo>
                      <a:pt x="3169" y="12916"/>
                      <a:pt x="4504" y="8847"/>
                      <a:pt x="8273" y="8847"/>
                    </a:cubicBezTo>
                    <a:cubicBezTo>
                      <a:pt x="11142" y="8847"/>
                      <a:pt x="13143" y="11782"/>
                      <a:pt x="14511" y="14017"/>
                    </a:cubicBezTo>
                    <a:cubicBezTo>
                      <a:pt x="14544" y="11482"/>
                      <a:pt x="15345" y="8947"/>
                      <a:pt x="16979" y="6979"/>
                    </a:cubicBezTo>
                    <a:cubicBezTo>
                      <a:pt x="18704" y="4886"/>
                      <a:pt x="21070" y="3581"/>
                      <a:pt x="23431" y="3581"/>
                    </a:cubicBezTo>
                    <a:cubicBezTo>
                      <a:pt x="25134" y="3581"/>
                      <a:pt x="26834" y="4260"/>
                      <a:pt x="28287" y="5811"/>
                    </a:cubicBezTo>
                    <a:cubicBezTo>
                      <a:pt x="29955" y="7613"/>
                      <a:pt x="30956" y="9981"/>
                      <a:pt x="31323" y="12483"/>
                    </a:cubicBezTo>
                    <a:cubicBezTo>
                      <a:pt x="32072" y="12146"/>
                      <a:pt x="32933" y="11978"/>
                      <a:pt x="33797" y="11978"/>
                    </a:cubicBezTo>
                    <a:cubicBezTo>
                      <a:pt x="34819" y="11978"/>
                      <a:pt x="35844" y="12213"/>
                      <a:pt x="36693" y="12683"/>
                    </a:cubicBezTo>
                    <a:cubicBezTo>
                      <a:pt x="37127" y="12916"/>
                      <a:pt x="37460" y="13183"/>
                      <a:pt x="37794" y="13517"/>
                    </a:cubicBezTo>
                    <a:cubicBezTo>
                      <a:pt x="39195" y="14317"/>
                      <a:pt x="40396" y="15685"/>
                      <a:pt x="40896" y="17186"/>
                    </a:cubicBezTo>
                    <a:cubicBezTo>
                      <a:pt x="41630" y="15485"/>
                      <a:pt x="41230" y="13283"/>
                      <a:pt x="40229" y="11816"/>
                    </a:cubicBezTo>
                    <a:cubicBezTo>
                      <a:pt x="39205" y="10330"/>
                      <a:pt x="37747" y="9642"/>
                      <a:pt x="36217" y="9642"/>
                    </a:cubicBezTo>
                    <a:cubicBezTo>
                      <a:pt x="35204" y="9642"/>
                      <a:pt x="34160" y="9943"/>
                      <a:pt x="33191" y="10515"/>
                    </a:cubicBezTo>
                    <a:cubicBezTo>
                      <a:pt x="33131" y="10557"/>
                      <a:pt x="33069" y="10575"/>
                      <a:pt x="33011" y="10575"/>
                    </a:cubicBezTo>
                    <a:cubicBezTo>
                      <a:pt x="32746" y="10575"/>
                      <a:pt x="32544" y="10200"/>
                      <a:pt x="32790" y="9981"/>
                    </a:cubicBezTo>
                    <a:lnTo>
                      <a:pt x="32824" y="9948"/>
                    </a:lnTo>
                    <a:lnTo>
                      <a:pt x="32824" y="9881"/>
                    </a:lnTo>
                    <a:cubicBezTo>
                      <a:pt x="34292" y="4334"/>
                      <a:pt x="29697" y="1"/>
                      <a:pt x="24345" y="1"/>
                    </a:cubicBezTo>
                    <a:close/>
                  </a:path>
                </a:pathLst>
              </a:custGeom>
              <a:solidFill>
                <a:srgbClr val="D8F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8" name="Google Shape;1668;p51"/>
              <p:cNvSpPr/>
              <p:nvPr/>
            </p:nvSpPr>
            <p:spPr>
              <a:xfrm>
                <a:off x="1823150" y="3499775"/>
                <a:ext cx="1079025" cy="549125"/>
              </a:xfrm>
              <a:custGeom>
                <a:avLst/>
                <a:gdLst/>
                <a:ahLst/>
                <a:cxnLst/>
                <a:rect l="l" t="t" r="r" b="b"/>
                <a:pathLst>
                  <a:path w="43161" h="21965" extrusionOk="0">
                    <a:moveTo>
                      <a:pt x="25212" y="655"/>
                    </a:moveTo>
                    <a:cubicBezTo>
                      <a:pt x="30564" y="655"/>
                      <a:pt x="35159" y="4988"/>
                      <a:pt x="33691" y="10535"/>
                    </a:cubicBezTo>
                    <a:lnTo>
                      <a:pt x="33691" y="10602"/>
                    </a:lnTo>
                    <a:cubicBezTo>
                      <a:pt x="33657" y="10602"/>
                      <a:pt x="33657" y="10635"/>
                      <a:pt x="33591" y="10635"/>
                    </a:cubicBezTo>
                    <a:cubicBezTo>
                      <a:pt x="33372" y="10854"/>
                      <a:pt x="33579" y="11229"/>
                      <a:pt x="33844" y="11229"/>
                    </a:cubicBezTo>
                    <a:cubicBezTo>
                      <a:pt x="33903" y="11229"/>
                      <a:pt x="33964" y="11211"/>
                      <a:pt x="34024" y="11169"/>
                    </a:cubicBezTo>
                    <a:cubicBezTo>
                      <a:pt x="34981" y="10597"/>
                      <a:pt x="36022" y="10296"/>
                      <a:pt x="37036" y="10296"/>
                    </a:cubicBezTo>
                    <a:cubicBezTo>
                      <a:pt x="38568" y="10296"/>
                      <a:pt x="40039" y="10984"/>
                      <a:pt x="41063" y="12470"/>
                    </a:cubicBezTo>
                    <a:cubicBezTo>
                      <a:pt x="42497" y="14504"/>
                      <a:pt x="42697" y="18074"/>
                      <a:pt x="40329" y="19575"/>
                    </a:cubicBezTo>
                    <a:cubicBezTo>
                      <a:pt x="39041" y="20348"/>
                      <a:pt x="37111" y="20463"/>
                      <a:pt x="35372" y="20463"/>
                    </a:cubicBezTo>
                    <a:cubicBezTo>
                      <a:pt x="34634" y="20463"/>
                      <a:pt x="33930" y="20442"/>
                      <a:pt x="33324" y="20442"/>
                    </a:cubicBezTo>
                    <a:cubicBezTo>
                      <a:pt x="31089" y="20609"/>
                      <a:pt x="28887" y="20742"/>
                      <a:pt x="26686" y="20809"/>
                    </a:cubicBezTo>
                    <a:cubicBezTo>
                      <a:pt x="22813" y="20984"/>
                      <a:pt x="18965" y="21082"/>
                      <a:pt x="15099" y="21082"/>
                    </a:cubicBezTo>
                    <a:cubicBezTo>
                      <a:pt x="14536" y="21082"/>
                      <a:pt x="13973" y="21080"/>
                      <a:pt x="13410" y="21076"/>
                    </a:cubicBezTo>
                    <a:lnTo>
                      <a:pt x="6772" y="20942"/>
                    </a:lnTo>
                    <a:cubicBezTo>
                      <a:pt x="6521" y="20926"/>
                      <a:pt x="6263" y="20922"/>
                      <a:pt x="6000" y="20922"/>
                    </a:cubicBezTo>
                    <a:cubicBezTo>
                      <a:pt x="5736" y="20922"/>
                      <a:pt x="5469" y="20926"/>
                      <a:pt x="5200" y="20926"/>
                    </a:cubicBezTo>
                    <a:cubicBezTo>
                      <a:pt x="4662" y="20926"/>
                      <a:pt x="4120" y="20909"/>
                      <a:pt x="3603" y="20809"/>
                    </a:cubicBezTo>
                    <a:cubicBezTo>
                      <a:pt x="1835" y="20676"/>
                      <a:pt x="901" y="19842"/>
                      <a:pt x="867" y="18307"/>
                    </a:cubicBezTo>
                    <a:cubicBezTo>
                      <a:pt x="1299" y="16869"/>
                      <a:pt x="2127" y="16150"/>
                      <a:pt x="3309" y="16150"/>
                    </a:cubicBezTo>
                    <a:cubicBezTo>
                      <a:pt x="3498" y="16150"/>
                      <a:pt x="3696" y="16169"/>
                      <a:pt x="3903" y="16206"/>
                    </a:cubicBezTo>
                    <a:cubicBezTo>
                      <a:pt x="3926" y="16211"/>
                      <a:pt x="3948" y="16213"/>
                      <a:pt x="3969" y="16213"/>
                    </a:cubicBezTo>
                    <a:cubicBezTo>
                      <a:pt x="4221" y="16213"/>
                      <a:pt x="4314" y="15867"/>
                      <a:pt x="4036" y="15805"/>
                    </a:cubicBezTo>
                    <a:lnTo>
                      <a:pt x="4003" y="15805"/>
                    </a:lnTo>
                    <a:cubicBezTo>
                      <a:pt x="2635" y="12737"/>
                      <a:pt x="2402" y="7666"/>
                      <a:pt x="7005" y="7399"/>
                    </a:cubicBezTo>
                    <a:cubicBezTo>
                      <a:pt x="7143" y="7389"/>
                      <a:pt x="7280" y="7384"/>
                      <a:pt x="7415" y="7384"/>
                    </a:cubicBezTo>
                    <a:cubicBezTo>
                      <a:pt x="10368" y="7384"/>
                      <a:pt x="12482" y="9774"/>
                      <a:pt x="14077" y="12103"/>
                    </a:cubicBezTo>
                    <a:cubicBezTo>
                      <a:pt x="14162" y="12219"/>
                      <a:pt x="14273" y="12269"/>
                      <a:pt x="14380" y="12269"/>
                    </a:cubicBezTo>
                    <a:cubicBezTo>
                      <a:pt x="14609" y="12269"/>
                      <a:pt x="14814" y="12042"/>
                      <a:pt x="14677" y="11769"/>
                    </a:cubicBezTo>
                    <a:cubicBezTo>
                      <a:pt x="11642" y="5531"/>
                      <a:pt x="19647" y="861"/>
                      <a:pt x="24851" y="661"/>
                    </a:cubicBezTo>
                    <a:cubicBezTo>
                      <a:pt x="24972" y="657"/>
                      <a:pt x="25092" y="655"/>
                      <a:pt x="25212" y="655"/>
                    </a:cubicBezTo>
                    <a:close/>
                    <a:moveTo>
                      <a:pt x="25412" y="0"/>
                    </a:moveTo>
                    <a:cubicBezTo>
                      <a:pt x="25014" y="0"/>
                      <a:pt x="24615" y="21"/>
                      <a:pt x="24217" y="61"/>
                    </a:cubicBezTo>
                    <a:cubicBezTo>
                      <a:pt x="19180" y="561"/>
                      <a:pt x="12542" y="4731"/>
                      <a:pt x="13510" y="10235"/>
                    </a:cubicBezTo>
                    <a:cubicBezTo>
                      <a:pt x="11933" y="8390"/>
                      <a:pt x="9863" y="6739"/>
                      <a:pt x="7490" y="6739"/>
                    </a:cubicBezTo>
                    <a:cubicBezTo>
                      <a:pt x="6901" y="6739"/>
                      <a:pt x="6294" y="6840"/>
                      <a:pt x="5671" y="7066"/>
                    </a:cubicBezTo>
                    <a:cubicBezTo>
                      <a:pt x="2035" y="8333"/>
                      <a:pt x="1668" y="12837"/>
                      <a:pt x="3469" y="15772"/>
                    </a:cubicBezTo>
                    <a:cubicBezTo>
                      <a:pt x="3331" y="15755"/>
                      <a:pt x="3193" y="15747"/>
                      <a:pt x="3057" y="15747"/>
                    </a:cubicBezTo>
                    <a:cubicBezTo>
                      <a:pt x="1585" y="15747"/>
                      <a:pt x="289" y="16720"/>
                      <a:pt x="167" y="18307"/>
                    </a:cubicBezTo>
                    <a:cubicBezTo>
                      <a:pt x="0" y="20475"/>
                      <a:pt x="1801" y="21443"/>
                      <a:pt x="3636" y="21643"/>
                    </a:cubicBezTo>
                    <a:cubicBezTo>
                      <a:pt x="5706" y="21902"/>
                      <a:pt x="7839" y="21964"/>
                      <a:pt x="9975" y="21964"/>
                    </a:cubicBezTo>
                    <a:cubicBezTo>
                      <a:pt x="11968" y="21964"/>
                      <a:pt x="13963" y="21910"/>
                      <a:pt x="15911" y="21910"/>
                    </a:cubicBezTo>
                    <a:cubicBezTo>
                      <a:pt x="19914" y="21843"/>
                      <a:pt x="23917" y="21776"/>
                      <a:pt x="27920" y="21610"/>
                    </a:cubicBezTo>
                    <a:cubicBezTo>
                      <a:pt x="31489" y="21443"/>
                      <a:pt x="35325" y="21509"/>
                      <a:pt x="38828" y="20842"/>
                    </a:cubicBezTo>
                    <a:cubicBezTo>
                      <a:pt x="41163" y="20409"/>
                      <a:pt x="42664" y="18774"/>
                      <a:pt x="42864" y="16339"/>
                    </a:cubicBezTo>
                    <a:cubicBezTo>
                      <a:pt x="43161" y="12749"/>
                      <a:pt x="40159" y="9486"/>
                      <a:pt x="36881" y="9486"/>
                    </a:cubicBezTo>
                    <a:cubicBezTo>
                      <a:pt x="36109" y="9486"/>
                      <a:pt x="35321" y="9667"/>
                      <a:pt x="34558" y="10068"/>
                    </a:cubicBezTo>
                    <a:cubicBezTo>
                      <a:pt x="35192" y="7766"/>
                      <a:pt x="34391" y="5298"/>
                      <a:pt x="32990" y="3430"/>
                    </a:cubicBezTo>
                    <a:cubicBezTo>
                      <a:pt x="31142" y="1083"/>
                      <a:pt x="28313" y="0"/>
                      <a:pt x="254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669" name="Google Shape;1669;p51"/>
          <p:cNvGrpSpPr/>
          <p:nvPr/>
        </p:nvGrpSpPr>
        <p:grpSpPr>
          <a:xfrm>
            <a:off x="1826043" y="1132696"/>
            <a:ext cx="1472743" cy="630300"/>
            <a:chOff x="6171870" y="474396"/>
            <a:chExt cx="903856" cy="386829"/>
          </a:xfrm>
        </p:grpSpPr>
        <p:sp>
          <p:nvSpPr>
            <p:cNvPr id="1670" name="Google Shape;1670;p51"/>
            <p:cNvSpPr/>
            <p:nvPr/>
          </p:nvSpPr>
          <p:spPr>
            <a:xfrm>
              <a:off x="6171870" y="474396"/>
              <a:ext cx="903856" cy="386829"/>
            </a:xfrm>
            <a:custGeom>
              <a:avLst/>
              <a:gdLst/>
              <a:ahLst/>
              <a:cxnLst/>
              <a:rect l="l" t="t" r="r" b="b"/>
              <a:pathLst>
                <a:path w="26688" h="10491" extrusionOk="0">
                  <a:moveTo>
                    <a:pt x="17705" y="0"/>
                  </a:moveTo>
                  <a:cubicBezTo>
                    <a:pt x="15982" y="0"/>
                    <a:pt x="14535" y="655"/>
                    <a:pt x="13283" y="1645"/>
                  </a:cubicBezTo>
                  <a:cubicBezTo>
                    <a:pt x="11885" y="2770"/>
                    <a:pt x="10760" y="4381"/>
                    <a:pt x="10000" y="6053"/>
                  </a:cubicBezTo>
                  <a:cubicBezTo>
                    <a:pt x="9909" y="6266"/>
                    <a:pt x="9818" y="6448"/>
                    <a:pt x="9757" y="6691"/>
                  </a:cubicBezTo>
                  <a:cubicBezTo>
                    <a:pt x="9453" y="5931"/>
                    <a:pt x="8845" y="5354"/>
                    <a:pt x="8116" y="5080"/>
                  </a:cubicBezTo>
                  <a:cubicBezTo>
                    <a:pt x="7812" y="4989"/>
                    <a:pt x="7508" y="4898"/>
                    <a:pt x="7174" y="4898"/>
                  </a:cubicBezTo>
                  <a:cubicBezTo>
                    <a:pt x="7022" y="4898"/>
                    <a:pt x="6809" y="4898"/>
                    <a:pt x="6687" y="4928"/>
                  </a:cubicBezTo>
                  <a:cubicBezTo>
                    <a:pt x="5806" y="5080"/>
                    <a:pt x="5107" y="5597"/>
                    <a:pt x="4651" y="6266"/>
                  </a:cubicBezTo>
                  <a:cubicBezTo>
                    <a:pt x="4620" y="6357"/>
                    <a:pt x="4560" y="6448"/>
                    <a:pt x="4499" y="6539"/>
                  </a:cubicBezTo>
                  <a:cubicBezTo>
                    <a:pt x="4164" y="7177"/>
                    <a:pt x="4013" y="7907"/>
                    <a:pt x="4013" y="8636"/>
                  </a:cubicBezTo>
                  <a:cubicBezTo>
                    <a:pt x="3590" y="8338"/>
                    <a:pt x="3088" y="8196"/>
                    <a:pt x="2588" y="8196"/>
                  </a:cubicBezTo>
                  <a:cubicBezTo>
                    <a:pt x="1612" y="8196"/>
                    <a:pt x="646" y="8736"/>
                    <a:pt x="304" y="9700"/>
                  </a:cubicBezTo>
                  <a:cubicBezTo>
                    <a:pt x="243" y="9791"/>
                    <a:pt x="213" y="9883"/>
                    <a:pt x="213" y="10004"/>
                  </a:cubicBezTo>
                  <a:lnTo>
                    <a:pt x="213" y="10065"/>
                  </a:lnTo>
                  <a:cubicBezTo>
                    <a:pt x="213" y="10095"/>
                    <a:pt x="243" y="10156"/>
                    <a:pt x="304" y="10156"/>
                  </a:cubicBezTo>
                  <a:lnTo>
                    <a:pt x="365" y="10156"/>
                  </a:lnTo>
                  <a:cubicBezTo>
                    <a:pt x="243" y="10156"/>
                    <a:pt x="183" y="10187"/>
                    <a:pt x="61" y="10187"/>
                  </a:cubicBezTo>
                  <a:cubicBezTo>
                    <a:pt x="0" y="10187"/>
                    <a:pt x="0" y="10308"/>
                    <a:pt x="61" y="10308"/>
                  </a:cubicBezTo>
                  <a:cubicBezTo>
                    <a:pt x="1068" y="10407"/>
                    <a:pt x="2095" y="10434"/>
                    <a:pt x="3130" y="10434"/>
                  </a:cubicBezTo>
                  <a:cubicBezTo>
                    <a:pt x="4312" y="10434"/>
                    <a:pt x="5504" y="10399"/>
                    <a:pt x="6687" y="10399"/>
                  </a:cubicBezTo>
                  <a:lnTo>
                    <a:pt x="13010" y="10399"/>
                  </a:lnTo>
                  <a:cubicBezTo>
                    <a:pt x="15239" y="10399"/>
                    <a:pt x="17454" y="10426"/>
                    <a:pt x="19674" y="10426"/>
                  </a:cubicBezTo>
                  <a:cubicBezTo>
                    <a:pt x="20784" y="10426"/>
                    <a:pt x="21895" y="10420"/>
                    <a:pt x="23010" y="10399"/>
                  </a:cubicBezTo>
                  <a:cubicBezTo>
                    <a:pt x="23952" y="10399"/>
                    <a:pt x="24955" y="10399"/>
                    <a:pt x="25897" y="10369"/>
                  </a:cubicBezTo>
                  <a:lnTo>
                    <a:pt x="25989" y="10369"/>
                  </a:lnTo>
                  <a:cubicBezTo>
                    <a:pt x="26019" y="10445"/>
                    <a:pt x="26103" y="10491"/>
                    <a:pt x="26182" y="10491"/>
                  </a:cubicBezTo>
                  <a:cubicBezTo>
                    <a:pt x="26262" y="10491"/>
                    <a:pt x="26338" y="10445"/>
                    <a:pt x="26353" y="10339"/>
                  </a:cubicBezTo>
                  <a:cubicBezTo>
                    <a:pt x="26384" y="10217"/>
                    <a:pt x="26384" y="10095"/>
                    <a:pt x="26445" y="10004"/>
                  </a:cubicBezTo>
                  <a:cubicBezTo>
                    <a:pt x="26688" y="8819"/>
                    <a:pt x="25745" y="7816"/>
                    <a:pt x="24621" y="7816"/>
                  </a:cubicBezTo>
                  <a:lnTo>
                    <a:pt x="24317" y="7816"/>
                  </a:lnTo>
                  <a:cubicBezTo>
                    <a:pt x="24104" y="7876"/>
                    <a:pt x="23922" y="7907"/>
                    <a:pt x="23709" y="7968"/>
                  </a:cubicBezTo>
                  <a:cubicBezTo>
                    <a:pt x="23739" y="7481"/>
                    <a:pt x="23739" y="6965"/>
                    <a:pt x="23739" y="6448"/>
                  </a:cubicBezTo>
                  <a:cubicBezTo>
                    <a:pt x="23739" y="5688"/>
                    <a:pt x="23648" y="4928"/>
                    <a:pt x="23466" y="4168"/>
                  </a:cubicBezTo>
                  <a:cubicBezTo>
                    <a:pt x="23283" y="3469"/>
                    <a:pt x="22979" y="2740"/>
                    <a:pt x="22523" y="2132"/>
                  </a:cubicBezTo>
                  <a:cubicBezTo>
                    <a:pt x="21824" y="1250"/>
                    <a:pt x="20882" y="642"/>
                    <a:pt x="19849" y="308"/>
                  </a:cubicBezTo>
                  <a:cubicBezTo>
                    <a:pt x="19241" y="126"/>
                    <a:pt x="18572" y="4"/>
                    <a:pt x="17934" y="4"/>
                  </a:cubicBezTo>
                  <a:cubicBezTo>
                    <a:pt x="17857" y="1"/>
                    <a:pt x="17781" y="0"/>
                    <a:pt x="17705" y="0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71" name="Google Shape;1671;p51"/>
            <p:cNvGrpSpPr/>
            <p:nvPr/>
          </p:nvGrpSpPr>
          <p:grpSpPr>
            <a:xfrm>
              <a:off x="6209624" y="503166"/>
              <a:ext cx="828343" cy="332060"/>
              <a:chOff x="2966818" y="655761"/>
              <a:chExt cx="642176" cy="257451"/>
            </a:xfrm>
          </p:grpSpPr>
          <p:sp>
            <p:nvSpPr>
              <p:cNvPr id="1672" name="Google Shape;1672;p51"/>
              <p:cNvSpPr/>
              <p:nvPr/>
            </p:nvSpPr>
            <p:spPr>
              <a:xfrm>
                <a:off x="2974268" y="671569"/>
                <a:ext cx="619827" cy="235207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6725" extrusionOk="0">
                    <a:moveTo>
                      <a:pt x="12044" y="1"/>
                    </a:moveTo>
                    <a:cubicBezTo>
                      <a:pt x="11971" y="1"/>
                      <a:pt x="11897" y="3"/>
                      <a:pt x="11825" y="7"/>
                    </a:cubicBezTo>
                    <a:cubicBezTo>
                      <a:pt x="9119" y="68"/>
                      <a:pt x="7417" y="2499"/>
                      <a:pt x="6566" y="4809"/>
                    </a:cubicBezTo>
                    <a:cubicBezTo>
                      <a:pt x="6552" y="4878"/>
                      <a:pt x="6502" y="4909"/>
                      <a:pt x="6450" y="4909"/>
                    </a:cubicBezTo>
                    <a:cubicBezTo>
                      <a:pt x="6387" y="4909"/>
                      <a:pt x="6323" y="4862"/>
                      <a:pt x="6323" y="4779"/>
                    </a:cubicBezTo>
                    <a:cubicBezTo>
                      <a:pt x="6233" y="3903"/>
                      <a:pt x="5463" y="3342"/>
                      <a:pt x="4662" y="3342"/>
                    </a:cubicBezTo>
                    <a:cubicBezTo>
                      <a:pt x="4379" y="3342"/>
                      <a:pt x="4092" y="3412"/>
                      <a:pt x="3831" y="3563"/>
                    </a:cubicBezTo>
                    <a:cubicBezTo>
                      <a:pt x="3010" y="4019"/>
                      <a:pt x="2706" y="5022"/>
                      <a:pt x="2827" y="5934"/>
                    </a:cubicBezTo>
                    <a:cubicBezTo>
                      <a:pt x="2827" y="5993"/>
                      <a:pt x="2763" y="6040"/>
                      <a:pt x="2693" y="6040"/>
                    </a:cubicBezTo>
                    <a:cubicBezTo>
                      <a:pt x="2655" y="6040"/>
                      <a:pt x="2616" y="6027"/>
                      <a:pt x="2584" y="5995"/>
                    </a:cubicBezTo>
                    <a:cubicBezTo>
                      <a:pt x="2298" y="5709"/>
                      <a:pt x="1933" y="5578"/>
                      <a:pt x="1568" y="5578"/>
                    </a:cubicBezTo>
                    <a:cubicBezTo>
                      <a:pt x="925" y="5578"/>
                      <a:pt x="286" y="5985"/>
                      <a:pt x="92" y="6663"/>
                    </a:cubicBezTo>
                    <a:cubicBezTo>
                      <a:pt x="92" y="6688"/>
                      <a:pt x="72" y="6712"/>
                      <a:pt x="33" y="6721"/>
                    </a:cubicBezTo>
                    <a:lnTo>
                      <a:pt x="33" y="6721"/>
                    </a:lnTo>
                    <a:cubicBezTo>
                      <a:pt x="685" y="6655"/>
                      <a:pt x="1332" y="6636"/>
                      <a:pt x="1977" y="6636"/>
                    </a:cubicBezTo>
                    <a:cubicBezTo>
                      <a:pt x="2765" y="6636"/>
                      <a:pt x="3551" y="6663"/>
                      <a:pt x="4347" y="6663"/>
                    </a:cubicBezTo>
                    <a:cubicBezTo>
                      <a:pt x="5776" y="6603"/>
                      <a:pt x="7265" y="6603"/>
                      <a:pt x="8724" y="6603"/>
                    </a:cubicBezTo>
                    <a:cubicBezTo>
                      <a:pt x="10809" y="6581"/>
                      <a:pt x="12894" y="6560"/>
                      <a:pt x="14989" y="6560"/>
                    </a:cubicBezTo>
                    <a:cubicBezTo>
                      <a:pt x="15857" y="6560"/>
                      <a:pt x="16727" y="6563"/>
                      <a:pt x="17600" y="6572"/>
                    </a:cubicBezTo>
                    <a:lnTo>
                      <a:pt x="17630" y="6572"/>
                    </a:lnTo>
                    <a:cubicBezTo>
                      <a:pt x="17722" y="5886"/>
                      <a:pt x="17193" y="5354"/>
                      <a:pt x="16562" y="5354"/>
                    </a:cubicBezTo>
                    <a:cubicBezTo>
                      <a:pt x="16356" y="5354"/>
                      <a:pt x="16138" y="5411"/>
                      <a:pt x="15928" y="5539"/>
                    </a:cubicBezTo>
                    <a:cubicBezTo>
                      <a:pt x="15891" y="5567"/>
                      <a:pt x="15851" y="5577"/>
                      <a:pt x="15815" y="5577"/>
                    </a:cubicBezTo>
                    <a:cubicBezTo>
                      <a:pt x="15731" y="5577"/>
                      <a:pt x="15664" y="5520"/>
                      <a:pt x="15685" y="5478"/>
                    </a:cubicBezTo>
                    <a:cubicBezTo>
                      <a:pt x="15806" y="4019"/>
                      <a:pt x="15837" y="2378"/>
                      <a:pt x="14864" y="1223"/>
                    </a:cubicBezTo>
                    <a:cubicBezTo>
                      <a:pt x="14155" y="400"/>
                      <a:pt x="13075" y="1"/>
                      <a:pt x="12044" y="1"/>
                    </a:cubicBezTo>
                    <a:close/>
                    <a:moveTo>
                      <a:pt x="33" y="6721"/>
                    </a:moveTo>
                    <a:cubicBezTo>
                      <a:pt x="22" y="6722"/>
                      <a:pt x="12" y="6723"/>
                      <a:pt x="1" y="6724"/>
                    </a:cubicBezTo>
                    <a:cubicBezTo>
                      <a:pt x="13" y="6724"/>
                      <a:pt x="24" y="6723"/>
                      <a:pt x="33" y="672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3" name="Google Shape;1673;p51"/>
              <p:cNvSpPr/>
              <p:nvPr/>
            </p:nvSpPr>
            <p:spPr>
              <a:xfrm>
                <a:off x="2974268" y="865291"/>
                <a:ext cx="85094" cy="40396"/>
              </a:xfrm>
              <a:custGeom>
                <a:avLst/>
                <a:gdLst/>
                <a:ahLst/>
                <a:cxnLst/>
                <a:rect l="l" t="t" r="r" b="b"/>
                <a:pathLst>
                  <a:path w="2433" h="1155" extrusionOk="0">
                    <a:moveTo>
                      <a:pt x="1563" y="1"/>
                    </a:moveTo>
                    <a:cubicBezTo>
                      <a:pt x="930" y="1"/>
                      <a:pt x="297" y="408"/>
                      <a:pt x="92" y="1064"/>
                    </a:cubicBezTo>
                    <a:cubicBezTo>
                      <a:pt x="92" y="1116"/>
                      <a:pt x="69" y="1146"/>
                      <a:pt x="24" y="1153"/>
                    </a:cubicBezTo>
                    <a:lnTo>
                      <a:pt x="24" y="1153"/>
                    </a:lnTo>
                    <a:cubicBezTo>
                      <a:pt x="42" y="1151"/>
                      <a:pt x="70" y="1146"/>
                      <a:pt x="100" y="1134"/>
                    </a:cubicBezTo>
                    <a:lnTo>
                      <a:pt x="100" y="1134"/>
                    </a:lnTo>
                    <a:cubicBezTo>
                      <a:pt x="99" y="1136"/>
                      <a:pt x="100" y="1138"/>
                      <a:pt x="102" y="1138"/>
                    </a:cubicBezTo>
                    <a:cubicBezTo>
                      <a:pt x="105" y="1138"/>
                      <a:pt x="112" y="1135"/>
                      <a:pt x="122" y="1124"/>
                    </a:cubicBezTo>
                    <a:lnTo>
                      <a:pt x="122" y="1124"/>
                    </a:lnTo>
                    <a:cubicBezTo>
                      <a:pt x="115" y="1128"/>
                      <a:pt x="107" y="1132"/>
                      <a:pt x="100" y="1134"/>
                    </a:cubicBezTo>
                    <a:lnTo>
                      <a:pt x="100" y="1134"/>
                    </a:lnTo>
                    <a:cubicBezTo>
                      <a:pt x="101" y="1130"/>
                      <a:pt x="109" y="1124"/>
                      <a:pt x="122" y="1124"/>
                    </a:cubicBezTo>
                    <a:cubicBezTo>
                      <a:pt x="544" y="586"/>
                      <a:pt x="1199" y="192"/>
                      <a:pt x="1854" y="192"/>
                    </a:cubicBezTo>
                    <a:cubicBezTo>
                      <a:pt x="2049" y="192"/>
                      <a:pt x="2244" y="227"/>
                      <a:pt x="2432" y="304"/>
                    </a:cubicBezTo>
                    <a:cubicBezTo>
                      <a:pt x="2175" y="96"/>
                      <a:pt x="1869" y="1"/>
                      <a:pt x="1563" y="1"/>
                    </a:cubicBezTo>
                    <a:close/>
                    <a:moveTo>
                      <a:pt x="24" y="1153"/>
                    </a:moveTo>
                    <a:cubicBezTo>
                      <a:pt x="9" y="1155"/>
                      <a:pt x="1" y="1155"/>
                      <a:pt x="1" y="1155"/>
                    </a:cubicBezTo>
                    <a:cubicBezTo>
                      <a:pt x="9" y="1155"/>
                      <a:pt x="17" y="1154"/>
                      <a:pt x="24" y="1153"/>
                    </a:cubicBezTo>
                    <a:close/>
                  </a:path>
                </a:pathLst>
              </a:custGeom>
              <a:solidFill>
                <a:srgbClr val="D8F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4" name="Google Shape;1674;p51"/>
              <p:cNvSpPr/>
              <p:nvPr/>
            </p:nvSpPr>
            <p:spPr>
              <a:xfrm>
                <a:off x="3202822" y="668527"/>
                <a:ext cx="390461" cy="231849"/>
              </a:xfrm>
              <a:custGeom>
                <a:avLst/>
                <a:gdLst/>
                <a:ahLst/>
                <a:cxnLst/>
                <a:rect l="l" t="t" r="r" b="b"/>
                <a:pathLst>
                  <a:path w="11164" h="6629" extrusionOk="0">
                    <a:moveTo>
                      <a:pt x="5415" y="1"/>
                    </a:moveTo>
                    <a:cubicBezTo>
                      <a:pt x="5373" y="1"/>
                      <a:pt x="5331" y="1"/>
                      <a:pt x="5290" y="3"/>
                    </a:cubicBezTo>
                    <a:cubicBezTo>
                      <a:pt x="2584" y="94"/>
                      <a:pt x="852" y="2465"/>
                      <a:pt x="62" y="4836"/>
                    </a:cubicBezTo>
                    <a:cubicBezTo>
                      <a:pt x="62" y="4836"/>
                      <a:pt x="62" y="4866"/>
                      <a:pt x="1" y="4866"/>
                    </a:cubicBezTo>
                    <a:cubicBezTo>
                      <a:pt x="366" y="5170"/>
                      <a:pt x="548" y="5626"/>
                      <a:pt x="578" y="6112"/>
                    </a:cubicBezTo>
                    <a:lnTo>
                      <a:pt x="578" y="6173"/>
                    </a:lnTo>
                    <a:cubicBezTo>
                      <a:pt x="1140" y="4066"/>
                      <a:pt x="3027" y="2556"/>
                      <a:pt x="5254" y="2556"/>
                    </a:cubicBezTo>
                    <a:cubicBezTo>
                      <a:pt x="5436" y="2556"/>
                      <a:pt x="5620" y="2566"/>
                      <a:pt x="5806" y="2586"/>
                    </a:cubicBezTo>
                    <a:cubicBezTo>
                      <a:pt x="8086" y="2829"/>
                      <a:pt x="9484" y="4562"/>
                      <a:pt x="9089" y="6629"/>
                    </a:cubicBezTo>
                    <a:lnTo>
                      <a:pt x="11095" y="6629"/>
                    </a:lnTo>
                    <a:cubicBezTo>
                      <a:pt x="11164" y="5966"/>
                      <a:pt x="10648" y="5441"/>
                      <a:pt x="10026" y="5441"/>
                    </a:cubicBezTo>
                    <a:cubicBezTo>
                      <a:pt x="9821" y="5441"/>
                      <a:pt x="9604" y="5498"/>
                      <a:pt x="9393" y="5626"/>
                    </a:cubicBezTo>
                    <a:cubicBezTo>
                      <a:pt x="9360" y="5651"/>
                      <a:pt x="9328" y="5662"/>
                      <a:pt x="9301" y="5662"/>
                    </a:cubicBezTo>
                    <a:cubicBezTo>
                      <a:pt x="9228" y="5662"/>
                      <a:pt x="9180" y="5584"/>
                      <a:pt x="9180" y="5474"/>
                    </a:cubicBezTo>
                    <a:cubicBezTo>
                      <a:pt x="9271" y="4045"/>
                      <a:pt x="9302" y="2404"/>
                      <a:pt x="8329" y="1218"/>
                    </a:cubicBezTo>
                    <a:cubicBezTo>
                      <a:pt x="7598" y="371"/>
                      <a:pt x="6474" y="1"/>
                      <a:pt x="54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5" name="Google Shape;1675;p51"/>
              <p:cNvSpPr/>
              <p:nvPr/>
            </p:nvSpPr>
            <p:spPr>
              <a:xfrm>
                <a:off x="3067823" y="786530"/>
                <a:ext cx="124406" cy="108527"/>
              </a:xfrm>
              <a:custGeom>
                <a:avLst/>
                <a:gdLst/>
                <a:ahLst/>
                <a:cxnLst/>
                <a:rect l="l" t="t" r="r" b="b"/>
                <a:pathLst>
                  <a:path w="3557" h="3103" extrusionOk="0">
                    <a:moveTo>
                      <a:pt x="1944" y="0"/>
                    </a:moveTo>
                    <a:cubicBezTo>
                      <a:pt x="1668" y="0"/>
                      <a:pt x="1387" y="68"/>
                      <a:pt x="1125" y="215"/>
                    </a:cubicBezTo>
                    <a:cubicBezTo>
                      <a:pt x="304" y="671"/>
                      <a:pt x="1" y="1705"/>
                      <a:pt x="122" y="2556"/>
                    </a:cubicBezTo>
                    <a:cubicBezTo>
                      <a:pt x="122" y="2617"/>
                      <a:pt x="61" y="2647"/>
                      <a:pt x="31" y="2677"/>
                    </a:cubicBezTo>
                    <a:cubicBezTo>
                      <a:pt x="213" y="2799"/>
                      <a:pt x="365" y="2951"/>
                      <a:pt x="517" y="3103"/>
                    </a:cubicBezTo>
                    <a:cubicBezTo>
                      <a:pt x="487" y="2617"/>
                      <a:pt x="669" y="2039"/>
                      <a:pt x="943" y="1522"/>
                    </a:cubicBezTo>
                    <a:cubicBezTo>
                      <a:pt x="1216" y="1075"/>
                      <a:pt x="1714" y="851"/>
                      <a:pt x="2235" y="851"/>
                    </a:cubicBezTo>
                    <a:cubicBezTo>
                      <a:pt x="2351" y="851"/>
                      <a:pt x="2468" y="862"/>
                      <a:pt x="2584" y="884"/>
                    </a:cubicBezTo>
                    <a:cubicBezTo>
                      <a:pt x="2949" y="975"/>
                      <a:pt x="3314" y="1066"/>
                      <a:pt x="3557" y="1279"/>
                    </a:cubicBezTo>
                    <a:cubicBezTo>
                      <a:pt x="3401" y="502"/>
                      <a:pt x="2694" y="0"/>
                      <a:pt x="1944" y="0"/>
                    </a:cubicBezTo>
                    <a:close/>
                  </a:path>
                </a:pathLst>
              </a:custGeom>
              <a:solidFill>
                <a:srgbClr val="D8F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6" name="Google Shape;1676;p51"/>
              <p:cNvSpPr/>
              <p:nvPr/>
            </p:nvSpPr>
            <p:spPr>
              <a:xfrm>
                <a:off x="2966818" y="655761"/>
                <a:ext cx="642176" cy="257451"/>
              </a:xfrm>
              <a:custGeom>
                <a:avLst/>
                <a:gdLst/>
                <a:ahLst/>
                <a:cxnLst/>
                <a:rect l="l" t="t" r="r" b="b"/>
                <a:pathLst>
                  <a:path w="18361" h="7361" extrusionOk="0">
                    <a:moveTo>
                      <a:pt x="12119" y="0"/>
                    </a:moveTo>
                    <a:cubicBezTo>
                      <a:pt x="9412" y="0"/>
                      <a:pt x="7582" y="2238"/>
                      <a:pt x="6658" y="4593"/>
                    </a:cubicBezTo>
                    <a:cubicBezTo>
                      <a:pt x="6388" y="3864"/>
                      <a:pt x="5663" y="3351"/>
                      <a:pt x="4866" y="3351"/>
                    </a:cubicBezTo>
                    <a:cubicBezTo>
                      <a:pt x="4765" y="3351"/>
                      <a:pt x="4663" y="3360"/>
                      <a:pt x="4560" y="3377"/>
                    </a:cubicBezTo>
                    <a:cubicBezTo>
                      <a:pt x="3344" y="3559"/>
                      <a:pt x="2706" y="4775"/>
                      <a:pt x="2737" y="5930"/>
                    </a:cubicBezTo>
                    <a:cubicBezTo>
                      <a:pt x="2453" y="5732"/>
                      <a:pt x="2118" y="5639"/>
                      <a:pt x="1782" y="5639"/>
                    </a:cubicBezTo>
                    <a:cubicBezTo>
                      <a:pt x="1036" y="5639"/>
                      <a:pt x="290" y="6097"/>
                      <a:pt x="122" y="6872"/>
                    </a:cubicBezTo>
                    <a:cubicBezTo>
                      <a:pt x="122" y="6963"/>
                      <a:pt x="153" y="6994"/>
                      <a:pt x="214" y="6994"/>
                    </a:cubicBezTo>
                    <a:cubicBezTo>
                      <a:pt x="274" y="6994"/>
                      <a:pt x="305" y="6963"/>
                      <a:pt x="305" y="6903"/>
                    </a:cubicBezTo>
                    <a:cubicBezTo>
                      <a:pt x="516" y="6231"/>
                      <a:pt x="1150" y="5838"/>
                      <a:pt x="1781" y="5838"/>
                    </a:cubicBezTo>
                    <a:cubicBezTo>
                      <a:pt x="2150" y="5838"/>
                      <a:pt x="2517" y="5973"/>
                      <a:pt x="2797" y="6264"/>
                    </a:cubicBezTo>
                    <a:cubicBezTo>
                      <a:pt x="2829" y="6296"/>
                      <a:pt x="2868" y="6310"/>
                      <a:pt x="2906" y="6310"/>
                    </a:cubicBezTo>
                    <a:cubicBezTo>
                      <a:pt x="2976" y="6310"/>
                      <a:pt x="3040" y="6263"/>
                      <a:pt x="3040" y="6204"/>
                    </a:cubicBezTo>
                    <a:cubicBezTo>
                      <a:pt x="2919" y="5322"/>
                      <a:pt x="3223" y="4289"/>
                      <a:pt x="4074" y="3833"/>
                    </a:cubicBezTo>
                    <a:cubicBezTo>
                      <a:pt x="4313" y="3706"/>
                      <a:pt x="4577" y="3647"/>
                      <a:pt x="4839" y="3647"/>
                    </a:cubicBezTo>
                    <a:cubicBezTo>
                      <a:pt x="5644" y="3647"/>
                      <a:pt x="6444" y="4201"/>
                      <a:pt x="6536" y="5049"/>
                    </a:cubicBezTo>
                    <a:cubicBezTo>
                      <a:pt x="6536" y="5132"/>
                      <a:pt x="6600" y="5179"/>
                      <a:pt x="6668" y="5179"/>
                    </a:cubicBezTo>
                    <a:cubicBezTo>
                      <a:pt x="6724" y="5179"/>
                      <a:pt x="6782" y="5147"/>
                      <a:pt x="6810" y="5079"/>
                    </a:cubicBezTo>
                    <a:cubicBezTo>
                      <a:pt x="7600" y="2739"/>
                      <a:pt x="9332" y="337"/>
                      <a:pt x="12038" y="276"/>
                    </a:cubicBezTo>
                    <a:cubicBezTo>
                      <a:pt x="12110" y="272"/>
                      <a:pt x="12184" y="270"/>
                      <a:pt x="12257" y="270"/>
                    </a:cubicBezTo>
                    <a:cubicBezTo>
                      <a:pt x="13288" y="270"/>
                      <a:pt x="14368" y="669"/>
                      <a:pt x="15077" y="1492"/>
                    </a:cubicBezTo>
                    <a:cubicBezTo>
                      <a:pt x="16050" y="2647"/>
                      <a:pt x="16019" y="4289"/>
                      <a:pt x="15928" y="5748"/>
                    </a:cubicBezTo>
                    <a:cubicBezTo>
                      <a:pt x="15928" y="5860"/>
                      <a:pt x="15978" y="5923"/>
                      <a:pt x="16054" y="5923"/>
                    </a:cubicBezTo>
                    <a:cubicBezTo>
                      <a:pt x="16080" y="5923"/>
                      <a:pt x="16110" y="5915"/>
                      <a:pt x="16141" y="5900"/>
                    </a:cubicBezTo>
                    <a:cubicBezTo>
                      <a:pt x="16365" y="5747"/>
                      <a:pt x="16598" y="5680"/>
                      <a:pt x="16817" y="5680"/>
                    </a:cubicBezTo>
                    <a:cubicBezTo>
                      <a:pt x="17429" y="5680"/>
                      <a:pt x="17933" y="6209"/>
                      <a:pt x="17843" y="6903"/>
                    </a:cubicBezTo>
                    <a:lnTo>
                      <a:pt x="17813" y="6903"/>
                    </a:lnTo>
                    <a:cubicBezTo>
                      <a:pt x="17392" y="6898"/>
                      <a:pt x="16970" y="6897"/>
                      <a:pt x="16548" y="6897"/>
                    </a:cubicBezTo>
                    <a:cubicBezTo>
                      <a:pt x="14014" y="6897"/>
                      <a:pt x="11464" y="6963"/>
                      <a:pt x="8937" y="6963"/>
                    </a:cubicBezTo>
                    <a:cubicBezTo>
                      <a:pt x="7478" y="6994"/>
                      <a:pt x="5989" y="6994"/>
                      <a:pt x="4560" y="6994"/>
                    </a:cubicBezTo>
                    <a:cubicBezTo>
                      <a:pt x="3764" y="6994"/>
                      <a:pt x="2978" y="6967"/>
                      <a:pt x="2190" y="6967"/>
                    </a:cubicBezTo>
                    <a:cubicBezTo>
                      <a:pt x="1534" y="6967"/>
                      <a:pt x="877" y="6986"/>
                      <a:pt x="214" y="7055"/>
                    </a:cubicBezTo>
                    <a:cubicBezTo>
                      <a:pt x="183" y="7115"/>
                      <a:pt x="122" y="7115"/>
                      <a:pt x="31" y="7115"/>
                    </a:cubicBezTo>
                    <a:cubicBezTo>
                      <a:pt x="1" y="7115"/>
                      <a:pt x="1" y="7176"/>
                      <a:pt x="31" y="7176"/>
                    </a:cubicBezTo>
                    <a:cubicBezTo>
                      <a:pt x="859" y="7261"/>
                      <a:pt x="1696" y="7279"/>
                      <a:pt x="2537" y="7279"/>
                    </a:cubicBezTo>
                    <a:cubicBezTo>
                      <a:pt x="3209" y="7279"/>
                      <a:pt x="3885" y="7267"/>
                      <a:pt x="4560" y="7267"/>
                    </a:cubicBezTo>
                    <a:lnTo>
                      <a:pt x="8937" y="7267"/>
                    </a:lnTo>
                    <a:cubicBezTo>
                      <a:pt x="10903" y="7267"/>
                      <a:pt x="12868" y="7281"/>
                      <a:pt x="14843" y="7281"/>
                    </a:cubicBezTo>
                    <a:cubicBezTo>
                      <a:pt x="15830" y="7281"/>
                      <a:pt x="16820" y="7278"/>
                      <a:pt x="17813" y="7267"/>
                    </a:cubicBezTo>
                    <a:cubicBezTo>
                      <a:pt x="17830" y="7319"/>
                      <a:pt x="17894" y="7360"/>
                      <a:pt x="17959" y="7360"/>
                    </a:cubicBezTo>
                    <a:cubicBezTo>
                      <a:pt x="18009" y="7360"/>
                      <a:pt x="18060" y="7334"/>
                      <a:pt x="18086" y="7267"/>
                    </a:cubicBezTo>
                    <a:cubicBezTo>
                      <a:pt x="18361" y="6269"/>
                      <a:pt x="17652" y="5476"/>
                      <a:pt x="16801" y="5476"/>
                    </a:cubicBezTo>
                    <a:cubicBezTo>
                      <a:pt x="16615" y="5476"/>
                      <a:pt x="16423" y="5514"/>
                      <a:pt x="16232" y="5596"/>
                    </a:cubicBezTo>
                    <a:cubicBezTo>
                      <a:pt x="16293" y="4228"/>
                      <a:pt x="16293" y="2739"/>
                      <a:pt x="15412" y="1492"/>
                    </a:cubicBezTo>
                    <a:cubicBezTo>
                      <a:pt x="14712" y="489"/>
                      <a:pt x="13436" y="33"/>
                      <a:pt x="12281" y="3"/>
                    </a:cubicBezTo>
                    <a:cubicBezTo>
                      <a:pt x="12226" y="1"/>
                      <a:pt x="12173" y="0"/>
                      <a:pt x="121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677" name="Google Shape;1677;p51"/>
          <p:cNvGrpSpPr/>
          <p:nvPr/>
        </p:nvGrpSpPr>
        <p:grpSpPr>
          <a:xfrm>
            <a:off x="1367819" y="816110"/>
            <a:ext cx="764143" cy="432836"/>
            <a:chOff x="5038999" y="3418077"/>
            <a:chExt cx="615103" cy="348415"/>
          </a:xfrm>
        </p:grpSpPr>
        <p:sp>
          <p:nvSpPr>
            <p:cNvPr id="1678" name="Google Shape;1678;p51"/>
            <p:cNvSpPr/>
            <p:nvPr/>
          </p:nvSpPr>
          <p:spPr>
            <a:xfrm>
              <a:off x="5043268" y="3418077"/>
              <a:ext cx="605872" cy="348415"/>
            </a:xfrm>
            <a:custGeom>
              <a:avLst/>
              <a:gdLst/>
              <a:ahLst/>
              <a:cxnLst/>
              <a:rect l="l" t="t" r="r" b="b"/>
              <a:pathLst>
                <a:path w="28882" h="16609" extrusionOk="0">
                  <a:moveTo>
                    <a:pt x="15974" y="0"/>
                  </a:moveTo>
                  <a:cubicBezTo>
                    <a:pt x="12749" y="0"/>
                    <a:pt x="12015" y="3096"/>
                    <a:pt x="12176" y="5853"/>
                  </a:cubicBezTo>
                  <a:cubicBezTo>
                    <a:pt x="11008" y="4525"/>
                    <a:pt x="9541" y="3370"/>
                    <a:pt x="7905" y="3370"/>
                  </a:cubicBezTo>
                  <a:cubicBezTo>
                    <a:pt x="7158" y="3370"/>
                    <a:pt x="6376" y="3610"/>
                    <a:pt x="5571" y="4185"/>
                  </a:cubicBezTo>
                  <a:cubicBezTo>
                    <a:pt x="3236" y="5920"/>
                    <a:pt x="3336" y="9122"/>
                    <a:pt x="4870" y="11291"/>
                  </a:cubicBezTo>
                  <a:cubicBezTo>
                    <a:pt x="4463" y="11191"/>
                    <a:pt x="4041" y="11136"/>
                    <a:pt x="3623" y="11136"/>
                  </a:cubicBezTo>
                  <a:cubicBezTo>
                    <a:pt x="2636" y="11136"/>
                    <a:pt x="1670" y="11442"/>
                    <a:pt x="968" y="12191"/>
                  </a:cubicBezTo>
                  <a:cubicBezTo>
                    <a:pt x="134" y="13125"/>
                    <a:pt x="0" y="14793"/>
                    <a:pt x="834" y="15760"/>
                  </a:cubicBezTo>
                  <a:cubicBezTo>
                    <a:pt x="1420" y="16419"/>
                    <a:pt x="2384" y="16609"/>
                    <a:pt x="3426" y="16609"/>
                  </a:cubicBezTo>
                  <a:cubicBezTo>
                    <a:pt x="4758" y="16609"/>
                    <a:pt x="6217" y="16298"/>
                    <a:pt x="7172" y="16261"/>
                  </a:cubicBezTo>
                  <a:cubicBezTo>
                    <a:pt x="10508" y="16094"/>
                    <a:pt x="13877" y="15861"/>
                    <a:pt x="17213" y="15694"/>
                  </a:cubicBezTo>
                  <a:lnTo>
                    <a:pt x="22116" y="15460"/>
                  </a:lnTo>
                  <a:cubicBezTo>
                    <a:pt x="23317" y="15360"/>
                    <a:pt x="24785" y="15494"/>
                    <a:pt x="25952" y="15127"/>
                  </a:cubicBezTo>
                  <a:cubicBezTo>
                    <a:pt x="27353" y="14693"/>
                    <a:pt x="28220" y="13526"/>
                    <a:pt x="28454" y="12024"/>
                  </a:cubicBezTo>
                  <a:cubicBezTo>
                    <a:pt x="28882" y="8746"/>
                    <a:pt x="25946" y="7002"/>
                    <a:pt x="23106" y="7002"/>
                  </a:cubicBezTo>
                  <a:cubicBezTo>
                    <a:pt x="22623" y="7002"/>
                    <a:pt x="22143" y="7053"/>
                    <a:pt x="21682" y="7154"/>
                  </a:cubicBezTo>
                  <a:cubicBezTo>
                    <a:pt x="21516" y="7188"/>
                    <a:pt x="21482" y="7321"/>
                    <a:pt x="21416" y="7488"/>
                  </a:cubicBezTo>
                  <a:lnTo>
                    <a:pt x="21416" y="7455"/>
                  </a:lnTo>
                  <a:cubicBezTo>
                    <a:pt x="21416" y="4185"/>
                    <a:pt x="20148" y="349"/>
                    <a:pt x="16379" y="16"/>
                  </a:cubicBezTo>
                  <a:cubicBezTo>
                    <a:pt x="16240" y="5"/>
                    <a:pt x="16105" y="0"/>
                    <a:pt x="15974" y="0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51"/>
            <p:cNvSpPr/>
            <p:nvPr/>
          </p:nvSpPr>
          <p:spPr>
            <a:xfrm>
              <a:off x="5038999" y="3432992"/>
              <a:ext cx="614410" cy="314767"/>
            </a:xfrm>
            <a:custGeom>
              <a:avLst/>
              <a:gdLst/>
              <a:ahLst/>
              <a:cxnLst/>
              <a:rect l="l" t="t" r="r" b="b"/>
              <a:pathLst>
                <a:path w="29289" h="15005" extrusionOk="0">
                  <a:moveTo>
                    <a:pt x="15869" y="0"/>
                  </a:moveTo>
                  <a:cubicBezTo>
                    <a:pt x="12812" y="0"/>
                    <a:pt x="12634" y="3731"/>
                    <a:pt x="12943" y="6143"/>
                  </a:cubicBezTo>
                  <a:cubicBezTo>
                    <a:pt x="12962" y="6370"/>
                    <a:pt x="12810" y="6468"/>
                    <a:pt x="12643" y="6468"/>
                  </a:cubicBezTo>
                  <a:cubicBezTo>
                    <a:pt x="12517" y="6468"/>
                    <a:pt x="12382" y="6411"/>
                    <a:pt x="12310" y="6310"/>
                  </a:cubicBezTo>
                  <a:cubicBezTo>
                    <a:pt x="11183" y="4841"/>
                    <a:pt x="9716" y="3282"/>
                    <a:pt x="7986" y="3282"/>
                  </a:cubicBezTo>
                  <a:cubicBezTo>
                    <a:pt x="7359" y="3282"/>
                    <a:pt x="6697" y="3487"/>
                    <a:pt x="6005" y="3975"/>
                  </a:cubicBezTo>
                  <a:cubicBezTo>
                    <a:pt x="3737" y="5643"/>
                    <a:pt x="4237" y="8411"/>
                    <a:pt x="5438" y="10546"/>
                  </a:cubicBezTo>
                  <a:cubicBezTo>
                    <a:pt x="5471" y="10580"/>
                    <a:pt x="5438" y="10646"/>
                    <a:pt x="5438" y="10713"/>
                  </a:cubicBezTo>
                  <a:cubicBezTo>
                    <a:pt x="5629" y="10808"/>
                    <a:pt x="5517" y="11116"/>
                    <a:pt x="5304" y="11116"/>
                  </a:cubicBezTo>
                  <a:cubicBezTo>
                    <a:pt x="5293" y="11116"/>
                    <a:pt x="5282" y="11115"/>
                    <a:pt x="5271" y="11113"/>
                  </a:cubicBezTo>
                  <a:cubicBezTo>
                    <a:pt x="4838" y="11047"/>
                    <a:pt x="4452" y="11002"/>
                    <a:pt x="4090" y="11002"/>
                  </a:cubicBezTo>
                  <a:cubicBezTo>
                    <a:pt x="3366" y="11002"/>
                    <a:pt x="2736" y="11180"/>
                    <a:pt x="2002" y="11714"/>
                  </a:cubicBezTo>
                  <a:cubicBezTo>
                    <a:pt x="1" y="13215"/>
                    <a:pt x="1335" y="14816"/>
                    <a:pt x="3603" y="14983"/>
                  </a:cubicBezTo>
                  <a:cubicBezTo>
                    <a:pt x="3820" y="14998"/>
                    <a:pt x="4042" y="15005"/>
                    <a:pt x="4267" y="15005"/>
                  </a:cubicBezTo>
                  <a:cubicBezTo>
                    <a:pt x="5496" y="15005"/>
                    <a:pt x="6828" y="14806"/>
                    <a:pt x="8040" y="14749"/>
                  </a:cubicBezTo>
                  <a:cubicBezTo>
                    <a:pt x="11275" y="14549"/>
                    <a:pt x="14478" y="14382"/>
                    <a:pt x="17713" y="14216"/>
                  </a:cubicBezTo>
                  <a:lnTo>
                    <a:pt x="22584" y="13949"/>
                  </a:lnTo>
                  <a:cubicBezTo>
                    <a:pt x="24251" y="13882"/>
                    <a:pt x="26486" y="14082"/>
                    <a:pt x="27420" y="12381"/>
                  </a:cubicBezTo>
                  <a:cubicBezTo>
                    <a:pt x="29288" y="8912"/>
                    <a:pt x="25452" y="7077"/>
                    <a:pt x="22584" y="7077"/>
                  </a:cubicBezTo>
                  <a:lnTo>
                    <a:pt x="22517" y="7110"/>
                  </a:lnTo>
                  <a:lnTo>
                    <a:pt x="22016" y="7110"/>
                  </a:lnTo>
                  <a:cubicBezTo>
                    <a:pt x="21950" y="7110"/>
                    <a:pt x="21883" y="7144"/>
                    <a:pt x="21783" y="7144"/>
                  </a:cubicBezTo>
                  <a:cubicBezTo>
                    <a:pt x="21750" y="7144"/>
                    <a:pt x="21650" y="7144"/>
                    <a:pt x="21616" y="7110"/>
                  </a:cubicBezTo>
                  <a:cubicBezTo>
                    <a:pt x="21483" y="7110"/>
                    <a:pt x="21316" y="7077"/>
                    <a:pt x="21149" y="7077"/>
                  </a:cubicBezTo>
                  <a:cubicBezTo>
                    <a:pt x="20982" y="7077"/>
                    <a:pt x="20782" y="6977"/>
                    <a:pt x="20782" y="6744"/>
                  </a:cubicBezTo>
                  <a:cubicBezTo>
                    <a:pt x="20749" y="3941"/>
                    <a:pt x="19848" y="606"/>
                    <a:pt x="16646" y="72"/>
                  </a:cubicBezTo>
                  <a:cubicBezTo>
                    <a:pt x="16369" y="23"/>
                    <a:pt x="16110" y="0"/>
                    <a:pt x="158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51"/>
            <p:cNvSpPr/>
            <p:nvPr/>
          </p:nvSpPr>
          <p:spPr>
            <a:xfrm>
              <a:off x="5039712" y="3418077"/>
              <a:ext cx="613697" cy="348415"/>
            </a:xfrm>
            <a:custGeom>
              <a:avLst/>
              <a:gdLst/>
              <a:ahLst/>
              <a:cxnLst/>
              <a:rect l="l" t="t" r="r" b="b"/>
              <a:pathLst>
                <a:path w="29255" h="16609" extrusionOk="0">
                  <a:moveTo>
                    <a:pt x="15865" y="684"/>
                  </a:moveTo>
                  <a:cubicBezTo>
                    <a:pt x="16097" y="684"/>
                    <a:pt x="16346" y="705"/>
                    <a:pt x="16612" y="750"/>
                  </a:cubicBezTo>
                  <a:cubicBezTo>
                    <a:pt x="19848" y="1283"/>
                    <a:pt x="20748" y="4619"/>
                    <a:pt x="20748" y="7421"/>
                  </a:cubicBezTo>
                  <a:cubicBezTo>
                    <a:pt x="20748" y="7655"/>
                    <a:pt x="20948" y="7755"/>
                    <a:pt x="21115" y="7755"/>
                  </a:cubicBezTo>
                  <a:cubicBezTo>
                    <a:pt x="21249" y="7788"/>
                    <a:pt x="21415" y="7788"/>
                    <a:pt x="21582" y="7788"/>
                  </a:cubicBezTo>
                  <a:cubicBezTo>
                    <a:pt x="21616" y="7821"/>
                    <a:pt x="21682" y="7821"/>
                    <a:pt x="21749" y="7821"/>
                  </a:cubicBezTo>
                  <a:cubicBezTo>
                    <a:pt x="21849" y="7788"/>
                    <a:pt x="21916" y="7788"/>
                    <a:pt x="22016" y="7788"/>
                  </a:cubicBezTo>
                  <a:lnTo>
                    <a:pt x="22550" y="7788"/>
                  </a:lnTo>
                  <a:cubicBezTo>
                    <a:pt x="25418" y="7788"/>
                    <a:pt x="29254" y="9656"/>
                    <a:pt x="27386" y="13092"/>
                  </a:cubicBezTo>
                  <a:cubicBezTo>
                    <a:pt x="26452" y="14760"/>
                    <a:pt x="24217" y="14526"/>
                    <a:pt x="22550" y="14626"/>
                  </a:cubicBezTo>
                  <a:lnTo>
                    <a:pt x="17679" y="14860"/>
                  </a:lnTo>
                  <a:cubicBezTo>
                    <a:pt x="14410" y="15027"/>
                    <a:pt x="11208" y="15227"/>
                    <a:pt x="8006" y="15394"/>
                  </a:cubicBezTo>
                  <a:cubicBezTo>
                    <a:pt x="6825" y="15476"/>
                    <a:pt x="5553" y="15694"/>
                    <a:pt x="4340" y="15694"/>
                  </a:cubicBezTo>
                  <a:cubicBezTo>
                    <a:pt x="4080" y="15694"/>
                    <a:pt x="3823" y="15684"/>
                    <a:pt x="3569" y="15660"/>
                  </a:cubicBezTo>
                  <a:cubicBezTo>
                    <a:pt x="1334" y="15460"/>
                    <a:pt x="0" y="13826"/>
                    <a:pt x="2002" y="12358"/>
                  </a:cubicBezTo>
                  <a:cubicBezTo>
                    <a:pt x="2702" y="11861"/>
                    <a:pt x="3341" y="11701"/>
                    <a:pt x="4084" y="11701"/>
                  </a:cubicBezTo>
                  <a:cubicBezTo>
                    <a:pt x="4439" y="11701"/>
                    <a:pt x="4817" y="11737"/>
                    <a:pt x="5237" y="11791"/>
                  </a:cubicBezTo>
                  <a:cubicBezTo>
                    <a:pt x="5250" y="11793"/>
                    <a:pt x="5262" y="11793"/>
                    <a:pt x="5274" y="11793"/>
                  </a:cubicBezTo>
                  <a:cubicBezTo>
                    <a:pt x="5513" y="11793"/>
                    <a:pt x="5595" y="11484"/>
                    <a:pt x="5404" y="11357"/>
                  </a:cubicBezTo>
                  <a:cubicBezTo>
                    <a:pt x="5437" y="11324"/>
                    <a:pt x="5437" y="11291"/>
                    <a:pt x="5404" y="11191"/>
                  </a:cubicBezTo>
                  <a:cubicBezTo>
                    <a:pt x="4203" y="9089"/>
                    <a:pt x="3703" y="6287"/>
                    <a:pt x="6004" y="4652"/>
                  </a:cubicBezTo>
                  <a:cubicBezTo>
                    <a:pt x="6697" y="4164"/>
                    <a:pt x="7356" y="3960"/>
                    <a:pt x="7979" y="3960"/>
                  </a:cubicBezTo>
                  <a:cubicBezTo>
                    <a:pt x="9700" y="3960"/>
                    <a:pt x="11149" y="5519"/>
                    <a:pt x="12276" y="6988"/>
                  </a:cubicBezTo>
                  <a:cubicBezTo>
                    <a:pt x="12346" y="7073"/>
                    <a:pt x="12477" y="7121"/>
                    <a:pt x="12602" y="7121"/>
                  </a:cubicBezTo>
                  <a:cubicBezTo>
                    <a:pt x="12771" y="7121"/>
                    <a:pt x="12928" y="7032"/>
                    <a:pt x="12909" y="6821"/>
                  </a:cubicBezTo>
                  <a:cubicBezTo>
                    <a:pt x="12630" y="4372"/>
                    <a:pt x="12812" y="684"/>
                    <a:pt x="15865" y="684"/>
                  </a:cubicBezTo>
                  <a:close/>
                  <a:moveTo>
                    <a:pt x="16004" y="0"/>
                  </a:moveTo>
                  <a:cubicBezTo>
                    <a:pt x="12753" y="0"/>
                    <a:pt x="12081" y="3096"/>
                    <a:pt x="12209" y="5853"/>
                  </a:cubicBezTo>
                  <a:cubicBezTo>
                    <a:pt x="11018" y="4525"/>
                    <a:pt x="9544" y="3370"/>
                    <a:pt x="7927" y="3370"/>
                  </a:cubicBezTo>
                  <a:cubicBezTo>
                    <a:pt x="7189" y="3370"/>
                    <a:pt x="6422" y="3610"/>
                    <a:pt x="5637" y="4185"/>
                  </a:cubicBezTo>
                  <a:cubicBezTo>
                    <a:pt x="3302" y="5920"/>
                    <a:pt x="3369" y="9122"/>
                    <a:pt x="4937" y="11291"/>
                  </a:cubicBezTo>
                  <a:cubicBezTo>
                    <a:pt x="4530" y="11191"/>
                    <a:pt x="4102" y="11136"/>
                    <a:pt x="3677" y="11136"/>
                  </a:cubicBezTo>
                  <a:cubicBezTo>
                    <a:pt x="2675" y="11136"/>
                    <a:pt x="1690" y="11442"/>
                    <a:pt x="1034" y="12191"/>
                  </a:cubicBezTo>
                  <a:cubicBezTo>
                    <a:pt x="200" y="13125"/>
                    <a:pt x="67" y="14793"/>
                    <a:pt x="901" y="15760"/>
                  </a:cubicBezTo>
                  <a:cubicBezTo>
                    <a:pt x="1486" y="16419"/>
                    <a:pt x="2450" y="16609"/>
                    <a:pt x="3492" y="16609"/>
                  </a:cubicBezTo>
                  <a:cubicBezTo>
                    <a:pt x="4825" y="16609"/>
                    <a:pt x="6284" y="16298"/>
                    <a:pt x="7239" y="16261"/>
                  </a:cubicBezTo>
                  <a:cubicBezTo>
                    <a:pt x="10574" y="16094"/>
                    <a:pt x="13943" y="15861"/>
                    <a:pt x="17279" y="15694"/>
                  </a:cubicBezTo>
                  <a:lnTo>
                    <a:pt x="22149" y="15460"/>
                  </a:lnTo>
                  <a:cubicBezTo>
                    <a:pt x="23383" y="15427"/>
                    <a:pt x="24784" y="15494"/>
                    <a:pt x="25985" y="15127"/>
                  </a:cubicBezTo>
                  <a:cubicBezTo>
                    <a:pt x="27420" y="14660"/>
                    <a:pt x="28287" y="13492"/>
                    <a:pt x="28454" y="12024"/>
                  </a:cubicBezTo>
                  <a:cubicBezTo>
                    <a:pt x="28854" y="8732"/>
                    <a:pt x="25890" y="7013"/>
                    <a:pt x="23038" y="7013"/>
                  </a:cubicBezTo>
                  <a:cubicBezTo>
                    <a:pt x="22567" y="7013"/>
                    <a:pt x="22098" y="7060"/>
                    <a:pt x="21649" y="7154"/>
                  </a:cubicBezTo>
                  <a:cubicBezTo>
                    <a:pt x="21515" y="7154"/>
                    <a:pt x="21449" y="7321"/>
                    <a:pt x="21449" y="7488"/>
                  </a:cubicBezTo>
                  <a:lnTo>
                    <a:pt x="21449" y="7455"/>
                  </a:lnTo>
                  <a:cubicBezTo>
                    <a:pt x="21449" y="4185"/>
                    <a:pt x="20148" y="316"/>
                    <a:pt x="16412" y="16"/>
                  </a:cubicBezTo>
                  <a:cubicBezTo>
                    <a:pt x="16272" y="5"/>
                    <a:pt x="16136" y="0"/>
                    <a:pt x="16004" y="0"/>
                  </a:cubicBezTo>
                  <a:close/>
                </a:path>
              </a:pathLst>
            </a:custGeom>
            <a:solidFill>
              <a:srgbClr val="C400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51"/>
            <p:cNvSpPr/>
            <p:nvPr/>
          </p:nvSpPr>
          <p:spPr>
            <a:xfrm>
              <a:off x="5127168" y="3432405"/>
              <a:ext cx="526934" cy="278518"/>
            </a:xfrm>
            <a:custGeom>
              <a:avLst/>
              <a:gdLst/>
              <a:ahLst/>
              <a:cxnLst/>
              <a:rect l="l" t="t" r="r" b="b"/>
              <a:pathLst>
                <a:path w="25119" h="13277" extrusionOk="0">
                  <a:moveTo>
                    <a:pt x="11696" y="1"/>
                  </a:moveTo>
                  <a:cubicBezTo>
                    <a:pt x="8643" y="1"/>
                    <a:pt x="8461" y="3689"/>
                    <a:pt x="8740" y="6138"/>
                  </a:cubicBezTo>
                  <a:cubicBezTo>
                    <a:pt x="8759" y="6349"/>
                    <a:pt x="8602" y="6438"/>
                    <a:pt x="8433" y="6438"/>
                  </a:cubicBezTo>
                  <a:cubicBezTo>
                    <a:pt x="8308" y="6438"/>
                    <a:pt x="8177" y="6390"/>
                    <a:pt x="8107" y="6305"/>
                  </a:cubicBezTo>
                  <a:cubicBezTo>
                    <a:pt x="6980" y="4836"/>
                    <a:pt x="5531" y="3277"/>
                    <a:pt x="3810" y="3277"/>
                  </a:cubicBezTo>
                  <a:cubicBezTo>
                    <a:pt x="3187" y="3277"/>
                    <a:pt x="2528" y="3481"/>
                    <a:pt x="1835" y="3969"/>
                  </a:cubicBezTo>
                  <a:cubicBezTo>
                    <a:pt x="201" y="5137"/>
                    <a:pt x="1" y="6872"/>
                    <a:pt x="401" y="8539"/>
                  </a:cubicBezTo>
                  <a:cubicBezTo>
                    <a:pt x="541" y="7054"/>
                    <a:pt x="1930" y="5756"/>
                    <a:pt x="3419" y="5756"/>
                  </a:cubicBezTo>
                  <a:cubicBezTo>
                    <a:pt x="3702" y="5756"/>
                    <a:pt x="3988" y="5803"/>
                    <a:pt x="4270" y="5904"/>
                  </a:cubicBezTo>
                  <a:cubicBezTo>
                    <a:pt x="6005" y="6471"/>
                    <a:pt x="7273" y="7472"/>
                    <a:pt x="8440" y="8740"/>
                  </a:cubicBezTo>
                  <a:cubicBezTo>
                    <a:pt x="8507" y="8106"/>
                    <a:pt x="8574" y="7505"/>
                    <a:pt x="8707" y="6905"/>
                  </a:cubicBezTo>
                  <a:cubicBezTo>
                    <a:pt x="8980" y="5378"/>
                    <a:pt x="10167" y="4688"/>
                    <a:pt x="11416" y="4688"/>
                  </a:cubicBezTo>
                  <a:cubicBezTo>
                    <a:pt x="12761" y="4688"/>
                    <a:pt x="14179" y="5487"/>
                    <a:pt x="14611" y="6905"/>
                  </a:cubicBezTo>
                  <a:cubicBezTo>
                    <a:pt x="14911" y="7806"/>
                    <a:pt x="15078" y="8773"/>
                    <a:pt x="15245" y="9774"/>
                  </a:cubicBezTo>
                  <a:cubicBezTo>
                    <a:pt x="16038" y="9207"/>
                    <a:pt x="16955" y="8871"/>
                    <a:pt x="17932" y="8871"/>
                  </a:cubicBezTo>
                  <a:cubicBezTo>
                    <a:pt x="18392" y="8871"/>
                    <a:pt x="18867" y="8946"/>
                    <a:pt x="19348" y="9107"/>
                  </a:cubicBezTo>
                  <a:cubicBezTo>
                    <a:pt x="20782" y="9607"/>
                    <a:pt x="21916" y="10774"/>
                    <a:pt x="22283" y="12275"/>
                  </a:cubicBezTo>
                  <a:cubicBezTo>
                    <a:pt x="22383" y="12609"/>
                    <a:pt x="22417" y="12943"/>
                    <a:pt x="22417" y="13276"/>
                  </a:cubicBezTo>
                  <a:cubicBezTo>
                    <a:pt x="22750" y="13076"/>
                    <a:pt x="23017" y="12776"/>
                    <a:pt x="23217" y="12376"/>
                  </a:cubicBezTo>
                  <a:cubicBezTo>
                    <a:pt x="25119" y="8940"/>
                    <a:pt x="21249" y="7105"/>
                    <a:pt x="18381" y="7105"/>
                  </a:cubicBezTo>
                  <a:lnTo>
                    <a:pt x="17847" y="7105"/>
                  </a:lnTo>
                  <a:cubicBezTo>
                    <a:pt x="17747" y="7105"/>
                    <a:pt x="17680" y="7105"/>
                    <a:pt x="17580" y="7138"/>
                  </a:cubicBezTo>
                  <a:cubicBezTo>
                    <a:pt x="17513" y="7138"/>
                    <a:pt x="17447" y="7138"/>
                    <a:pt x="17413" y="7105"/>
                  </a:cubicBezTo>
                  <a:cubicBezTo>
                    <a:pt x="17246" y="7105"/>
                    <a:pt x="17080" y="7072"/>
                    <a:pt x="16946" y="7072"/>
                  </a:cubicBezTo>
                  <a:cubicBezTo>
                    <a:pt x="16779" y="7072"/>
                    <a:pt x="16579" y="6972"/>
                    <a:pt x="16579" y="6738"/>
                  </a:cubicBezTo>
                  <a:cubicBezTo>
                    <a:pt x="16579" y="3936"/>
                    <a:pt x="15679" y="600"/>
                    <a:pt x="12443" y="67"/>
                  </a:cubicBezTo>
                  <a:cubicBezTo>
                    <a:pt x="12177" y="22"/>
                    <a:pt x="11928" y="1"/>
                    <a:pt x="11696" y="1"/>
                  </a:cubicBezTo>
                  <a:close/>
                </a:path>
              </a:pathLst>
            </a:custGeom>
            <a:solidFill>
              <a:srgbClr val="D8F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51"/>
            <p:cNvSpPr/>
            <p:nvPr/>
          </p:nvSpPr>
          <p:spPr>
            <a:xfrm>
              <a:off x="5039712" y="3418077"/>
              <a:ext cx="613697" cy="348415"/>
            </a:xfrm>
            <a:custGeom>
              <a:avLst/>
              <a:gdLst/>
              <a:ahLst/>
              <a:cxnLst/>
              <a:rect l="l" t="t" r="r" b="b"/>
              <a:pathLst>
                <a:path w="29255" h="16609" extrusionOk="0">
                  <a:moveTo>
                    <a:pt x="15865" y="684"/>
                  </a:moveTo>
                  <a:cubicBezTo>
                    <a:pt x="16097" y="684"/>
                    <a:pt x="16346" y="705"/>
                    <a:pt x="16612" y="750"/>
                  </a:cubicBezTo>
                  <a:cubicBezTo>
                    <a:pt x="19848" y="1283"/>
                    <a:pt x="20748" y="4619"/>
                    <a:pt x="20748" y="7421"/>
                  </a:cubicBezTo>
                  <a:cubicBezTo>
                    <a:pt x="20748" y="7655"/>
                    <a:pt x="20948" y="7755"/>
                    <a:pt x="21115" y="7755"/>
                  </a:cubicBezTo>
                  <a:cubicBezTo>
                    <a:pt x="21249" y="7788"/>
                    <a:pt x="21415" y="7788"/>
                    <a:pt x="21582" y="7788"/>
                  </a:cubicBezTo>
                  <a:cubicBezTo>
                    <a:pt x="21616" y="7821"/>
                    <a:pt x="21682" y="7821"/>
                    <a:pt x="21749" y="7821"/>
                  </a:cubicBezTo>
                  <a:cubicBezTo>
                    <a:pt x="21849" y="7788"/>
                    <a:pt x="21916" y="7788"/>
                    <a:pt x="22016" y="7788"/>
                  </a:cubicBezTo>
                  <a:lnTo>
                    <a:pt x="22550" y="7788"/>
                  </a:lnTo>
                  <a:cubicBezTo>
                    <a:pt x="25418" y="7788"/>
                    <a:pt x="29254" y="9656"/>
                    <a:pt x="27386" y="13092"/>
                  </a:cubicBezTo>
                  <a:cubicBezTo>
                    <a:pt x="26452" y="14760"/>
                    <a:pt x="24217" y="14526"/>
                    <a:pt x="22550" y="14626"/>
                  </a:cubicBezTo>
                  <a:lnTo>
                    <a:pt x="17679" y="14860"/>
                  </a:lnTo>
                  <a:cubicBezTo>
                    <a:pt x="14410" y="15027"/>
                    <a:pt x="11208" y="15227"/>
                    <a:pt x="8006" y="15394"/>
                  </a:cubicBezTo>
                  <a:cubicBezTo>
                    <a:pt x="6825" y="15476"/>
                    <a:pt x="5553" y="15694"/>
                    <a:pt x="4340" y="15694"/>
                  </a:cubicBezTo>
                  <a:cubicBezTo>
                    <a:pt x="4080" y="15694"/>
                    <a:pt x="3823" y="15684"/>
                    <a:pt x="3569" y="15660"/>
                  </a:cubicBezTo>
                  <a:cubicBezTo>
                    <a:pt x="1334" y="15460"/>
                    <a:pt x="0" y="13826"/>
                    <a:pt x="2002" y="12358"/>
                  </a:cubicBezTo>
                  <a:cubicBezTo>
                    <a:pt x="2702" y="11861"/>
                    <a:pt x="3341" y="11701"/>
                    <a:pt x="4084" y="11701"/>
                  </a:cubicBezTo>
                  <a:cubicBezTo>
                    <a:pt x="4439" y="11701"/>
                    <a:pt x="4817" y="11737"/>
                    <a:pt x="5237" y="11791"/>
                  </a:cubicBezTo>
                  <a:cubicBezTo>
                    <a:pt x="5250" y="11793"/>
                    <a:pt x="5262" y="11793"/>
                    <a:pt x="5274" y="11793"/>
                  </a:cubicBezTo>
                  <a:cubicBezTo>
                    <a:pt x="5513" y="11793"/>
                    <a:pt x="5595" y="11484"/>
                    <a:pt x="5404" y="11357"/>
                  </a:cubicBezTo>
                  <a:cubicBezTo>
                    <a:pt x="5437" y="11324"/>
                    <a:pt x="5437" y="11291"/>
                    <a:pt x="5404" y="11191"/>
                  </a:cubicBezTo>
                  <a:cubicBezTo>
                    <a:pt x="4203" y="9089"/>
                    <a:pt x="3703" y="6287"/>
                    <a:pt x="6004" y="4652"/>
                  </a:cubicBezTo>
                  <a:cubicBezTo>
                    <a:pt x="6697" y="4164"/>
                    <a:pt x="7356" y="3960"/>
                    <a:pt x="7979" y="3960"/>
                  </a:cubicBezTo>
                  <a:cubicBezTo>
                    <a:pt x="9700" y="3960"/>
                    <a:pt x="11149" y="5519"/>
                    <a:pt x="12276" y="6988"/>
                  </a:cubicBezTo>
                  <a:cubicBezTo>
                    <a:pt x="12346" y="7073"/>
                    <a:pt x="12477" y="7121"/>
                    <a:pt x="12602" y="7121"/>
                  </a:cubicBezTo>
                  <a:cubicBezTo>
                    <a:pt x="12771" y="7121"/>
                    <a:pt x="12928" y="7032"/>
                    <a:pt x="12909" y="6821"/>
                  </a:cubicBezTo>
                  <a:cubicBezTo>
                    <a:pt x="12630" y="4372"/>
                    <a:pt x="12812" y="684"/>
                    <a:pt x="15865" y="684"/>
                  </a:cubicBezTo>
                  <a:close/>
                  <a:moveTo>
                    <a:pt x="16004" y="0"/>
                  </a:moveTo>
                  <a:cubicBezTo>
                    <a:pt x="12753" y="0"/>
                    <a:pt x="12081" y="3096"/>
                    <a:pt x="12209" y="5853"/>
                  </a:cubicBezTo>
                  <a:cubicBezTo>
                    <a:pt x="11018" y="4525"/>
                    <a:pt x="9544" y="3370"/>
                    <a:pt x="7927" y="3370"/>
                  </a:cubicBezTo>
                  <a:cubicBezTo>
                    <a:pt x="7189" y="3370"/>
                    <a:pt x="6422" y="3610"/>
                    <a:pt x="5637" y="4185"/>
                  </a:cubicBezTo>
                  <a:cubicBezTo>
                    <a:pt x="3302" y="5920"/>
                    <a:pt x="3369" y="9122"/>
                    <a:pt x="4937" y="11291"/>
                  </a:cubicBezTo>
                  <a:cubicBezTo>
                    <a:pt x="4530" y="11191"/>
                    <a:pt x="4102" y="11136"/>
                    <a:pt x="3677" y="11136"/>
                  </a:cubicBezTo>
                  <a:cubicBezTo>
                    <a:pt x="2675" y="11136"/>
                    <a:pt x="1690" y="11442"/>
                    <a:pt x="1034" y="12191"/>
                  </a:cubicBezTo>
                  <a:cubicBezTo>
                    <a:pt x="200" y="13125"/>
                    <a:pt x="67" y="14793"/>
                    <a:pt x="901" y="15760"/>
                  </a:cubicBezTo>
                  <a:cubicBezTo>
                    <a:pt x="1486" y="16419"/>
                    <a:pt x="2450" y="16609"/>
                    <a:pt x="3492" y="16609"/>
                  </a:cubicBezTo>
                  <a:cubicBezTo>
                    <a:pt x="4825" y="16609"/>
                    <a:pt x="6284" y="16298"/>
                    <a:pt x="7239" y="16261"/>
                  </a:cubicBezTo>
                  <a:cubicBezTo>
                    <a:pt x="10574" y="16094"/>
                    <a:pt x="13943" y="15861"/>
                    <a:pt x="17279" y="15694"/>
                  </a:cubicBezTo>
                  <a:lnTo>
                    <a:pt x="22149" y="15460"/>
                  </a:lnTo>
                  <a:cubicBezTo>
                    <a:pt x="23383" y="15427"/>
                    <a:pt x="24784" y="15494"/>
                    <a:pt x="25985" y="15127"/>
                  </a:cubicBezTo>
                  <a:cubicBezTo>
                    <a:pt x="27420" y="14660"/>
                    <a:pt x="28287" y="13492"/>
                    <a:pt x="28454" y="12024"/>
                  </a:cubicBezTo>
                  <a:cubicBezTo>
                    <a:pt x="28854" y="8732"/>
                    <a:pt x="25890" y="7013"/>
                    <a:pt x="23038" y="7013"/>
                  </a:cubicBezTo>
                  <a:cubicBezTo>
                    <a:pt x="22567" y="7013"/>
                    <a:pt x="22098" y="7060"/>
                    <a:pt x="21649" y="7154"/>
                  </a:cubicBezTo>
                  <a:cubicBezTo>
                    <a:pt x="21515" y="7154"/>
                    <a:pt x="21449" y="7321"/>
                    <a:pt x="21449" y="7488"/>
                  </a:cubicBezTo>
                  <a:lnTo>
                    <a:pt x="21449" y="7455"/>
                  </a:lnTo>
                  <a:cubicBezTo>
                    <a:pt x="21449" y="4185"/>
                    <a:pt x="20148" y="316"/>
                    <a:pt x="16412" y="16"/>
                  </a:cubicBezTo>
                  <a:cubicBezTo>
                    <a:pt x="16272" y="5"/>
                    <a:pt x="16136" y="0"/>
                    <a:pt x="160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2" name="Google Shape;1362;p48"/>
          <p:cNvGrpSpPr/>
          <p:nvPr/>
        </p:nvGrpSpPr>
        <p:grpSpPr>
          <a:xfrm>
            <a:off x="7449707" y="-134049"/>
            <a:ext cx="1540484" cy="864224"/>
            <a:chOff x="689837" y="1088500"/>
            <a:chExt cx="1197515" cy="671816"/>
          </a:xfrm>
        </p:grpSpPr>
        <p:sp>
          <p:nvSpPr>
            <p:cNvPr id="1363" name="Google Shape;1363;p48"/>
            <p:cNvSpPr/>
            <p:nvPr/>
          </p:nvSpPr>
          <p:spPr>
            <a:xfrm>
              <a:off x="689837" y="1088500"/>
              <a:ext cx="1197515" cy="671816"/>
            </a:xfrm>
            <a:custGeom>
              <a:avLst/>
              <a:gdLst/>
              <a:ahLst/>
              <a:cxnLst/>
              <a:rect l="l" t="t" r="r" b="b"/>
              <a:pathLst>
                <a:path w="43216" h="21944" extrusionOk="0">
                  <a:moveTo>
                    <a:pt x="25344" y="0"/>
                  </a:moveTo>
                  <a:cubicBezTo>
                    <a:pt x="24969" y="0"/>
                    <a:pt x="24593" y="18"/>
                    <a:pt x="24218" y="52"/>
                  </a:cubicBezTo>
                  <a:cubicBezTo>
                    <a:pt x="19181" y="552"/>
                    <a:pt x="12543" y="4655"/>
                    <a:pt x="13511" y="10226"/>
                  </a:cubicBezTo>
                  <a:cubicBezTo>
                    <a:pt x="11925" y="8372"/>
                    <a:pt x="9842" y="6713"/>
                    <a:pt x="7453" y="6713"/>
                  </a:cubicBezTo>
                  <a:cubicBezTo>
                    <a:pt x="6876" y="6713"/>
                    <a:pt x="6282" y="6809"/>
                    <a:pt x="5672" y="7023"/>
                  </a:cubicBezTo>
                  <a:cubicBezTo>
                    <a:pt x="2036" y="8358"/>
                    <a:pt x="1669" y="12828"/>
                    <a:pt x="3470" y="15763"/>
                  </a:cubicBezTo>
                  <a:cubicBezTo>
                    <a:pt x="3312" y="15740"/>
                    <a:pt x="3154" y="15729"/>
                    <a:pt x="2998" y="15729"/>
                  </a:cubicBezTo>
                  <a:cubicBezTo>
                    <a:pt x="1573" y="15729"/>
                    <a:pt x="288" y="16675"/>
                    <a:pt x="168" y="18298"/>
                  </a:cubicBezTo>
                  <a:cubicBezTo>
                    <a:pt x="1" y="20466"/>
                    <a:pt x="1802" y="21434"/>
                    <a:pt x="3637" y="21634"/>
                  </a:cubicBezTo>
                  <a:cubicBezTo>
                    <a:pt x="5792" y="21885"/>
                    <a:pt x="8015" y="21943"/>
                    <a:pt x="10244" y="21943"/>
                  </a:cubicBezTo>
                  <a:cubicBezTo>
                    <a:pt x="12154" y="21943"/>
                    <a:pt x="14067" y="21901"/>
                    <a:pt x="15946" y="21901"/>
                  </a:cubicBezTo>
                  <a:cubicBezTo>
                    <a:pt x="19949" y="21901"/>
                    <a:pt x="23951" y="21801"/>
                    <a:pt x="27921" y="21601"/>
                  </a:cubicBezTo>
                  <a:cubicBezTo>
                    <a:pt x="31523" y="21434"/>
                    <a:pt x="35326" y="21500"/>
                    <a:pt x="38829" y="20833"/>
                  </a:cubicBezTo>
                  <a:cubicBezTo>
                    <a:pt x="41197" y="20366"/>
                    <a:pt x="42665" y="18765"/>
                    <a:pt x="42865" y="16330"/>
                  </a:cubicBezTo>
                  <a:cubicBezTo>
                    <a:pt x="43216" y="12740"/>
                    <a:pt x="40224" y="9477"/>
                    <a:pt x="36949" y="9477"/>
                  </a:cubicBezTo>
                  <a:cubicBezTo>
                    <a:pt x="36177" y="9477"/>
                    <a:pt x="35389" y="9658"/>
                    <a:pt x="34626" y="10059"/>
                  </a:cubicBezTo>
                  <a:cubicBezTo>
                    <a:pt x="35193" y="7757"/>
                    <a:pt x="34459" y="5255"/>
                    <a:pt x="32991" y="3421"/>
                  </a:cubicBezTo>
                  <a:cubicBezTo>
                    <a:pt x="31128" y="1055"/>
                    <a:pt x="28269" y="0"/>
                    <a:pt x="25344" y="0"/>
                  </a:cubicBezTo>
                  <a:close/>
                </a:path>
              </a:pathLst>
            </a:custGeom>
            <a:solidFill>
              <a:schemeClr val="accent6"/>
            </a:solidFill>
            <a:ln w="381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64" name="Google Shape;1364;p48"/>
            <p:cNvGrpSpPr/>
            <p:nvPr/>
          </p:nvGrpSpPr>
          <p:grpSpPr>
            <a:xfrm>
              <a:off x="749075" y="1149838"/>
              <a:ext cx="1079025" cy="549125"/>
              <a:chOff x="749075" y="1149838"/>
              <a:chExt cx="1079025" cy="549125"/>
            </a:xfrm>
          </p:grpSpPr>
          <p:sp>
            <p:nvSpPr>
              <p:cNvPr id="1365" name="Google Shape;1365;p48"/>
              <p:cNvSpPr/>
              <p:nvPr/>
            </p:nvSpPr>
            <p:spPr>
              <a:xfrm>
                <a:off x="769925" y="1169538"/>
                <a:ext cx="1046600" cy="509700"/>
              </a:xfrm>
              <a:custGeom>
                <a:avLst/>
                <a:gdLst/>
                <a:ahLst/>
                <a:cxnLst/>
                <a:rect l="l" t="t" r="r" b="b"/>
                <a:pathLst>
                  <a:path w="41864" h="20388" extrusionOk="0">
                    <a:moveTo>
                      <a:pt x="24309" y="0"/>
                    </a:moveTo>
                    <a:cubicBezTo>
                      <a:pt x="24190" y="0"/>
                      <a:pt x="24070" y="2"/>
                      <a:pt x="23950" y="7"/>
                    </a:cubicBezTo>
                    <a:cubicBezTo>
                      <a:pt x="18780" y="207"/>
                      <a:pt x="10774" y="4843"/>
                      <a:pt x="13777" y="11115"/>
                    </a:cubicBezTo>
                    <a:cubicBezTo>
                      <a:pt x="13938" y="11369"/>
                      <a:pt x="13715" y="11607"/>
                      <a:pt x="13486" y="11607"/>
                    </a:cubicBezTo>
                    <a:cubicBezTo>
                      <a:pt x="13384" y="11607"/>
                      <a:pt x="13281" y="11561"/>
                      <a:pt x="13209" y="11448"/>
                    </a:cubicBezTo>
                    <a:cubicBezTo>
                      <a:pt x="11605" y="9105"/>
                      <a:pt x="9506" y="6700"/>
                      <a:pt x="6467" y="6700"/>
                    </a:cubicBezTo>
                    <a:cubicBezTo>
                      <a:pt x="6347" y="6700"/>
                      <a:pt x="6227" y="6704"/>
                      <a:pt x="6104" y="6711"/>
                    </a:cubicBezTo>
                    <a:cubicBezTo>
                      <a:pt x="1534" y="7012"/>
                      <a:pt x="1735" y="12049"/>
                      <a:pt x="3102" y="15151"/>
                    </a:cubicBezTo>
                    <a:lnTo>
                      <a:pt x="3169" y="15151"/>
                    </a:lnTo>
                    <a:cubicBezTo>
                      <a:pt x="3385" y="15212"/>
                      <a:pt x="3344" y="15559"/>
                      <a:pt x="3100" y="15559"/>
                    </a:cubicBezTo>
                    <a:cubicBezTo>
                      <a:pt x="3080" y="15559"/>
                      <a:pt x="3058" y="15556"/>
                      <a:pt x="3036" y="15551"/>
                    </a:cubicBezTo>
                    <a:cubicBezTo>
                      <a:pt x="2842" y="15521"/>
                      <a:pt x="2657" y="15506"/>
                      <a:pt x="2479" y="15506"/>
                    </a:cubicBezTo>
                    <a:cubicBezTo>
                      <a:pt x="1277" y="15506"/>
                      <a:pt x="436" y="16199"/>
                      <a:pt x="0" y="17653"/>
                    </a:cubicBezTo>
                    <a:cubicBezTo>
                      <a:pt x="33" y="19187"/>
                      <a:pt x="934" y="20021"/>
                      <a:pt x="2735" y="20154"/>
                    </a:cubicBezTo>
                    <a:cubicBezTo>
                      <a:pt x="3236" y="20254"/>
                      <a:pt x="3778" y="20271"/>
                      <a:pt x="4320" y="20271"/>
                    </a:cubicBezTo>
                    <a:cubicBezTo>
                      <a:pt x="4591" y="20271"/>
                      <a:pt x="4862" y="20267"/>
                      <a:pt x="5128" y="20267"/>
                    </a:cubicBezTo>
                    <a:cubicBezTo>
                      <a:pt x="5393" y="20267"/>
                      <a:pt x="5654" y="20271"/>
                      <a:pt x="5904" y="20288"/>
                    </a:cubicBezTo>
                    <a:cubicBezTo>
                      <a:pt x="8106" y="20355"/>
                      <a:pt x="10341" y="20388"/>
                      <a:pt x="12542" y="20388"/>
                    </a:cubicBezTo>
                    <a:cubicBezTo>
                      <a:pt x="16945" y="20388"/>
                      <a:pt x="21382" y="20355"/>
                      <a:pt x="25785" y="20154"/>
                    </a:cubicBezTo>
                    <a:cubicBezTo>
                      <a:pt x="28020" y="20021"/>
                      <a:pt x="30222" y="19954"/>
                      <a:pt x="32423" y="19787"/>
                    </a:cubicBezTo>
                    <a:cubicBezTo>
                      <a:pt x="34525" y="19654"/>
                      <a:pt x="37627" y="19888"/>
                      <a:pt x="39462" y="18787"/>
                    </a:cubicBezTo>
                    <a:cubicBezTo>
                      <a:pt x="41863" y="17286"/>
                      <a:pt x="41663" y="13716"/>
                      <a:pt x="40229" y="11682"/>
                    </a:cubicBezTo>
                    <a:cubicBezTo>
                      <a:pt x="39245" y="10226"/>
                      <a:pt x="37821" y="9536"/>
                      <a:pt x="36306" y="9536"/>
                    </a:cubicBezTo>
                    <a:cubicBezTo>
                      <a:pt x="35250" y="9536"/>
                      <a:pt x="34150" y="9871"/>
                      <a:pt x="33124" y="10514"/>
                    </a:cubicBezTo>
                    <a:cubicBezTo>
                      <a:pt x="33075" y="10539"/>
                      <a:pt x="33025" y="10549"/>
                      <a:pt x="32977" y="10549"/>
                    </a:cubicBezTo>
                    <a:cubicBezTo>
                      <a:pt x="32697" y="10549"/>
                      <a:pt x="32467" y="10180"/>
                      <a:pt x="32723" y="9980"/>
                    </a:cubicBezTo>
                    <a:cubicBezTo>
                      <a:pt x="32757" y="9980"/>
                      <a:pt x="32757" y="9947"/>
                      <a:pt x="32790" y="9947"/>
                    </a:cubicBezTo>
                    <a:lnTo>
                      <a:pt x="32790" y="9880"/>
                    </a:lnTo>
                    <a:cubicBezTo>
                      <a:pt x="34291" y="4334"/>
                      <a:pt x="29633" y="0"/>
                      <a:pt x="2430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6" name="Google Shape;1366;p48"/>
              <p:cNvSpPr/>
              <p:nvPr/>
            </p:nvSpPr>
            <p:spPr>
              <a:xfrm>
                <a:off x="770750" y="1166188"/>
                <a:ext cx="1040775" cy="469700"/>
              </a:xfrm>
              <a:custGeom>
                <a:avLst/>
                <a:gdLst/>
                <a:ahLst/>
                <a:cxnLst/>
                <a:rect l="l" t="t" r="r" b="b"/>
                <a:pathLst>
                  <a:path w="41631" h="18788" extrusionOk="0">
                    <a:moveTo>
                      <a:pt x="24345" y="1"/>
                    </a:moveTo>
                    <a:cubicBezTo>
                      <a:pt x="24225" y="1"/>
                      <a:pt x="24105" y="3"/>
                      <a:pt x="23984" y="7"/>
                    </a:cubicBezTo>
                    <a:cubicBezTo>
                      <a:pt x="18780" y="207"/>
                      <a:pt x="10775" y="4877"/>
                      <a:pt x="13810" y="11115"/>
                    </a:cubicBezTo>
                    <a:cubicBezTo>
                      <a:pt x="13949" y="11370"/>
                      <a:pt x="13735" y="11608"/>
                      <a:pt x="13502" y="11608"/>
                    </a:cubicBezTo>
                    <a:cubicBezTo>
                      <a:pt x="13399" y="11608"/>
                      <a:pt x="13292" y="11561"/>
                      <a:pt x="13210" y="11449"/>
                    </a:cubicBezTo>
                    <a:cubicBezTo>
                      <a:pt x="11615" y="9120"/>
                      <a:pt x="9501" y="6730"/>
                      <a:pt x="6548" y="6730"/>
                    </a:cubicBezTo>
                    <a:cubicBezTo>
                      <a:pt x="6413" y="6730"/>
                      <a:pt x="6276" y="6735"/>
                      <a:pt x="6138" y="6745"/>
                    </a:cubicBezTo>
                    <a:cubicBezTo>
                      <a:pt x="1535" y="7012"/>
                      <a:pt x="1768" y="12083"/>
                      <a:pt x="3136" y="15151"/>
                    </a:cubicBezTo>
                    <a:lnTo>
                      <a:pt x="3169" y="15151"/>
                    </a:lnTo>
                    <a:cubicBezTo>
                      <a:pt x="3447" y="15213"/>
                      <a:pt x="3354" y="15559"/>
                      <a:pt x="3102" y="15559"/>
                    </a:cubicBezTo>
                    <a:cubicBezTo>
                      <a:pt x="3081" y="15559"/>
                      <a:pt x="3059" y="15557"/>
                      <a:pt x="3036" y="15552"/>
                    </a:cubicBezTo>
                    <a:cubicBezTo>
                      <a:pt x="2829" y="15515"/>
                      <a:pt x="2631" y="15496"/>
                      <a:pt x="2442" y="15496"/>
                    </a:cubicBezTo>
                    <a:cubicBezTo>
                      <a:pt x="1260" y="15496"/>
                      <a:pt x="432" y="16215"/>
                      <a:pt x="0" y="17653"/>
                    </a:cubicBezTo>
                    <a:cubicBezTo>
                      <a:pt x="0" y="18053"/>
                      <a:pt x="100" y="18454"/>
                      <a:pt x="267" y="18787"/>
                    </a:cubicBezTo>
                    <a:cubicBezTo>
                      <a:pt x="596" y="17609"/>
                      <a:pt x="1892" y="16521"/>
                      <a:pt x="3177" y="16521"/>
                    </a:cubicBezTo>
                    <a:cubicBezTo>
                      <a:pt x="3456" y="16521"/>
                      <a:pt x="3735" y="16573"/>
                      <a:pt x="4003" y="16686"/>
                    </a:cubicBezTo>
                    <a:cubicBezTo>
                      <a:pt x="4170" y="16786"/>
                      <a:pt x="4370" y="16853"/>
                      <a:pt x="4537" y="16953"/>
                    </a:cubicBezTo>
                    <a:lnTo>
                      <a:pt x="4170" y="15952"/>
                    </a:lnTo>
                    <a:cubicBezTo>
                      <a:pt x="3169" y="12916"/>
                      <a:pt x="4504" y="8847"/>
                      <a:pt x="8273" y="8847"/>
                    </a:cubicBezTo>
                    <a:cubicBezTo>
                      <a:pt x="11142" y="8847"/>
                      <a:pt x="13143" y="11782"/>
                      <a:pt x="14511" y="14017"/>
                    </a:cubicBezTo>
                    <a:cubicBezTo>
                      <a:pt x="14544" y="11482"/>
                      <a:pt x="15345" y="8947"/>
                      <a:pt x="16979" y="6979"/>
                    </a:cubicBezTo>
                    <a:cubicBezTo>
                      <a:pt x="18704" y="4886"/>
                      <a:pt x="21070" y="3581"/>
                      <a:pt x="23431" y="3581"/>
                    </a:cubicBezTo>
                    <a:cubicBezTo>
                      <a:pt x="25134" y="3581"/>
                      <a:pt x="26834" y="4260"/>
                      <a:pt x="28287" y="5811"/>
                    </a:cubicBezTo>
                    <a:cubicBezTo>
                      <a:pt x="29955" y="7613"/>
                      <a:pt x="30956" y="9981"/>
                      <a:pt x="31323" y="12483"/>
                    </a:cubicBezTo>
                    <a:cubicBezTo>
                      <a:pt x="32072" y="12146"/>
                      <a:pt x="32933" y="11978"/>
                      <a:pt x="33797" y="11978"/>
                    </a:cubicBezTo>
                    <a:cubicBezTo>
                      <a:pt x="34819" y="11978"/>
                      <a:pt x="35844" y="12213"/>
                      <a:pt x="36693" y="12683"/>
                    </a:cubicBezTo>
                    <a:cubicBezTo>
                      <a:pt x="37127" y="12916"/>
                      <a:pt x="37460" y="13183"/>
                      <a:pt x="37794" y="13517"/>
                    </a:cubicBezTo>
                    <a:cubicBezTo>
                      <a:pt x="39195" y="14317"/>
                      <a:pt x="40396" y="15685"/>
                      <a:pt x="40896" y="17186"/>
                    </a:cubicBezTo>
                    <a:cubicBezTo>
                      <a:pt x="41630" y="15485"/>
                      <a:pt x="41230" y="13283"/>
                      <a:pt x="40229" y="11816"/>
                    </a:cubicBezTo>
                    <a:cubicBezTo>
                      <a:pt x="39205" y="10330"/>
                      <a:pt x="37747" y="9642"/>
                      <a:pt x="36217" y="9642"/>
                    </a:cubicBezTo>
                    <a:cubicBezTo>
                      <a:pt x="35204" y="9642"/>
                      <a:pt x="34160" y="9943"/>
                      <a:pt x="33191" y="10515"/>
                    </a:cubicBezTo>
                    <a:cubicBezTo>
                      <a:pt x="33131" y="10557"/>
                      <a:pt x="33069" y="10575"/>
                      <a:pt x="33011" y="10575"/>
                    </a:cubicBezTo>
                    <a:cubicBezTo>
                      <a:pt x="32746" y="10575"/>
                      <a:pt x="32544" y="10200"/>
                      <a:pt x="32790" y="9981"/>
                    </a:cubicBezTo>
                    <a:lnTo>
                      <a:pt x="32824" y="9948"/>
                    </a:lnTo>
                    <a:lnTo>
                      <a:pt x="32824" y="9881"/>
                    </a:lnTo>
                    <a:cubicBezTo>
                      <a:pt x="34292" y="4334"/>
                      <a:pt x="29697" y="1"/>
                      <a:pt x="2434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7" name="Google Shape;1367;p48"/>
              <p:cNvSpPr/>
              <p:nvPr/>
            </p:nvSpPr>
            <p:spPr>
              <a:xfrm>
                <a:off x="749075" y="1149838"/>
                <a:ext cx="1079025" cy="549125"/>
              </a:xfrm>
              <a:custGeom>
                <a:avLst/>
                <a:gdLst/>
                <a:ahLst/>
                <a:cxnLst/>
                <a:rect l="l" t="t" r="r" b="b"/>
                <a:pathLst>
                  <a:path w="43161" h="21965" extrusionOk="0">
                    <a:moveTo>
                      <a:pt x="25212" y="655"/>
                    </a:moveTo>
                    <a:cubicBezTo>
                      <a:pt x="30564" y="655"/>
                      <a:pt x="35159" y="4988"/>
                      <a:pt x="33691" y="10535"/>
                    </a:cubicBezTo>
                    <a:lnTo>
                      <a:pt x="33691" y="10602"/>
                    </a:lnTo>
                    <a:cubicBezTo>
                      <a:pt x="33657" y="10602"/>
                      <a:pt x="33657" y="10635"/>
                      <a:pt x="33591" y="10635"/>
                    </a:cubicBezTo>
                    <a:cubicBezTo>
                      <a:pt x="33372" y="10854"/>
                      <a:pt x="33579" y="11229"/>
                      <a:pt x="33844" y="11229"/>
                    </a:cubicBezTo>
                    <a:cubicBezTo>
                      <a:pt x="33903" y="11229"/>
                      <a:pt x="33964" y="11211"/>
                      <a:pt x="34024" y="11169"/>
                    </a:cubicBezTo>
                    <a:cubicBezTo>
                      <a:pt x="34981" y="10597"/>
                      <a:pt x="36022" y="10296"/>
                      <a:pt x="37036" y="10296"/>
                    </a:cubicBezTo>
                    <a:cubicBezTo>
                      <a:pt x="38568" y="10296"/>
                      <a:pt x="40039" y="10984"/>
                      <a:pt x="41063" y="12470"/>
                    </a:cubicBezTo>
                    <a:cubicBezTo>
                      <a:pt x="42497" y="14504"/>
                      <a:pt x="42697" y="18074"/>
                      <a:pt x="40329" y="19575"/>
                    </a:cubicBezTo>
                    <a:cubicBezTo>
                      <a:pt x="39041" y="20348"/>
                      <a:pt x="37111" y="20463"/>
                      <a:pt x="35372" y="20463"/>
                    </a:cubicBezTo>
                    <a:cubicBezTo>
                      <a:pt x="34634" y="20463"/>
                      <a:pt x="33930" y="20442"/>
                      <a:pt x="33324" y="20442"/>
                    </a:cubicBezTo>
                    <a:cubicBezTo>
                      <a:pt x="31089" y="20609"/>
                      <a:pt x="28887" y="20742"/>
                      <a:pt x="26686" y="20809"/>
                    </a:cubicBezTo>
                    <a:cubicBezTo>
                      <a:pt x="22813" y="20984"/>
                      <a:pt x="18965" y="21082"/>
                      <a:pt x="15099" y="21082"/>
                    </a:cubicBezTo>
                    <a:cubicBezTo>
                      <a:pt x="14536" y="21082"/>
                      <a:pt x="13973" y="21080"/>
                      <a:pt x="13410" y="21076"/>
                    </a:cubicBezTo>
                    <a:lnTo>
                      <a:pt x="6772" y="20942"/>
                    </a:lnTo>
                    <a:cubicBezTo>
                      <a:pt x="6521" y="20926"/>
                      <a:pt x="6263" y="20922"/>
                      <a:pt x="6000" y="20922"/>
                    </a:cubicBezTo>
                    <a:cubicBezTo>
                      <a:pt x="5736" y="20922"/>
                      <a:pt x="5469" y="20926"/>
                      <a:pt x="5200" y="20926"/>
                    </a:cubicBezTo>
                    <a:cubicBezTo>
                      <a:pt x="4662" y="20926"/>
                      <a:pt x="4120" y="20909"/>
                      <a:pt x="3603" y="20809"/>
                    </a:cubicBezTo>
                    <a:cubicBezTo>
                      <a:pt x="1835" y="20676"/>
                      <a:pt x="901" y="19842"/>
                      <a:pt x="867" y="18307"/>
                    </a:cubicBezTo>
                    <a:cubicBezTo>
                      <a:pt x="1299" y="16869"/>
                      <a:pt x="2127" y="16150"/>
                      <a:pt x="3309" y="16150"/>
                    </a:cubicBezTo>
                    <a:cubicBezTo>
                      <a:pt x="3498" y="16150"/>
                      <a:pt x="3696" y="16169"/>
                      <a:pt x="3903" y="16206"/>
                    </a:cubicBezTo>
                    <a:cubicBezTo>
                      <a:pt x="3926" y="16211"/>
                      <a:pt x="3948" y="16213"/>
                      <a:pt x="3969" y="16213"/>
                    </a:cubicBezTo>
                    <a:cubicBezTo>
                      <a:pt x="4221" y="16213"/>
                      <a:pt x="4314" y="15867"/>
                      <a:pt x="4036" y="15805"/>
                    </a:cubicBezTo>
                    <a:lnTo>
                      <a:pt x="4003" y="15805"/>
                    </a:lnTo>
                    <a:cubicBezTo>
                      <a:pt x="2635" y="12737"/>
                      <a:pt x="2402" y="7666"/>
                      <a:pt x="7005" y="7399"/>
                    </a:cubicBezTo>
                    <a:cubicBezTo>
                      <a:pt x="7143" y="7389"/>
                      <a:pt x="7280" y="7384"/>
                      <a:pt x="7415" y="7384"/>
                    </a:cubicBezTo>
                    <a:cubicBezTo>
                      <a:pt x="10368" y="7384"/>
                      <a:pt x="12482" y="9774"/>
                      <a:pt x="14077" y="12103"/>
                    </a:cubicBezTo>
                    <a:cubicBezTo>
                      <a:pt x="14162" y="12219"/>
                      <a:pt x="14273" y="12269"/>
                      <a:pt x="14380" y="12269"/>
                    </a:cubicBezTo>
                    <a:cubicBezTo>
                      <a:pt x="14609" y="12269"/>
                      <a:pt x="14814" y="12042"/>
                      <a:pt x="14677" y="11769"/>
                    </a:cubicBezTo>
                    <a:cubicBezTo>
                      <a:pt x="11642" y="5531"/>
                      <a:pt x="19647" y="861"/>
                      <a:pt x="24851" y="661"/>
                    </a:cubicBezTo>
                    <a:cubicBezTo>
                      <a:pt x="24972" y="657"/>
                      <a:pt x="25092" y="655"/>
                      <a:pt x="25212" y="655"/>
                    </a:cubicBezTo>
                    <a:close/>
                    <a:moveTo>
                      <a:pt x="25412" y="0"/>
                    </a:moveTo>
                    <a:cubicBezTo>
                      <a:pt x="25014" y="0"/>
                      <a:pt x="24615" y="21"/>
                      <a:pt x="24217" y="61"/>
                    </a:cubicBezTo>
                    <a:cubicBezTo>
                      <a:pt x="19180" y="561"/>
                      <a:pt x="12542" y="4731"/>
                      <a:pt x="13510" y="10235"/>
                    </a:cubicBezTo>
                    <a:cubicBezTo>
                      <a:pt x="11933" y="8390"/>
                      <a:pt x="9863" y="6739"/>
                      <a:pt x="7490" y="6739"/>
                    </a:cubicBezTo>
                    <a:cubicBezTo>
                      <a:pt x="6901" y="6739"/>
                      <a:pt x="6294" y="6840"/>
                      <a:pt x="5671" y="7066"/>
                    </a:cubicBezTo>
                    <a:cubicBezTo>
                      <a:pt x="2035" y="8333"/>
                      <a:pt x="1668" y="12837"/>
                      <a:pt x="3469" y="15772"/>
                    </a:cubicBezTo>
                    <a:cubicBezTo>
                      <a:pt x="3331" y="15755"/>
                      <a:pt x="3193" y="15747"/>
                      <a:pt x="3057" y="15747"/>
                    </a:cubicBezTo>
                    <a:cubicBezTo>
                      <a:pt x="1585" y="15747"/>
                      <a:pt x="289" y="16720"/>
                      <a:pt x="167" y="18307"/>
                    </a:cubicBezTo>
                    <a:cubicBezTo>
                      <a:pt x="0" y="20475"/>
                      <a:pt x="1801" y="21443"/>
                      <a:pt x="3636" y="21643"/>
                    </a:cubicBezTo>
                    <a:cubicBezTo>
                      <a:pt x="5706" y="21902"/>
                      <a:pt x="7839" y="21964"/>
                      <a:pt x="9975" y="21964"/>
                    </a:cubicBezTo>
                    <a:cubicBezTo>
                      <a:pt x="11968" y="21964"/>
                      <a:pt x="13963" y="21910"/>
                      <a:pt x="15911" y="21910"/>
                    </a:cubicBezTo>
                    <a:cubicBezTo>
                      <a:pt x="19914" y="21843"/>
                      <a:pt x="23917" y="21776"/>
                      <a:pt x="27920" y="21610"/>
                    </a:cubicBezTo>
                    <a:cubicBezTo>
                      <a:pt x="31489" y="21443"/>
                      <a:pt x="35325" y="21509"/>
                      <a:pt x="38828" y="20842"/>
                    </a:cubicBezTo>
                    <a:cubicBezTo>
                      <a:pt x="41163" y="20409"/>
                      <a:pt x="42664" y="18774"/>
                      <a:pt x="42864" y="16339"/>
                    </a:cubicBezTo>
                    <a:cubicBezTo>
                      <a:pt x="43161" y="12749"/>
                      <a:pt x="40159" y="9486"/>
                      <a:pt x="36881" y="9486"/>
                    </a:cubicBezTo>
                    <a:cubicBezTo>
                      <a:pt x="36109" y="9486"/>
                      <a:pt x="35321" y="9667"/>
                      <a:pt x="34558" y="10068"/>
                    </a:cubicBezTo>
                    <a:cubicBezTo>
                      <a:pt x="35192" y="7766"/>
                      <a:pt x="34391" y="5298"/>
                      <a:pt x="32990" y="3430"/>
                    </a:cubicBezTo>
                    <a:cubicBezTo>
                      <a:pt x="31142" y="1083"/>
                      <a:pt x="28313" y="0"/>
                      <a:pt x="254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368" name="Google Shape;1368;p48"/>
          <p:cNvGrpSpPr/>
          <p:nvPr/>
        </p:nvGrpSpPr>
        <p:grpSpPr>
          <a:xfrm>
            <a:off x="7949039" y="1037433"/>
            <a:ext cx="408957" cy="419426"/>
            <a:chOff x="7390410" y="1714112"/>
            <a:chExt cx="339694" cy="348418"/>
          </a:xfrm>
        </p:grpSpPr>
        <p:sp>
          <p:nvSpPr>
            <p:cNvPr id="1369" name="Google Shape;1369;p48"/>
            <p:cNvSpPr/>
            <p:nvPr/>
          </p:nvSpPr>
          <p:spPr>
            <a:xfrm>
              <a:off x="7390410" y="1714112"/>
              <a:ext cx="339694" cy="348418"/>
            </a:xfrm>
            <a:custGeom>
              <a:avLst/>
              <a:gdLst/>
              <a:ahLst/>
              <a:cxnLst/>
              <a:rect l="l" t="t" r="r" b="b"/>
              <a:pathLst>
                <a:path w="10036" h="10293" extrusionOk="0">
                  <a:moveTo>
                    <a:pt x="4529" y="1"/>
                  </a:moveTo>
                  <a:cubicBezTo>
                    <a:pt x="4408" y="1"/>
                    <a:pt x="4280" y="88"/>
                    <a:pt x="4237" y="218"/>
                  </a:cubicBezTo>
                  <a:cubicBezTo>
                    <a:pt x="4070" y="852"/>
                    <a:pt x="3870" y="1419"/>
                    <a:pt x="3703" y="2053"/>
                  </a:cubicBezTo>
                  <a:cubicBezTo>
                    <a:pt x="3570" y="2520"/>
                    <a:pt x="3370" y="3020"/>
                    <a:pt x="3336" y="3487"/>
                  </a:cubicBezTo>
                  <a:cubicBezTo>
                    <a:pt x="2869" y="3521"/>
                    <a:pt x="2469" y="3687"/>
                    <a:pt x="2002" y="3754"/>
                  </a:cubicBezTo>
                  <a:cubicBezTo>
                    <a:pt x="1402" y="3921"/>
                    <a:pt x="868" y="4054"/>
                    <a:pt x="301" y="4221"/>
                  </a:cubicBezTo>
                  <a:cubicBezTo>
                    <a:pt x="34" y="4321"/>
                    <a:pt x="1" y="4655"/>
                    <a:pt x="201" y="4755"/>
                  </a:cubicBezTo>
                  <a:cubicBezTo>
                    <a:pt x="734" y="5155"/>
                    <a:pt x="1302" y="5489"/>
                    <a:pt x="1835" y="5856"/>
                  </a:cubicBezTo>
                  <a:cubicBezTo>
                    <a:pt x="2169" y="6056"/>
                    <a:pt x="2502" y="6356"/>
                    <a:pt x="2869" y="6489"/>
                  </a:cubicBezTo>
                  <a:cubicBezTo>
                    <a:pt x="2636" y="7590"/>
                    <a:pt x="2636" y="8858"/>
                    <a:pt x="2502" y="10025"/>
                  </a:cubicBezTo>
                  <a:cubicBezTo>
                    <a:pt x="2502" y="10179"/>
                    <a:pt x="2639" y="10293"/>
                    <a:pt x="2779" y="10293"/>
                  </a:cubicBezTo>
                  <a:cubicBezTo>
                    <a:pt x="2821" y="10293"/>
                    <a:pt x="2864" y="10282"/>
                    <a:pt x="2903" y="10259"/>
                  </a:cubicBezTo>
                  <a:cubicBezTo>
                    <a:pt x="3503" y="9925"/>
                    <a:pt x="4037" y="9558"/>
                    <a:pt x="4571" y="9158"/>
                  </a:cubicBezTo>
                  <a:cubicBezTo>
                    <a:pt x="5004" y="8824"/>
                    <a:pt x="5471" y="8524"/>
                    <a:pt x="5871" y="8157"/>
                  </a:cubicBezTo>
                  <a:cubicBezTo>
                    <a:pt x="6805" y="8658"/>
                    <a:pt x="7873" y="8891"/>
                    <a:pt x="8907" y="9091"/>
                  </a:cubicBezTo>
                  <a:cubicBezTo>
                    <a:pt x="8974" y="9091"/>
                    <a:pt x="9040" y="9158"/>
                    <a:pt x="9074" y="9158"/>
                  </a:cubicBezTo>
                  <a:cubicBezTo>
                    <a:pt x="9091" y="9161"/>
                    <a:pt x="9109" y="9163"/>
                    <a:pt x="9126" y="9163"/>
                  </a:cubicBezTo>
                  <a:cubicBezTo>
                    <a:pt x="9275" y="9163"/>
                    <a:pt x="9414" y="9044"/>
                    <a:pt x="9474" y="8924"/>
                  </a:cubicBezTo>
                  <a:lnTo>
                    <a:pt x="9474" y="8758"/>
                  </a:lnTo>
                  <a:cubicBezTo>
                    <a:pt x="9241" y="8191"/>
                    <a:pt x="9040" y="7590"/>
                    <a:pt x="8807" y="7023"/>
                  </a:cubicBezTo>
                  <a:cubicBezTo>
                    <a:pt x="8640" y="6556"/>
                    <a:pt x="8473" y="6156"/>
                    <a:pt x="8240" y="5722"/>
                  </a:cubicBezTo>
                  <a:cubicBezTo>
                    <a:pt x="8240" y="5689"/>
                    <a:pt x="8206" y="5689"/>
                    <a:pt x="8206" y="5689"/>
                  </a:cubicBezTo>
                  <a:lnTo>
                    <a:pt x="8173" y="5655"/>
                  </a:lnTo>
                  <a:cubicBezTo>
                    <a:pt x="8340" y="5489"/>
                    <a:pt x="8473" y="5355"/>
                    <a:pt x="8540" y="5188"/>
                  </a:cubicBezTo>
                  <a:cubicBezTo>
                    <a:pt x="9107" y="4555"/>
                    <a:pt x="9474" y="3754"/>
                    <a:pt x="9941" y="3087"/>
                  </a:cubicBezTo>
                  <a:cubicBezTo>
                    <a:pt x="10035" y="2930"/>
                    <a:pt x="9893" y="2684"/>
                    <a:pt x="9709" y="2684"/>
                  </a:cubicBezTo>
                  <a:cubicBezTo>
                    <a:pt x="9697" y="2684"/>
                    <a:pt x="9686" y="2685"/>
                    <a:pt x="9674" y="2687"/>
                  </a:cubicBezTo>
                  <a:cubicBezTo>
                    <a:pt x="9507" y="2687"/>
                    <a:pt x="9341" y="2720"/>
                    <a:pt x="9174" y="2720"/>
                  </a:cubicBezTo>
                  <a:cubicBezTo>
                    <a:pt x="8573" y="2753"/>
                    <a:pt x="7973" y="2820"/>
                    <a:pt x="7373" y="2887"/>
                  </a:cubicBezTo>
                  <a:lnTo>
                    <a:pt x="6872" y="3020"/>
                  </a:lnTo>
                  <a:cubicBezTo>
                    <a:pt x="6872" y="2987"/>
                    <a:pt x="6872" y="2920"/>
                    <a:pt x="6839" y="2920"/>
                  </a:cubicBezTo>
                  <a:cubicBezTo>
                    <a:pt x="6205" y="1919"/>
                    <a:pt x="5471" y="1019"/>
                    <a:pt x="4704" y="85"/>
                  </a:cubicBezTo>
                  <a:cubicBezTo>
                    <a:pt x="4657" y="26"/>
                    <a:pt x="4594" y="1"/>
                    <a:pt x="4529" y="1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48"/>
            <p:cNvSpPr/>
            <p:nvPr/>
          </p:nvSpPr>
          <p:spPr>
            <a:xfrm>
              <a:off x="7437188" y="1755616"/>
              <a:ext cx="251825" cy="268769"/>
            </a:xfrm>
            <a:custGeom>
              <a:avLst/>
              <a:gdLst/>
              <a:ahLst/>
              <a:cxnLst/>
              <a:rect l="l" t="t" r="r" b="b"/>
              <a:pathLst>
                <a:path w="7440" h="7940" extrusionOk="0">
                  <a:moveTo>
                    <a:pt x="3303" y="0"/>
                  </a:moveTo>
                  <a:cubicBezTo>
                    <a:pt x="3170" y="434"/>
                    <a:pt x="3036" y="801"/>
                    <a:pt x="2936" y="1234"/>
                  </a:cubicBezTo>
                  <a:cubicBezTo>
                    <a:pt x="2803" y="1668"/>
                    <a:pt x="2669" y="2135"/>
                    <a:pt x="2469" y="2569"/>
                  </a:cubicBezTo>
                  <a:cubicBezTo>
                    <a:pt x="2502" y="2635"/>
                    <a:pt x="2469" y="2769"/>
                    <a:pt x="2369" y="2802"/>
                  </a:cubicBezTo>
                  <a:cubicBezTo>
                    <a:pt x="1969" y="3069"/>
                    <a:pt x="1468" y="3136"/>
                    <a:pt x="1001" y="3269"/>
                  </a:cubicBezTo>
                  <a:lnTo>
                    <a:pt x="1" y="3503"/>
                  </a:lnTo>
                  <a:cubicBezTo>
                    <a:pt x="334" y="3736"/>
                    <a:pt x="668" y="3936"/>
                    <a:pt x="1001" y="4170"/>
                  </a:cubicBezTo>
                  <a:cubicBezTo>
                    <a:pt x="1302" y="4403"/>
                    <a:pt x="1635" y="4570"/>
                    <a:pt x="1869" y="4804"/>
                  </a:cubicBezTo>
                  <a:cubicBezTo>
                    <a:pt x="1892" y="4798"/>
                    <a:pt x="1914" y="4795"/>
                    <a:pt x="1937" y="4795"/>
                  </a:cubicBezTo>
                  <a:cubicBezTo>
                    <a:pt x="2044" y="4795"/>
                    <a:pt x="2136" y="4860"/>
                    <a:pt x="2136" y="4970"/>
                  </a:cubicBezTo>
                  <a:cubicBezTo>
                    <a:pt x="2202" y="5938"/>
                    <a:pt x="2035" y="6972"/>
                    <a:pt x="1969" y="7939"/>
                  </a:cubicBezTo>
                  <a:cubicBezTo>
                    <a:pt x="2769" y="7439"/>
                    <a:pt x="3503" y="6838"/>
                    <a:pt x="4204" y="6271"/>
                  </a:cubicBezTo>
                  <a:cubicBezTo>
                    <a:pt x="4252" y="6223"/>
                    <a:pt x="4304" y="6205"/>
                    <a:pt x="4356" y="6205"/>
                  </a:cubicBezTo>
                  <a:cubicBezTo>
                    <a:pt x="4448" y="6205"/>
                    <a:pt x="4540" y="6262"/>
                    <a:pt x="4604" y="6305"/>
                  </a:cubicBezTo>
                  <a:cubicBezTo>
                    <a:pt x="5438" y="6471"/>
                    <a:pt x="6205" y="6772"/>
                    <a:pt x="7039" y="6972"/>
                  </a:cubicBezTo>
                  <a:cubicBezTo>
                    <a:pt x="6772" y="6205"/>
                    <a:pt x="6505" y="5471"/>
                    <a:pt x="6172" y="4737"/>
                  </a:cubicBezTo>
                  <a:cubicBezTo>
                    <a:pt x="6138" y="4603"/>
                    <a:pt x="6172" y="4437"/>
                    <a:pt x="6272" y="4437"/>
                  </a:cubicBezTo>
                  <a:cubicBezTo>
                    <a:pt x="6505" y="3669"/>
                    <a:pt x="6972" y="2969"/>
                    <a:pt x="7439" y="2302"/>
                  </a:cubicBezTo>
                  <a:lnTo>
                    <a:pt x="7439" y="2302"/>
                  </a:lnTo>
                  <a:cubicBezTo>
                    <a:pt x="6872" y="2402"/>
                    <a:pt x="6305" y="2469"/>
                    <a:pt x="5771" y="2469"/>
                  </a:cubicBezTo>
                  <a:lnTo>
                    <a:pt x="5638" y="2469"/>
                  </a:lnTo>
                  <a:cubicBezTo>
                    <a:pt x="5438" y="2469"/>
                    <a:pt x="5304" y="2435"/>
                    <a:pt x="5104" y="2402"/>
                  </a:cubicBezTo>
                  <a:cubicBezTo>
                    <a:pt x="5038" y="2335"/>
                    <a:pt x="5004" y="2302"/>
                    <a:pt x="5004" y="2268"/>
                  </a:cubicBezTo>
                  <a:cubicBezTo>
                    <a:pt x="4971" y="2268"/>
                    <a:pt x="4938" y="2235"/>
                    <a:pt x="4871" y="2168"/>
                  </a:cubicBezTo>
                  <a:cubicBezTo>
                    <a:pt x="4437" y="1434"/>
                    <a:pt x="3903" y="734"/>
                    <a:pt x="33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48"/>
            <p:cNvSpPr/>
            <p:nvPr/>
          </p:nvSpPr>
          <p:spPr>
            <a:xfrm>
              <a:off x="7402189" y="1727554"/>
              <a:ext cx="316169" cy="321710"/>
            </a:xfrm>
            <a:custGeom>
              <a:avLst/>
              <a:gdLst/>
              <a:ahLst/>
              <a:cxnLst/>
              <a:rect l="l" t="t" r="r" b="b"/>
              <a:pathLst>
                <a:path w="9341" h="9504" extrusionOk="0">
                  <a:moveTo>
                    <a:pt x="4337" y="762"/>
                  </a:moveTo>
                  <a:cubicBezTo>
                    <a:pt x="4871" y="1463"/>
                    <a:pt x="5404" y="2197"/>
                    <a:pt x="5905" y="2931"/>
                  </a:cubicBezTo>
                  <a:cubicBezTo>
                    <a:pt x="5972" y="2964"/>
                    <a:pt x="6005" y="3031"/>
                    <a:pt x="6038" y="3031"/>
                  </a:cubicBezTo>
                  <a:cubicBezTo>
                    <a:pt x="6038" y="3064"/>
                    <a:pt x="6105" y="3131"/>
                    <a:pt x="6138" y="3131"/>
                  </a:cubicBezTo>
                  <a:cubicBezTo>
                    <a:pt x="6263" y="3206"/>
                    <a:pt x="6388" y="3243"/>
                    <a:pt x="6528" y="3243"/>
                  </a:cubicBezTo>
                  <a:cubicBezTo>
                    <a:pt x="6574" y="3243"/>
                    <a:pt x="6622" y="3239"/>
                    <a:pt x="6672" y="3231"/>
                  </a:cubicBezTo>
                  <a:lnTo>
                    <a:pt x="6805" y="3231"/>
                  </a:lnTo>
                  <a:cubicBezTo>
                    <a:pt x="7339" y="3231"/>
                    <a:pt x="7906" y="3131"/>
                    <a:pt x="8473" y="3064"/>
                  </a:cubicBezTo>
                  <a:lnTo>
                    <a:pt x="8473" y="3064"/>
                  </a:lnTo>
                  <a:cubicBezTo>
                    <a:pt x="8006" y="3731"/>
                    <a:pt x="7539" y="4432"/>
                    <a:pt x="7306" y="5199"/>
                  </a:cubicBezTo>
                  <a:cubicBezTo>
                    <a:pt x="7206" y="5266"/>
                    <a:pt x="7139" y="5432"/>
                    <a:pt x="7206" y="5566"/>
                  </a:cubicBezTo>
                  <a:cubicBezTo>
                    <a:pt x="7539" y="6300"/>
                    <a:pt x="7806" y="7067"/>
                    <a:pt x="8073" y="7801"/>
                  </a:cubicBezTo>
                  <a:cubicBezTo>
                    <a:pt x="7239" y="7567"/>
                    <a:pt x="6472" y="7267"/>
                    <a:pt x="5638" y="7067"/>
                  </a:cubicBezTo>
                  <a:cubicBezTo>
                    <a:pt x="5582" y="6992"/>
                    <a:pt x="5505" y="6949"/>
                    <a:pt x="5424" y="6949"/>
                  </a:cubicBezTo>
                  <a:cubicBezTo>
                    <a:pt x="5361" y="6949"/>
                    <a:pt x="5296" y="6975"/>
                    <a:pt x="5238" y="7034"/>
                  </a:cubicBezTo>
                  <a:cubicBezTo>
                    <a:pt x="4537" y="7634"/>
                    <a:pt x="3803" y="8201"/>
                    <a:pt x="3003" y="8701"/>
                  </a:cubicBezTo>
                  <a:cubicBezTo>
                    <a:pt x="3069" y="7734"/>
                    <a:pt x="3236" y="6700"/>
                    <a:pt x="3170" y="5733"/>
                  </a:cubicBezTo>
                  <a:cubicBezTo>
                    <a:pt x="3136" y="5599"/>
                    <a:pt x="3003" y="5566"/>
                    <a:pt x="2903" y="5566"/>
                  </a:cubicBezTo>
                  <a:cubicBezTo>
                    <a:pt x="2669" y="5299"/>
                    <a:pt x="2336" y="5132"/>
                    <a:pt x="2035" y="4932"/>
                  </a:cubicBezTo>
                  <a:cubicBezTo>
                    <a:pt x="1702" y="4732"/>
                    <a:pt x="1368" y="4465"/>
                    <a:pt x="1035" y="4265"/>
                  </a:cubicBezTo>
                  <a:lnTo>
                    <a:pt x="2035" y="4031"/>
                  </a:lnTo>
                  <a:cubicBezTo>
                    <a:pt x="2502" y="3898"/>
                    <a:pt x="3003" y="3798"/>
                    <a:pt x="3403" y="3564"/>
                  </a:cubicBezTo>
                  <a:cubicBezTo>
                    <a:pt x="3503" y="3464"/>
                    <a:pt x="3536" y="3398"/>
                    <a:pt x="3503" y="3298"/>
                  </a:cubicBezTo>
                  <a:cubicBezTo>
                    <a:pt x="3703" y="2897"/>
                    <a:pt x="3837" y="2430"/>
                    <a:pt x="3970" y="1963"/>
                  </a:cubicBezTo>
                  <a:cubicBezTo>
                    <a:pt x="4104" y="1596"/>
                    <a:pt x="4204" y="1196"/>
                    <a:pt x="4337" y="762"/>
                  </a:cubicBezTo>
                  <a:close/>
                  <a:moveTo>
                    <a:pt x="4185" y="0"/>
                  </a:moveTo>
                  <a:cubicBezTo>
                    <a:pt x="4070" y="0"/>
                    <a:pt x="3949" y="82"/>
                    <a:pt x="3903" y="195"/>
                  </a:cubicBezTo>
                  <a:cubicBezTo>
                    <a:pt x="3737" y="729"/>
                    <a:pt x="3603" y="1296"/>
                    <a:pt x="3403" y="1863"/>
                  </a:cubicBezTo>
                  <a:cubicBezTo>
                    <a:pt x="3303" y="2297"/>
                    <a:pt x="3136" y="2730"/>
                    <a:pt x="3069" y="3197"/>
                  </a:cubicBezTo>
                  <a:cubicBezTo>
                    <a:pt x="2669" y="3231"/>
                    <a:pt x="2302" y="3398"/>
                    <a:pt x="1869" y="3464"/>
                  </a:cubicBezTo>
                  <a:cubicBezTo>
                    <a:pt x="1335" y="3598"/>
                    <a:pt x="801" y="3765"/>
                    <a:pt x="301" y="3898"/>
                  </a:cubicBezTo>
                  <a:cubicBezTo>
                    <a:pt x="34" y="3965"/>
                    <a:pt x="1" y="4265"/>
                    <a:pt x="201" y="4398"/>
                  </a:cubicBezTo>
                  <a:lnTo>
                    <a:pt x="1702" y="5399"/>
                  </a:lnTo>
                  <a:cubicBezTo>
                    <a:pt x="2002" y="5599"/>
                    <a:pt x="2336" y="5866"/>
                    <a:pt x="2669" y="5966"/>
                  </a:cubicBezTo>
                  <a:cubicBezTo>
                    <a:pt x="2469" y="7067"/>
                    <a:pt x="2402" y="8201"/>
                    <a:pt x="2336" y="9268"/>
                  </a:cubicBezTo>
                  <a:cubicBezTo>
                    <a:pt x="2336" y="9395"/>
                    <a:pt x="2471" y="9503"/>
                    <a:pt x="2609" y="9503"/>
                  </a:cubicBezTo>
                  <a:cubicBezTo>
                    <a:pt x="2652" y="9503"/>
                    <a:pt x="2696" y="9493"/>
                    <a:pt x="2736" y="9469"/>
                  </a:cubicBezTo>
                  <a:cubicBezTo>
                    <a:pt x="3703" y="8902"/>
                    <a:pt x="4571" y="8234"/>
                    <a:pt x="5471" y="7534"/>
                  </a:cubicBezTo>
                  <a:cubicBezTo>
                    <a:pt x="6338" y="8034"/>
                    <a:pt x="7473" y="8234"/>
                    <a:pt x="8407" y="8435"/>
                  </a:cubicBezTo>
                  <a:cubicBezTo>
                    <a:pt x="8421" y="8437"/>
                    <a:pt x="8436" y="8439"/>
                    <a:pt x="8452" y="8439"/>
                  </a:cubicBezTo>
                  <a:cubicBezTo>
                    <a:pt x="8617" y="8439"/>
                    <a:pt x="8832" y="8284"/>
                    <a:pt x="8740" y="8101"/>
                  </a:cubicBezTo>
                  <a:cubicBezTo>
                    <a:pt x="8473" y="7134"/>
                    <a:pt x="8073" y="6200"/>
                    <a:pt x="7673" y="5266"/>
                  </a:cubicBezTo>
                  <a:cubicBezTo>
                    <a:pt x="7639" y="5232"/>
                    <a:pt x="7639" y="5199"/>
                    <a:pt x="7606" y="5199"/>
                  </a:cubicBezTo>
                  <a:cubicBezTo>
                    <a:pt x="8273" y="4532"/>
                    <a:pt x="8707" y="3631"/>
                    <a:pt x="9207" y="2864"/>
                  </a:cubicBezTo>
                  <a:cubicBezTo>
                    <a:pt x="9341" y="2730"/>
                    <a:pt x="9207" y="2464"/>
                    <a:pt x="9007" y="2464"/>
                  </a:cubicBezTo>
                  <a:cubicBezTo>
                    <a:pt x="8173" y="2564"/>
                    <a:pt x="7206" y="2530"/>
                    <a:pt x="6338" y="2730"/>
                  </a:cubicBezTo>
                  <a:cubicBezTo>
                    <a:pt x="6338" y="2697"/>
                    <a:pt x="6338" y="2697"/>
                    <a:pt x="6305" y="2630"/>
                  </a:cubicBezTo>
                  <a:cubicBezTo>
                    <a:pt x="5705" y="1763"/>
                    <a:pt x="5038" y="896"/>
                    <a:pt x="4337" y="62"/>
                  </a:cubicBezTo>
                  <a:cubicBezTo>
                    <a:pt x="4294" y="19"/>
                    <a:pt x="4240" y="0"/>
                    <a:pt x="41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2" name="Google Shape;1372;p48"/>
          <p:cNvGrpSpPr/>
          <p:nvPr/>
        </p:nvGrpSpPr>
        <p:grpSpPr>
          <a:xfrm rot="-1785717">
            <a:off x="8246168" y="1726428"/>
            <a:ext cx="296925" cy="304551"/>
            <a:chOff x="7390410" y="1714112"/>
            <a:chExt cx="339694" cy="348418"/>
          </a:xfrm>
        </p:grpSpPr>
        <p:sp>
          <p:nvSpPr>
            <p:cNvPr id="1373" name="Google Shape;1373;p48"/>
            <p:cNvSpPr/>
            <p:nvPr/>
          </p:nvSpPr>
          <p:spPr>
            <a:xfrm>
              <a:off x="7390410" y="1714112"/>
              <a:ext cx="339694" cy="348418"/>
            </a:xfrm>
            <a:custGeom>
              <a:avLst/>
              <a:gdLst/>
              <a:ahLst/>
              <a:cxnLst/>
              <a:rect l="l" t="t" r="r" b="b"/>
              <a:pathLst>
                <a:path w="10036" h="10293" extrusionOk="0">
                  <a:moveTo>
                    <a:pt x="4529" y="1"/>
                  </a:moveTo>
                  <a:cubicBezTo>
                    <a:pt x="4408" y="1"/>
                    <a:pt x="4280" y="88"/>
                    <a:pt x="4237" y="218"/>
                  </a:cubicBezTo>
                  <a:cubicBezTo>
                    <a:pt x="4070" y="852"/>
                    <a:pt x="3870" y="1419"/>
                    <a:pt x="3703" y="2053"/>
                  </a:cubicBezTo>
                  <a:cubicBezTo>
                    <a:pt x="3570" y="2520"/>
                    <a:pt x="3370" y="3020"/>
                    <a:pt x="3336" y="3487"/>
                  </a:cubicBezTo>
                  <a:cubicBezTo>
                    <a:pt x="2869" y="3521"/>
                    <a:pt x="2469" y="3687"/>
                    <a:pt x="2002" y="3754"/>
                  </a:cubicBezTo>
                  <a:cubicBezTo>
                    <a:pt x="1402" y="3921"/>
                    <a:pt x="868" y="4054"/>
                    <a:pt x="301" y="4221"/>
                  </a:cubicBezTo>
                  <a:cubicBezTo>
                    <a:pt x="34" y="4321"/>
                    <a:pt x="1" y="4655"/>
                    <a:pt x="201" y="4755"/>
                  </a:cubicBezTo>
                  <a:cubicBezTo>
                    <a:pt x="734" y="5155"/>
                    <a:pt x="1302" y="5489"/>
                    <a:pt x="1835" y="5856"/>
                  </a:cubicBezTo>
                  <a:cubicBezTo>
                    <a:pt x="2169" y="6056"/>
                    <a:pt x="2502" y="6356"/>
                    <a:pt x="2869" y="6489"/>
                  </a:cubicBezTo>
                  <a:cubicBezTo>
                    <a:pt x="2636" y="7590"/>
                    <a:pt x="2636" y="8858"/>
                    <a:pt x="2502" y="10025"/>
                  </a:cubicBezTo>
                  <a:cubicBezTo>
                    <a:pt x="2502" y="10179"/>
                    <a:pt x="2639" y="10293"/>
                    <a:pt x="2779" y="10293"/>
                  </a:cubicBezTo>
                  <a:cubicBezTo>
                    <a:pt x="2821" y="10293"/>
                    <a:pt x="2864" y="10282"/>
                    <a:pt x="2903" y="10259"/>
                  </a:cubicBezTo>
                  <a:cubicBezTo>
                    <a:pt x="3503" y="9925"/>
                    <a:pt x="4037" y="9558"/>
                    <a:pt x="4571" y="9158"/>
                  </a:cubicBezTo>
                  <a:cubicBezTo>
                    <a:pt x="5004" y="8824"/>
                    <a:pt x="5471" y="8524"/>
                    <a:pt x="5871" y="8157"/>
                  </a:cubicBezTo>
                  <a:cubicBezTo>
                    <a:pt x="6805" y="8658"/>
                    <a:pt x="7873" y="8891"/>
                    <a:pt x="8907" y="9091"/>
                  </a:cubicBezTo>
                  <a:cubicBezTo>
                    <a:pt x="8974" y="9091"/>
                    <a:pt x="9040" y="9158"/>
                    <a:pt x="9074" y="9158"/>
                  </a:cubicBezTo>
                  <a:cubicBezTo>
                    <a:pt x="9091" y="9161"/>
                    <a:pt x="9109" y="9163"/>
                    <a:pt x="9126" y="9163"/>
                  </a:cubicBezTo>
                  <a:cubicBezTo>
                    <a:pt x="9275" y="9163"/>
                    <a:pt x="9414" y="9044"/>
                    <a:pt x="9474" y="8924"/>
                  </a:cubicBezTo>
                  <a:lnTo>
                    <a:pt x="9474" y="8758"/>
                  </a:lnTo>
                  <a:cubicBezTo>
                    <a:pt x="9241" y="8191"/>
                    <a:pt x="9040" y="7590"/>
                    <a:pt x="8807" y="7023"/>
                  </a:cubicBezTo>
                  <a:cubicBezTo>
                    <a:pt x="8640" y="6556"/>
                    <a:pt x="8473" y="6156"/>
                    <a:pt x="8240" y="5722"/>
                  </a:cubicBezTo>
                  <a:cubicBezTo>
                    <a:pt x="8240" y="5689"/>
                    <a:pt x="8206" y="5689"/>
                    <a:pt x="8206" y="5689"/>
                  </a:cubicBezTo>
                  <a:lnTo>
                    <a:pt x="8173" y="5655"/>
                  </a:lnTo>
                  <a:cubicBezTo>
                    <a:pt x="8340" y="5489"/>
                    <a:pt x="8473" y="5355"/>
                    <a:pt x="8540" y="5188"/>
                  </a:cubicBezTo>
                  <a:cubicBezTo>
                    <a:pt x="9107" y="4555"/>
                    <a:pt x="9474" y="3754"/>
                    <a:pt x="9941" y="3087"/>
                  </a:cubicBezTo>
                  <a:cubicBezTo>
                    <a:pt x="10035" y="2930"/>
                    <a:pt x="9893" y="2684"/>
                    <a:pt x="9709" y="2684"/>
                  </a:cubicBezTo>
                  <a:cubicBezTo>
                    <a:pt x="9697" y="2684"/>
                    <a:pt x="9686" y="2685"/>
                    <a:pt x="9674" y="2687"/>
                  </a:cubicBezTo>
                  <a:cubicBezTo>
                    <a:pt x="9507" y="2687"/>
                    <a:pt x="9341" y="2720"/>
                    <a:pt x="9174" y="2720"/>
                  </a:cubicBezTo>
                  <a:cubicBezTo>
                    <a:pt x="8573" y="2753"/>
                    <a:pt x="7973" y="2820"/>
                    <a:pt x="7373" y="2887"/>
                  </a:cubicBezTo>
                  <a:lnTo>
                    <a:pt x="6872" y="3020"/>
                  </a:lnTo>
                  <a:cubicBezTo>
                    <a:pt x="6872" y="2987"/>
                    <a:pt x="6872" y="2920"/>
                    <a:pt x="6839" y="2920"/>
                  </a:cubicBezTo>
                  <a:cubicBezTo>
                    <a:pt x="6205" y="1919"/>
                    <a:pt x="5471" y="1019"/>
                    <a:pt x="4704" y="85"/>
                  </a:cubicBezTo>
                  <a:cubicBezTo>
                    <a:pt x="4657" y="26"/>
                    <a:pt x="4594" y="1"/>
                    <a:pt x="4529" y="1"/>
                  </a:cubicBezTo>
                  <a:close/>
                </a:path>
              </a:pathLst>
            </a:custGeom>
            <a:solidFill>
              <a:schemeClr val="accent3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48"/>
            <p:cNvSpPr/>
            <p:nvPr/>
          </p:nvSpPr>
          <p:spPr>
            <a:xfrm>
              <a:off x="7437188" y="1755616"/>
              <a:ext cx="251825" cy="268769"/>
            </a:xfrm>
            <a:custGeom>
              <a:avLst/>
              <a:gdLst/>
              <a:ahLst/>
              <a:cxnLst/>
              <a:rect l="l" t="t" r="r" b="b"/>
              <a:pathLst>
                <a:path w="7440" h="7940" extrusionOk="0">
                  <a:moveTo>
                    <a:pt x="3303" y="0"/>
                  </a:moveTo>
                  <a:cubicBezTo>
                    <a:pt x="3170" y="434"/>
                    <a:pt x="3036" y="801"/>
                    <a:pt x="2936" y="1234"/>
                  </a:cubicBezTo>
                  <a:cubicBezTo>
                    <a:pt x="2803" y="1668"/>
                    <a:pt x="2669" y="2135"/>
                    <a:pt x="2469" y="2569"/>
                  </a:cubicBezTo>
                  <a:cubicBezTo>
                    <a:pt x="2502" y="2635"/>
                    <a:pt x="2469" y="2769"/>
                    <a:pt x="2369" y="2802"/>
                  </a:cubicBezTo>
                  <a:cubicBezTo>
                    <a:pt x="1969" y="3069"/>
                    <a:pt x="1468" y="3136"/>
                    <a:pt x="1001" y="3269"/>
                  </a:cubicBezTo>
                  <a:lnTo>
                    <a:pt x="1" y="3503"/>
                  </a:lnTo>
                  <a:cubicBezTo>
                    <a:pt x="334" y="3736"/>
                    <a:pt x="668" y="3936"/>
                    <a:pt x="1001" y="4170"/>
                  </a:cubicBezTo>
                  <a:cubicBezTo>
                    <a:pt x="1302" y="4403"/>
                    <a:pt x="1635" y="4570"/>
                    <a:pt x="1869" y="4804"/>
                  </a:cubicBezTo>
                  <a:cubicBezTo>
                    <a:pt x="1892" y="4798"/>
                    <a:pt x="1914" y="4795"/>
                    <a:pt x="1937" y="4795"/>
                  </a:cubicBezTo>
                  <a:cubicBezTo>
                    <a:pt x="2044" y="4795"/>
                    <a:pt x="2136" y="4860"/>
                    <a:pt x="2136" y="4970"/>
                  </a:cubicBezTo>
                  <a:cubicBezTo>
                    <a:pt x="2202" y="5938"/>
                    <a:pt x="2035" y="6972"/>
                    <a:pt x="1969" y="7939"/>
                  </a:cubicBezTo>
                  <a:cubicBezTo>
                    <a:pt x="2769" y="7439"/>
                    <a:pt x="3503" y="6838"/>
                    <a:pt x="4204" y="6271"/>
                  </a:cubicBezTo>
                  <a:cubicBezTo>
                    <a:pt x="4252" y="6223"/>
                    <a:pt x="4304" y="6205"/>
                    <a:pt x="4356" y="6205"/>
                  </a:cubicBezTo>
                  <a:cubicBezTo>
                    <a:pt x="4448" y="6205"/>
                    <a:pt x="4540" y="6262"/>
                    <a:pt x="4604" y="6305"/>
                  </a:cubicBezTo>
                  <a:cubicBezTo>
                    <a:pt x="5438" y="6471"/>
                    <a:pt x="6205" y="6772"/>
                    <a:pt x="7039" y="6972"/>
                  </a:cubicBezTo>
                  <a:cubicBezTo>
                    <a:pt x="6772" y="6205"/>
                    <a:pt x="6505" y="5471"/>
                    <a:pt x="6172" y="4737"/>
                  </a:cubicBezTo>
                  <a:cubicBezTo>
                    <a:pt x="6138" y="4603"/>
                    <a:pt x="6172" y="4437"/>
                    <a:pt x="6272" y="4437"/>
                  </a:cubicBezTo>
                  <a:cubicBezTo>
                    <a:pt x="6505" y="3669"/>
                    <a:pt x="6972" y="2969"/>
                    <a:pt x="7439" y="2302"/>
                  </a:cubicBezTo>
                  <a:lnTo>
                    <a:pt x="7439" y="2302"/>
                  </a:lnTo>
                  <a:cubicBezTo>
                    <a:pt x="6872" y="2402"/>
                    <a:pt x="6305" y="2469"/>
                    <a:pt x="5771" y="2469"/>
                  </a:cubicBezTo>
                  <a:lnTo>
                    <a:pt x="5638" y="2469"/>
                  </a:lnTo>
                  <a:cubicBezTo>
                    <a:pt x="5438" y="2469"/>
                    <a:pt x="5304" y="2435"/>
                    <a:pt x="5104" y="2402"/>
                  </a:cubicBezTo>
                  <a:cubicBezTo>
                    <a:pt x="5038" y="2335"/>
                    <a:pt x="5004" y="2302"/>
                    <a:pt x="5004" y="2268"/>
                  </a:cubicBezTo>
                  <a:cubicBezTo>
                    <a:pt x="4971" y="2268"/>
                    <a:pt x="4938" y="2235"/>
                    <a:pt x="4871" y="2168"/>
                  </a:cubicBezTo>
                  <a:cubicBezTo>
                    <a:pt x="4437" y="1434"/>
                    <a:pt x="3903" y="734"/>
                    <a:pt x="33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48"/>
            <p:cNvSpPr/>
            <p:nvPr/>
          </p:nvSpPr>
          <p:spPr>
            <a:xfrm>
              <a:off x="7402189" y="1727554"/>
              <a:ext cx="316169" cy="321710"/>
            </a:xfrm>
            <a:custGeom>
              <a:avLst/>
              <a:gdLst/>
              <a:ahLst/>
              <a:cxnLst/>
              <a:rect l="l" t="t" r="r" b="b"/>
              <a:pathLst>
                <a:path w="9341" h="9504" extrusionOk="0">
                  <a:moveTo>
                    <a:pt x="4337" y="762"/>
                  </a:moveTo>
                  <a:cubicBezTo>
                    <a:pt x="4871" y="1463"/>
                    <a:pt x="5404" y="2197"/>
                    <a:pt x="5905" y="2931"/>
                  </a:cubicBezTo>
                  <a:cubicBezTo>
                    <a:pt x="5972" y="2964"/>
                    <a:pt x="6005" y="3031"/>
                    <a:pt x="6038" y="3031"/>
                  </a:cubicBezTo>
                  <a:cubicBezTo>
                    <a:pt x="6038" y="3064"/>
                    <a:pt x="6105" y="3131"/>
                    <a:pt x="6138" y="3131"/>
                  </a:cubicBezTo>
                  <a:cubicBezTo>
                    <a:pt x="6263" y="3206"/>
                    <a:pt x="6388" y="3243"/>
                    <a:pt x="6528" y="3243"/>
                  </a:cubicBezTo>
                  <a:cubicBezTo>
                    <a:pt x="6574" y="3243"/>
                    <a:pt x="6622" y="3239"/>
                    <a:pt x="6672" y="3231"/>
                  </a:cubicBezTo>
                  <a:lnTo>
                    <a:pt x="6805" y="3231"/>
                  </a:lnTo>
                  <a:cubicBezTo>
                    <a:pt x="7339" y="3231"/>
                    <a:pt x="7906" y="3131"/>
                    <a:pt x="8473" y="3064"/>
                  </a:cubicBezTo>
                  <a:lnTo>
                    <a:pt x="8473" y="3064"/>
                  </a:lnTo>
                  <a:cubicBezTo>
                    <a:pt x="8006" y="3731"/>
                    <a:pt x="7539" y="4432"/>
                    <a:pt x="7306" y="5199"/>
                  </a:cubicBezTo>
                  <a:cubicBezTo>
                    <a:pt x="7206" y="5266"/>
                    <a:pt x="7139" y="5432"/>
                    <a:pt x="7206" y="5566"/>
                  </a:cubicBezTo>
                  <a:cubicBezTo>
                    <a:pt x="7539" y="6300"/>
                    <a:pt x="7806" y="7067"/>
                    <a:pt x="8073" y="7801"/>
                  </a:cubicBezTo>
                  <a:cubicBezTo>
                    <a:pt x="7239" y="7567"/>
                    <a:pt x="6472" y="7267"/>
                    <a:pt x="5638" y="7067"/>
                  </a:cubicBezTo>
                  <a:cubicBezTo>
                    <a:pt x="5582" y="6992"/>
                    <a:pt x="5505" y="6949"/>
                    <a:pt x="5424" y="6949"/>
                  </a:cubicBezTo>
                  <a:cubicBezTo>
                    <a:pt x="5361" y="6949"/>
                    <a:pt x="5296" y="6975"/>
                    <a:pt x="5238" y="7034"/>
                  </a:cubicBezTo>
                  <a:cubicBezTo>
                    <a:pt x="4537" y="7634"/>
                    <a:pt x="3803" y="8201"/>
                    <a:pt x="3003" y="8701"/>
                  </a:cubicBezTo>
                  <a:cubicBezTo>
                    <a:pt x="3069" y="7734"/>
                    <a:pt x="3236" y="6700"/>
                    <a:pt x="3170" y="5733"/>
                  </a:cubicBezTo>
                  <a:cubicBezTo>
                    <a:pt x="3136" y="5599"/>
                    <a:pt x="3003" y="5566"/>
                    <a:pt x="2903" y="5566"/>
                  </a:cubicBezTo>
                  <a:cubicBezTo>
                    <a:pt x="2669" y="5299"/>
                    <a:pt x="2336" y="5132"/>
                    <a:pt x="2035" y="4932"/>
                  </a:cubicBezTo>
                  <a:cubicBezTo>
                    <a:pt x="1702" y="4732"/>
                    <a:pt x="1368" y="4465"/>
                    <a:pt x="1035" y="4265"/>
                  </a:cubicBezTo>
                  <a:lnTo>
                    <a:pt x="2035" y="4031"/>
                  </a:lnTo>
                  <a:cubicBezTo>
                    <a:pt x="2502" y="3898"/>
                    <a:pt x="3003" y="3798"/>
                    <a:pt x="3403" y="3564"/>
                  </a:cubicBezTo>
                  <a:cubicBezTo>
                    <a:pt x="3503" y="3464"/>
                    <a:pt x="3536" y="3398"/>
                    <a:pt x="3503" y="3298"/>
                  </a:cubicBezTo>
                  <a:cubicBezTo>
                    <a:pt x="3703" y="2897"/>
                    <a:pt x="3837" y="2430"/>
                    <a:pt x="3970" y="1963"/>
                  </a:cubicBezTo>
                  <a:cubicBezTo>
                    <a:pt x="4104" y="1596"/>
                    <a:pt x="4204" y="1196"/>
                    <a:pt x="4337" y="762"/>
                  </a:cubicBezTo>
                  <a:close/>
                  <a:moveTo>
                    <a:pt x="4185" y="0"/>
                  </a:moveTo>
                  <a:cubicBezTo>
                    <a:pt x="4070" y="0"/>
                    <a:pt x="3949" y="82"/>
                    <a:pt x="3903" y="195"/>
                  </a:cubicBezTo>
                  <a:cubicBezTo>
                    <a:pt x="3737" y="729"/>
                    <a:pt x="3603" y="1296"/>
                    <a:pt x="3403" y="1863"/>
                  </a:cubicBezTo>
                  <a:cubicBezTo>
                    <a:pt x="3303" y="2297"/>
                    <a:pt x="3136" y="2730"/>
                    <a:pt x="3069" y="3197"/>
                  </a:cubicBezTo>
                  <a:cubicBezTo>
                    <a:pt x="2669" y="3231"/>
                    <a:pt x="2302" y="3398"/>
                    <a:pt x="1869" y="3464"/>
                  </a:cubicBezTo>
                  <a:cubicBezTo>
                    <a:pt x="1335" y="3598"/>
                    <a:pt x="801" y="3765"/>
                    <a:pt x="301" y="3898"/>
                  </a:cubicBezTo>
                  <a:cubicBezTo>
                    <a:pt x="34" y="3965"/>
                    <a:pt x="1" y="4265"/>
                    <a:pt x="201" y="4398"/>
                  </a:cubicBezTo>
                  <a:lnTo>
                    <a:pt x="1702" y="5399"/>
                  </a:lnTo>
                  <a:cubicBezTo>
                    <a:pt x="2002" y="5599"/>
                    <a:pt x="2336" y="5866"/>
                    <a:pt x="2669" y="5966"/>
                  </a:cubicBezTo>
                  <a:cubicBezTo>
                    <a:pt x="2469" y="7067"/>
                    <a:pt x="2402" y="8201"/>
                    <a:pt x="2336" y="9268"/>
                  </a:cubicBezTo>
                  <a:cubicBezTo>
                    <a:pt x="2336" y="9395"/>
                    <a:pt x="2471" y="9503"/>
                    <a:pt x="2609" y="9503"/>
                  </a:cubicBezTo>
                  <a:cubicBezTo>
                    <a:pt x="2652" y="9503"/>
                    <a:pt x="2696" y="9493"/>
                    <a:pt x="2736" y="9469"/>
                  </a:cubicBezTo>
                  <a:cubicBezTo>
                    <a:pt x="3703" y="8902"/>
                    <a:pt x="4571" y="8234"/>
                    <a:pt x="5471" y="7534"/>
                  </a:cubicBezTo>
                  <a:cubicBezTo>
                    <a:pt x="6338" y="8034"/>
                    <a:pt x="7473" y="8234"/>
                    <a:pt x="8407" y="8435"/>
                  </a:cubicBezTo>
                  <a:cubicBezTo>
                    <a:pt x="8421" y="8437"/>
                    <a:pt x="8436" y="8439"/>
                    <a:pt x="8452" y="8439"/>
                  </a:cubicBezTo>
                  <a:cubicBezTo>
                    <a:pt x="8617" y="8439"/>
                    <a:pt x="8832" y="8284"/>
                    <a:pt x="8740" y="8101"/>
                  </a:cubicBezTo>
                  <a:cubicBezTo>
                    <a:pt x="8473" y="7134"/>
                    <a:pt x="8073" y="6200"/>
                    <a:pt x="7673" y="5266"/>
                  </a:cubicBezTo>
                  <a:cubicBezTo>
                    <a:pt x="7639" y="5232"/>
                    <a:pt x="7639" y="5199"/>
                    <a:pt x="7606" y="5199"/>
                  </a:cubicBezTo>
                  <a:cubicBezTo>
                    <a:pt x="8273" y="4532"/>
                    <a:pt x="8707" y="3631"/>
                    <a:pt x="9207" y="2864"/>
                  </a:cubicBezTo>
                  <a:cubicBezTo>
                    <a:pt x="9341" y="2730"/>
                    <a:pt x="9207" y="2464"/>
                    <a:pt x="9007" y="2464"/>
                  </a:cubicBezTo>
                  <a:cubicBezTo>
                    <a:pt x="8173" y="2564"/>
                    <a:pt x="7206" y="2530"/>
                    <a:pt x="6338" y="2730"/>
                  </a:cubicBezTo>
                  <a:cubicBezTo>
                    <a:pt x="6338" y="2697"/>
                    <a:pt x="6338" y="2697"/>
                    <a:pt x="6305" y="2630"/>
                  </a:cubicBezTo>
                  <a:cubicBezTo>
                    <a:pt x="5705" y="1763"/>
                    <a:pt x="5038" y="896"/>
                    <a:pt x="4337" y="62"/>
                  </a:cubicBezTo>
                  <a:cubicBezTo>
                    <a:pt x="4294" y="19"/>
                    <a:pt x="4240" y="0"/>
                    <a:pt x="41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6" name="Google Shape;1376;p48"/>
          <p:cNvGrpSpPr/>
          <p:nvPr/>
        </p:nvGrpSpPr>
        <p:grpSpPr>
          <a:xfrm flipH="1">
            <a:off x="7687512" y="3794244"/>
            <a:ext cx="1325890" cy="1366603"/>
            <a:chOff x="945757" y="423889"/>
            <a:chExt cx="809062" cy="850142"/>
          </a:xfrm>
        </p:grpSpPr>
        <p:sp>
          <p:nvSpPr>
            <p:cNvPr id="1377" name="Google Shape;1377;p48"/>
            <p:cNvSpPr/>
            <p:nvPr/>
          </p:nvSpPr>
          <p:spPr>
            <a:xfrm>
              <a:off x="1059343" y="515971"/>
              <a:ext cx="76891" cy="78436"/>
            </a:xfrm>
            <a:custGeom>
              <a:avLst/>
              <a:gdLst/>
              <a:ahLst/>
              <a:cxnLst/>
              <a:rect l="l" t="t" r="r" b="b"/>
              <a:pathLst>
                <a:path w="1847" h="1884" extrusionOk="0">
                  <a:moveTo>
                    <a:pt x="200" y="0"/>
                  </a:moveTo>
                  <a:cubicBezTo>
                    <a:pt x="67" y="34"/>
                    <a:pt x="0" y="100"/>
                    <a:pt x="67" y="267"/>
                  </a:cubicBezTo>
                  <a:cubicBezTo>
                    <a:pt x="167" y="434"/>
                    <a:pt x="234" y="567"/>
                    <a:pt x="367" y="701"/>
                  </a:cubicBezTo>
                  <a:cubicBezTo>
                    <a:pt x="701" y="1168"/>
                    <a:pt x="1134" y="1535"/>
                    <a:pt x="1635" y="1868"/>
                  </a:cubicBezTo>
                  <a:cubicBezTo>
                    <a:pt x="1651" y="1879"/>
                    <a:pt x="1667" y="1884"/>
                    <a:pt x="1684" y="1884"/>
                  </a:cubicBezTo>
                  <a:cubicBezTo>
                    <a:pt x="1771" y="1884"/>
                    <a:pt x="1847" y="1752"/>
                    <a:pt x="1735" y="1668"/>
                  </a:cubicBezTo>
                  <a:cubicBezTo>
                    <a:pt x="1234" y="1168"/>
                    <a:pt x="834" y="667"/>
                    <a:pt x="401" y="67"/>
                  </a:cubicBezTo>
                  <a:cubicBezTo>
                    <a:pt x="367" y="34"/>
                    <a:pt x="334" y="0"/>
                    <a:pt x="300" y="0"/>
                  </a:cubicBezTo>
                  <a:close/>
                </a:path>
              </a:pathLst>
            </a:custGeom>
            <a:solidFill>
              <a:schemeClr val="accent6"/>
            </a:solidFill>
            <a:ln w="381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48"/>
            <p:cNvSpPr/>
            <p:nvPr/>
          </p:nvSpPr>
          <p:spPr>
            <a:xfrm>
              <a:off x="1685546" y="850460"/>
              <a:ext cx="69272" cy="14280"/>
            </a:xfrm>
            <a:custGeom>
              <a:avLst/>
              <a:gdLst/>
              <a:ahLst/>
              <a:cxnLst/>
              <a:rect l="l" t="t" r="r" b="b"/>
              <a:pathLst>
                <a:path w="1664" h="343" extrusionOk="0">
                  <a:moveTo>
                    <a:pt x="1340" y="1"/>
                  </a:moveTo>
                  <a:cubicBezTo>
                    <a:pt x="1176" y="1"/>
                    <a:pt x="995" y="48"/>
                    <a:pt x="830" y="95"/>
                  </a:cubicBezTo>
                  <a:cubicBezTo>
                    <a:pt x="563" y="95"/>
                    <a:pt x="329" y="129"/>
                    <a:pt x="29" y="129"/>
                  </a:cubicBezTo>
                  <a:cubicBezTo>
                    <a:pt x="29" y="126"/>
                    <a:pt x="29" y="125"/>
                    <a:pt x="28" y="125"/>
                  </a:cubicBezTo>
                  <a:lnTo>
                    <a:pt x="28" y="125"/>
                  </a:lnTo>
                  <a:cubicBezTo>
                    <a:pt x="24" y="125"/>
                    <a:pt x="1" y="295"/>
                    <a:pt x="62" y="295"/>
                  </a:cubicBezTo>
                  <a:cubicBezTo>
                    <a:pt x="251" y="319"/>
                    <a:pt x="456" y="343"/>
                    <a:pt x="643" y="343"/>
                  </a:cubicBezTo>
                  <a:cubicBezTo>
                    <a:pt x="720" y="343"/>
                    <a:pt x="794" y="338"/>
                    <a:pt x="863" y="329"/>
                  </a:cubicBezTo>
                  <a:cubicBezTo>
                    <a:pt x="970" y="329"/>
                    <a:pt x="1071" y="334"/>
                    <a:pt x="1167" y="334"/>
                  </a:cubicBezTo>
                  <a:cubicBezTo>
                    <a:pt x="1311" y="334"/>
                    <a:pt x="1443" y="322"/>
                    <a:pt x="1563" y="262"/>
                  </a:cubicBezTo>
                  <a:cubicBezTo>
                    <a:pt x="1663" y="195"/>
                    <a:pt x="1663" y="95"/>
                    <a:pt x="1530" y="28"/>
                  </a:cubicBezTo>
                  <a:cubicBezTo>
                    <a:pt x="1471" y="9"/>
                    <a:pt x="1407" y="1"/>
                    <a:pt x="1340" y="1"/>
                  </a:cubicBezTo>
                  <a:close/>
                </a:path>
              </a:pathLst>
            </a:custGeom>
            <a:solidFill>
              <a:schemeClr val="accent6"/>
            </a:solidFill>
            <a:ln w="381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48"/>
            <p:cNvSpPr/>
            <p:nvPr/>
          </p:nvSpPr>
          <p:spPr>
            <a:xfrm>
              <a:off x="1619469" y="551553"/>
              <a:ext cx="83884" cy="79768"/>
            </a:xfrm>
            <a:custGeom>
              <a:avLst/>
              <a:gdLst/>
              <a:ahLst/>
              <a:cxnLst/>
              <a:rect l="l" t="t" r="r" b="b"/>
              <a:pathLst>
                <a:path w="2015" h="1916" extrusionOk="0">
                  <a:moveTo>
                    <a:pt x="1716" y="0"/>
                  </a:moveTo>
                  <a:cubicBezTo>
                    <a:pt x="1684" y="0"/>
                    <a:pt x="1650" y="10"/>
                    <a:pt x="1618" y="31"/>
                  </a:cubicBezTo>
                  <a:cubicBezTo>
                    <a:pt x="984" y="465"/>
                    <a:pt x="417" y="1032"/>
                    <a:pt x="50" y="1699"/>
                  </a:cubicBezTo>
                  <a:cubicBezTo>
                    <a:pt x="1" y="1798"/>
                    <a:pt x="116" y="1915"/>
                    <a:pt x="206" y="1915"/>
                  </a:cubicBezTo>
                  <a:cubicBezTo>
                    <a:pt x="238" y="1915"/>
                    <a:pt x="267" y="1901"/>
                    <a:pt x="284" y="1866"/>
                  </a:cubicBezTo>
                  <a:cubicBezTo>
                    <a:pt x="751" y="1299"/>
                    <a:pt x="1251" y="832"/>
                    <a:pt x="1818" y="365"/>
                  </a:cubicBezTo>
                  <a:cubicBezTo>
                    <a:pt x="2014" y="253"/>
                    <a:pt x="1882" y="0"/>
                    <a:pt x="1716" y="0"/>
                  </a:cubicBezTo>
                  <a:close/>
                </a:path>
              </a:pathLst>
            </a:custGeom>
            <a:solidFill>
              <a:schemeClr val="accent6"/>
            </a:solidFill>
            <a:ln w="381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48"/>
            <p:cNvSpPr/>
            <p:nvPr/>
          </p:nvSpPr>
          <p:spPr>
            <a:xfrm>
              <a:off x="1593022" y="1071189"/>
              <a:ext cx="83260" cy="70359"/>
            </a:xfrm>
            <a:custGeom>
              <a:avLst/>
              <a:gdLst/>
              <a:ahLst/>
              <a:cxnLst/>
              <a:rect l="l" t="t" r="r" b="b"/>
              <a:pathLst>
                <a:path w="2000" h="1690" extrusionOk="0">
                  <a:moveTo>
                    <a:pt x="145" y="0"/>
                  </a:moveTo>
                  <a:cubicBezTo>
                    <a:pt x="51" y="0"/>
                    <a:pt x="0" y="104"/>
                    <a:pt x="82" y="185"/>
                  </a:cubicBezTo>
                  <a:cubicBezTo>
                    <a:pt x="649" y="652"/>
                    <a:pt x="1149" y="1052"/>
                    <a:pt x="1583" y="1619"/>
                  </a:cubicBezTo>
                  <a:cubicBezTo>
                    <a:pt x="1623" y="1669"/>
                    <a:pt x="1680" y="1689"/>
                    <a:pt x="1737" y="1689"/>
                  </a:cubicBezTo>
                  <a:cubicBezTo>
                    <a:pt x="1871" y="1689"/>
                    <a:pt x="2000" y="1579"/>
                    <a:pt x="1883" y="1486"/>
                  </a:cubicBezTo>
                  <a:cubicBezTo>
                    <a:pt x="1416" y="886"/>
                    <a:pt x="882" y="352"/>
                    <a:pt x="215" y="18"/>
                  </a:cubicBezTo>
                  <a:cubicBezTo>
                    <a:pt x="190" y="6"/>
                    <a:pt x="166" y="0"/>
                    <a:pt x="145" y="0"/>
                  </a:cubicBezTo>
                  <a:close/>
                </a:path>
              </a:pathLst>
            </a:custGeom>
            <a:solidFill>
              <a:schemeClr val="accent6"/>
            </a:solidFill>
            <a:ln w="381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48"/>
            <p:cNvSpPr/>
            <p:nvPr/>
          </p:nvSpPr>
          <p:spPr>
            <a:xfrm>
              <a:off x="1409330" y="1178984"/>
              <a:ext cx="19483" cy="95047"/>
            </a:xfrm>
            <a:custGeom>
              <a:avLst/>
              <a:gdLst/>
              <a:ahLst/>
              <a:cxnLst/>
              <a:rect l="l" t="t" r="r" b="b"/>
              <a:pathLst>
                <a:path w="468" h="2283" extrusionOk="0">
                  <a:moveTo>
                    <a:pt x="255" y="1"/>
                  </a:moveTo>
                  <a:cubicBezTo>
                    <a:pt x="209" y="1"/>
                    <a:pt x="167" y="18"/>
                    <a:pt x="167" y="51"/>
                  </a:cubicBezTo>
                  <a:cubicBezTo>
                    <a:pt x="34" y="751"/>
                    <a:pt x="0" y="1585"/>
                    <a:pt x="200" y="2186"/>
                  </a:cubicBezTo>
                  <a:cubicBezTo>
                    <a:pt x="216" y="2249"/>
                    <a:pt x="276" y="2282"/>
                    <a:pt x="336" y="2282"/>
                  </a:cubicBezTo>
                  <a:cubicBezTo>
                    <a:pt x="402" y="2282"/>
                    <a:pt x="467" y="2240"/>
                    <a:pt x="467" y="2152"/>
                  </a:cubicBezTo>
                  <a:cubicBezTo>
                    <a:pt x="467" y="1819"/>
                    <a:pt x="367" y="1452"/>
                    <a:pt x="367" y="1118"/>
                  </a:cubicBezTo>
                  <a:lnTo>
                    <a:pt x="367" y="51"/>
                  </a:lnTo>
                  <a:cubicBezTo>
                    <a:pt x="350" y="18"/>
                    <a:pt x="300" y="1"/>
                    <a:pt x="255" y="1"/>
                  </a:cubicBezTo>
                  <a:close/>
                </a:path>
              </a:pathLst>
            </a:custGeom>
            <a:solidFill>
              <a:schemeClr val="accent6"/>
            </a:solidFill>
            <a:ln w="381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48"/>
            <p:cNvSpPr/>
            <p:nvPr/>
          </p:nvSpPr>
          <p:spPr>
            <a:xfrm>
              <a:off x="1344655" y="423889"/>
              <a:ext cx="15278" cy="73481"/>
            </a:xfrm>
            <a:custGeom>
              <a:avLst/>
              <a:gdLst/>
              <a:ahLst/>
              <a:cxnLst/>
              <a:rect l="l" t="t" r="r" b="b"/>
              <a:pathLst>
                <a:path w="367" h="1765" extrusionOk="0">
                  <a:moveTo>
                    <a:pt x="124" y="0"/>
                  </a:moveTo>
                  <a:cubicBezTo>
                    <a:pt x="100" y="0"/>
                    <a:pt x="79" y="8"/>
                    <a:pt x="67" y="20"/>
                  </a:cubicBezTo>
                  <a:lnTo>
                    <a:pt x="33" y="87"/>
                  </a:lnTo>
                  <a:cubicBezTo>
                    <a:pt x="33" y="120"/>
                    <a:pt x="0" y="187"/>
                    <a:pt x="0" y="253"/>
                  </a:cubicBezTo>
                  <a:lnTo>
                    <a:pt x="0" y="320"/>
                  </a:lnTo>
                  <a:lnTo>
                    <a:pt x="0" y="454"/>
                  </a:lnTo>
                  <a:lnTo>
                    <a:pt x="0" y="487"/>
                  </a:lnTo>
                  <a:cubicBezTo>
                    <a:pt x="0" y="554"/>
                    <a:pt x="0" y="620"/>
                    <a:pt x="33" y="654"/>
                  </a:cubicBezTo>
                  <a:cubicBezTo>
                    <a:pt x="33" y="754"/>
                    <a:pt x="67" y="821"/>
                    <a:pt x="67" y="921"/>
                  </a:cubicBezTo>
                  <a:cubicBezTo>
                    <a:pt x="100" y="1154"/>
                    <a:pt x="167" y="1454"/>
                    <a:pt x="200" y="1721"/>
                  </a:cubicBezTo>
                  <a:cubicBezTo>
                    <a:pt x="214" y="1749"/>
                    <a:pt x="245" y="1765"/>
                    <a:pt x="277" y="1765"/>
                  </a:cubicBezTo>
                  <a:cubicBezTo>
                    <a:pt x="321" y="1765"/>
                    <a:pt x="367" y="1733"/>
                    <a:pt x="367" y="1654"/>
                  </a:cubicBezTo>
                  <a:cubicBezTo>
                    <a:pt x="367" y="1388"/>
                    <a:pt x="367" y="1087"/>
                    <a:pt x="334" y="787"/>
                  </a:cubicBezTo>
                  <a:lnTo>
                    <a:pt x="334" y="754"/>
                  </a:lnTo>
                  <a:lnTo>
                    <a:pt x="334" y="454"/>
                  </a:lnTo>
                  <a:lnTo>
                    <a:pt x="334" y="420"/>
                  </a:lnTo>
                  <a:cubicBezTo>
                    <a:pt x="334" y="354"/>
                    <a:pt x="334" y="320"/>
                    <a:pt x="267" y="287"/>
                  </a:cubicBezTo>
                  <a:lnTo>
                    <a:pt x="267" y="253"/>
                  </a:lnTo>
                  <a:cubicBezTo>
                    <a:pt x="267" y="187"/>
                    <a:pt x="234" y="120"/>
                    <a:pt x="234" y="87"/>
                  </a:cubicBezTo>
                  <a:cubicBezTo>
                    <a:pt x="212" y="23"/>
                    <a:pt x="164" y="0"/>
                    <a:pt x="124" y="0"/>
                  </a:cubicBezTo>
                  <a:close/>
                </a:path>
              </a:pathLst>
            </a:custGeom>
            <a:solidFill>
              <a:schemeClr val="accent6"/>
            </a:solidFill>
            <a:ln w="381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48"/>
            <p:cNvSpPr/>
            <p:nvPr/>
          </p:nvSpPr>
          <p:spPr>
            <a:xfrm>
              <a:off x="1039106" y="1079350"/>
              <a:ext cx="67482" cy="59285"/>
            </a:xfrm>
            <a:custGeom>
              <a:avLst/>
              <a:gdLst/>
              <a:ahLst/>
              <a:cxnLst/>
              <a:rect l="l" t="t" r="r" b="b"/>
              <a:pathLst>
                <a:path w="1621" h="1424" extrusionOk="0">
                  <a:moveTo>
                    <a:pt x="1442" y="1"/>
                  </a:moveTo>
                  <a:cubicBezTo>
                    <a:pt x="1428" y="1"/>
                    <a:pt x="1414" y="3"/>
                    <a:pt x="1401" y="7"/>
                  </a:cubicBezTo>
                  <a:cubicBezTo>
                    <a:pt x="967" y="341"/>
                    <a:pt x="533" y="708"/>
                    <a:pt x="133" y="1074"/>
                  </a:cubicBezTo>
                  <a:cubicBezTo>
                    <a:pt x="1" y="1207"/>
                    <a:pt x="142" y="1424"/>
                    <a:pt x="289" y="1424"/>
                  </a:cubicBezTo>
                  <a:cubicBezTo>
                    <a:pt x="327" y="1424"/>
                    <a:pt x="366" y="1409"/>
                    <a:pt x="400" y="1375"/>
                  </a:cubicBezTo>
                  <a:cubicBezTo>
                    <a:pt x="800" y="1008"/>
                    <a:pt x="1201" y="574"/>
                    <a:pt x="1534" y="174"/>
                  </a:cubicBezTo>
                  <a:cubicBezTo>
                    <a:pt x="1621" y="87"/>
                    <a:pt x="1532" y="1"/>
                    <a:pt x="1442" y="1"/>
                  </a:cubicBezTo>
                  <a:close/>
                </a:path>
              </a:pathLst>
            </a:custGeom>
            <a:solidFill>
              <a:schemeClr val="accent6"/>
            </a:solidFill>
            <a:ln w="381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48"/>
            <p:cNvSpPr/>
            <p:nvPr/>
          </p:nvSpPr>
          <p:spPr>
            <a:xfrm>
              <a:off x="945757" y="824516"/>
              <a:ext cx="84717" cy="18318"/>
            </a:xfrm>
            <a:custGeom>
              <a:avLst/>
              <a:gdLst/>
              <a:ahLst/>
              <a:cxnLst/>
              <a:rect l="l" t="t" r="r" b="b"/>
              <a:pathLst>
                <a:path w="2035" h="440" extrusionOk="0">
                  <a:moveTo>
                    <a:pt x="234" y="1"/>
                  </a:moveTo>
                  <a:cubicBezTo>
                    <a:pt x="100" y="1"/>
                    <a:pt x="0" y="201"/>
                    <a:pt x="133" y="268"/>
                  </a:cubicBezTo>
                  <a:cubicBezTo>
                    <a:pt x="395" y="390"/>
                    <a:pt x="730" y="439"/>
                    <a:pt x="1066" y="439"/>
                  </a:cubicBezTo>
                  <a:cubicBezTo>
                    <a:pt x="1372" y="439"/>
                    <a:pt x="1680" y="398"/>
                    <a:pt x="1935" y="335"/>
                  </a:cubicBezTo>
                  <a:cubicBezTo>
                    <a:pt x="2035" y="301"/>
                    <a:pt x="2035" y="68"/>
                    <a:pt x="1901" y="68"/>
                  </a:cubicBezTo>
                  <a:lnTo>
                    <a:pt x="1067" y="68"/>
                  </a:lnTo>
                  <a:cubicBezTo>
                    <a:pt x="767" y="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accent6"/>
            </a:solidFill>
            <a:ln w="381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48"/>
            <p:cNvSpPr/>
            <p:nvPr/>
          </p:nvSpPr>
          <p:spPr>
            <a:xfrm>
              <a:off x="1031065" y="516506"/>
              <a:ext cx="684647" cy="675279"/>
            </a:xfrm>
            <a:custGeom>
              <a:avLst/>
              <a:gdLst/>
              <a:ahLst/>
              <a:cxnLst/>
              <a:rect l="l" t="t" r="r" b="b"/>
              <a:pathLst>
                <a:path w="16446" h="16220" extrusionOk="0">
                  <a:moveTo>
                    <a:pt x="8917" y="1"/>
                  </a:moveTo>
                  <a:cubicBezTo>
                    <a:pt x="8680" y="1"/>
                    <a:pt x="8442" y="21"/>
                    <a:pt x="8207" y="65"/>
                  </a:cubicBezTo>
                  <a:cubicBezTo>
                    <a:pt x="8096" y="60"/>
                    <a:pt x="7986" y="57"/>
                    <a:pt x="7876" y="57"/>
                  </a:cubicBezTo>
                  <a:cubicBezTo>
                    <a:pt x="4730" y="57"/>
                    <a:pt x="1794" y="2334"/>
                    <a:pt x="601" y="5202"/>
                  </a:cubicBezTo>
                  <a:cubicBezTo>
                    <a:pt x="268" y="5936"/>
                    <a:pt x="101" y="6737"/>
                    <a:pt x="34" y="7537"/>
                  </a:cubicBezTo>
                  <a:lnTo>
                    <a:pt x="34" y="7604"/>
                  </a:lnTo>
                  <a:lnTo>
                    <a:pt x="34" y="7871"/>
                  </a:lnTo>
                  <a:cubicBezTo>
                    <a:pt x="1" y="7938"/>
                    <a:pt x="1" y="8071"/>
                    <a:pt x="1" y="8138"/>
                  </a:cubicBezTo>
                  <a:lnTo>
                    <a:pt x="1" y="8405"/>
                  </a:lnTo>
                  <a:cubicBezTo>
                    <a:pt x="1" y="8538"/>
                    <a:pt x="1" y="8638"/>
                    <a:pt x="34" y="8771"/>
                  </a:cubicBezTo>
                  <a:cubicBezTo>
                    <a:pt x="34" y="8905"/>
                    <a:pt x="68" y="8972"/>
                    <a:pt x="68" y="9105"/>
                  </a:cubicBezTo>
                  <a:cubicBezTo>
                    <a:pt x="68" y="9238"/>
                    <a:pt x="134" y="9372"/>
                    <a:pt x="168" y="9539"/>
                  </a:cubicBezTo>
                  <a:cubicBezTo>
                    <a:pt x="168" y="9605"/>
                    <a:pt x="201" y="9705"/>
                    <a:pt x="201" y="9772"/>
                  </a:cubicBezTo>
                  <a:cubicBezTo>
                    <a:pt x="234" y="9906"/>
                    <a:pt x="234" y="9972"/>
                    <a:pt x="301" y="10106"/>
                  </a:cubicBezTo>
                  <a:cubicBezTo>
                    <a:pt x="334" y="10206"/>
                    <a:pt x="334" y="10273"/>
                    <a:pt x="368" y="10373"/>
                  </a:cubicBezTo>
                  <a:cubicBezTo>
                    <a:pt x="401" y="10473"/>
                    <a:pt x="468" y="10606"/>
                    <a:pt x="501" y="10706"/>
                  </a:cubicBezTo>
                  <a:cubicBezTo>
                    <a:pt x="535" y="10740"/>
                    <a:pt x="535" y="10806"/>
                    <a:pt x="568" y="10873"/>
                  </a:cubicBezTo>
                  <a:cubicBezTo>
                    <a:pt x="668" y="11040"/>
                    <a:pt x="701" y="11207"/>
                    <a:pt x="801" y="11373"/>
                  </a:cubicBezTo>
                  <a:cubicBezTo>
                    <a:pt x="835" y="11407"/>
                    <a:pt x="835" y="11473"/>
                    <a:pt x="868" y="11540"/>
                  </a:cubicBezTo>
                  <a:cubicBezTo>
                    <a:pt x="901" y="11640"/>
                    <a:pt x="1002" y="11774"/>
                    <a:pt x="1035" y="11874"/>
                  </a:cubicBezTo>
                  <a:cubicBezTo>
                    <a:pt x="1068" y="11940"/>
                    <a:pt x="1135" y="11974"/>
                    <a:pt x="1168" y="12074"/>
                  </a:cubicBezTo>
                  <a:cubicBezTo>
                    <a:pt x="1268" y="12207"/>
                    <a:pt x="1302" y="12274"/>
                    <a:pt x="1368" y="12407"/>
                  </a:cubicBezTo>
                  <a:cubicBezTo>
                    <a:pt x="1402" y="12441"/>
                    <a:pt x="1469" y="12474"/>
                    <a:pt x="1469" y="12574"/>
                  </a:cubicBezTo>
                  <a:cubicBezTo>
                    <a:pt x="1602" y="12741"/>
                    <a:pt x="1669" y="12874"/>
                    <a:pt x="1802" y="13041"/>
                  </a:cubicBezTo>
                  <a:cubicBezTo>
                    <a:pt x="1835" y="13075"/>
                    <a:pt x="1835" y="13108"/>
                    <a:pt x="1869" y="13108"/>
                  </a:cubicBezTo>
                  <a:cubicBezTo>
                    <a:pt x="1969" y="13241"/>
                    <a:pt x="2102" y="13375"/>
                    <a:pt x="2169" y="13475"/>
                  </a:cubicBezTo>
                  <a:lnTo>
                    <a:pt x="2302" y="13608"/>
                  </a:lnTo>
                  <a:lnTo>
                    <a:pt x="2603" y="13908"/>
                  </a:lnTo>
                  <a:lnTo>
                    <a:pt x="2703" y="14042"/>
                  </a:lnTo>
                  <a:cubicBezTo>
                    <a:pt x="2836" y="14142"/>
                    <a:pt x="3003" y="14275"/>
                    <a:pt x="3136" y="14409"/>
                  </a:cubicBezTo>
                  <a:cubicBezTo>
                    <a:pt x="4597" y="15614"/>
                    <a:pt x="6358" y="16220"/>
                    <a:pt x="8129" y="16220"/>
                  </a:cubicBezTo>
                  <a:cubicBezTo>
                    <a:pt x="9593" y="16220"/>
                    <a:pt x="11063" y="15806"/>
                    <a:pt x="12376" y="14976"/>
                  </a:cubicBezTo>
                  <a:cubicBezTo>
                    <a:pt x="12943" y="14642"/>
                    <a:pt x="13444" y="14242"/>
                    <a:pt x="13844" y="13808"/>
                  </a:cubicBezTo>
                  <a:cubicBezTo>
                    <a:pt x="14144" y="13508"/>
                    <a:pt x="14444" y="13175"/>
                    <a:pt x="14678" y="12841"/>
                  </a:cubicBezTo>
                  <a:cubicBezTo>
                    <a:pt x="14811" y="12674"/>
                    <a:pt x="14945" y="12507"/>
                    <a:pt x="15012" y="12341"/>
                  </a:cubicBezTo>
                  <a:cubicBezTo>
                    <a:pt x="15212" y="12007"/>
                    <a:pt x="15445" y="11640"/>
                    <a:pt x="15612" y="11273"/>
                  </a:cubicBezTo>
                  <a:cubicBezTo>
                    <a:pt x="16179" y="9972"/>
                    <a:pt x="16446" y="8505"/>
                    <a:pt x="16179" y="7004"/>
                  </a:cubicBezTo>
                  <a:lnTo>
                    <a:pt x="16046" y="6403"/>
                  </a:lnTo>
                  <a:cubicBezTo>
                    <a:pt x="16012" y="6136"/>
                    <a:pt x="15946" y="5936"/>
                    <a:pt x="15845" y="5669"/>
                  </a:cubicBezTo>
                  <a:cubicBezTo>
                    <a:pt x="15312" y="4068"/>
                    <a:pt x="14211" y="2600"/>
                    <a:pt x="12877" y="1566"/>
                  </a:cubicBezTo>
                  <a:cubicBezTo>
                    <a:pt x="12710" y="1433"/>
                    <a:pt x="12510" y="1299"/>
                    <a:pt x="12343" y="1199"/>
                  </a:cubicBezTo>
                  <a:cubicBezTo>
                    <a:pt x="11339" y="530"/>
                    <a:pt x="10126" y="1"/>
                    <a:pt x="8917" y="1"/>
                  </a:cubicBezTo>
                  <a:close/>
                </a:path>
              </a:pathLst>
            </a:custGeom>
            <a:solidFill>
              <a:schemeClr val="accent6"/>
            </a:solidFill>
            <a:ln w="381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48"/>
            <p:cNvSpPr/>
            <p:nvPr/>
          </p:nvSpPr>
          <p:spPr>
            <a:xfrm>
              <a:off x="1051764" y="542623"/>
              <a:ext cx="620895" cy="601902"/>
            </a:xfrm>
            <a:custGeom>
              <a:avLst/>
              <a:gdLst/>
              <a:ahLst/>
              <a:cxnLst/>
              <a:rect l="l" t="t" r="r" b="b"/>
              <a:pathLst>
                <a:path w="16747" h="15547" extrusionOk="0">
                  <a:moveTo>
                    <a:pt x="7706" y="1"/>
                  </a:moveTo>
                  <a:cubicBezTo>
                    <a:pt x="4471" y="535"/>
                    <a:pt x="1535" y="2836"/>
                    <a:pt x="735" y="6105"/>
                  </a:cubicBezTo>
                  <a:cubicBezTo>
                    <a:pt x="1" y="9308"/>
                    <a:pt x="1635" y="12577"/>
                    <a:pt x="4237" y="14345"/>
                  </a:cubicBezTo>
                  <a:cubicBezTo>
                    <a:pt x="5482" y="15160"/>
                    <a:pt x="6865" y="15547"/>
                    <a:pt x="8241" y="15547"/>
                  </a:cubicBezTo>
                  <a:cubicBezTo>
                    <a:pt x="9961" y="15547"/>
                    <a:pt x="11668" y="14942"/>
                    <a:pt x="13077" y="13811"/>
                  </a:cubicBezTo>
                  <a:cubicBezTo>
                    <a:pt x="15645" y="11809"/>
                    <a:pt x="16746" y="8540"/>
                    <a:pt x="15679" y="5472"/>
                  </a:cubicBezTo>
                  <a:cubicBezTo>
                    <a:pt x="14787" y="2956"/>
                    <a:pt x="12010" y="14"/>
                    <a:pt x="9090" y="14"/>
                  </a:cubicBezTo>
                  <a:cubicBezTo>
                    <a:pt x="8951" y="14"/>
                    <a:pt x="8813" y="21"/>
                    <a:pt x="8674" y="34"/>
                  </a:cubicBezTo>
                  <a:lnTo>
                    <a:pt x="7706" y="34"/>
                  </a:lnTo>
                  <a:lnTo>
                    <a:pt x="77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48"/>
            <p:cNvSpPr/>
            <p:nvPr/>
          </p:nvSpPr>
          <p:spPr>
            <a:xfrm>
              <a:off x="1688619" y="850848"/>
              <a:ext cx="63102" cy="13512"/>
            </a:xfrm>
            <a:custGeom>
              <a:avLst/>
              <a:gdLst/>
              <a:ahLst/>
              <a:cxnLst/>
              <a:rect l="l" t="t" r="r" b="b"/>
              <a:pathLst>
                <a:path w="1702" h="349" extrusionOk="0">
                  <a:moveTo>
                    <a:pt x="1360" y="0"/>
                  </a:moveTo>
                  <a:cubicBezTo>
                    <a:pt x="1216" y="0"/>
                    <a:pt x="1068" y="45"/>
                    <a:pt x="935" y="45"/>
                  </a:cubicBezTo>
                  <a:cubicBezTo>
                    <a:pt x="668" y="78"/>
                    <a:pt x="401" y="78"/>
                    <a:pt x="167" y="78"/>
                  </a:cubicBezTo>
                  <a:cubicBezTo>
                    <a:pt x="34" y="78"/>
                    <a:pt x="1" y="278"/>
                    <a:pt x="101" y="278"/>
                  </a:cubicBezTo>
                  <a:cubicBezTo>
                    <a:pt x="368" y="278"/>
                    <a:pt x="668" y="345"/>
                    <a:pt x="901" y="345"/>
                  </a:cubicBezTo>
                  <a:cubicBezTo>
                    <a:pt x="968" y="345"/>
                    <a:pt x="1046" y="349"/>
                    <a:pt x="1129" y="349"/>
                  </a:cubicBezTo>
                  <a:cubicBezTo>
                    <a:pt x="1294" y="349"/>
                    <a:pt x="1479" y="334"/>
                    <a:pt x="1635" y="245"/>
                  </a:cubicBezTo>
                  <a:cubicBezTo>
                    <a:pt x="1702" y="211"/>
                    <a:pt x="1669" y="78"/>
                    <a:pt x="1568" y="45"/>
                  </a:cubicBezTo>
                  <a:cubicBezTo>
                    <a:pt x="1502" y="11"/>
                    <a:pt x="1431" y="0"/>
                    <a:pt x="1360" y="0"/>
                  </a:cubicBezTo>
                  <a:close/>
                </a:path>
              </a:pathLst>
            </a:custGeom>
            <a:solidFill>
              <a:srgbClr val="C400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48"/>
            <p:cNvSpPr/>
            <p:nvPr/>
          </p:nvSpPr>
          <p:spPr>
            <a:xfrm>
              <a:off x="1624040" y="554353"/>
              <a:ext cx="74743" cy="74178"/>
            </a:xfrm>
            <a:custGeom>
              <a:avLst/>
              <a:gdLst/>
              <a:ahLst/>
              <a:cxnLst/>
              <a:rect l="l" t="t" r="r" b="b"/>
              <a:pathLst>
                <a:path w="2016" h="1916" extrusionOk="0">
                  <a:moveTo>
                    <a:pt x="1749" y="1"/>
                  </a:moveTo>
                  <a:cubicBezTo>
                    <a:pt x="1716" y="1"/>
                    <a:pt x="1680" y="10"/>
                    <a:pt x="1643" y="32"/>
                  </a:cubicBezTo>
                  <a:cubicBezTo>
                    <a:pt x="1042" y="432"/>
                    <a:pt x="442" y="1032"/>
                    <a:pt x="75" y="1699"/>
                  </a:cubicBezTo>
                  <a:cubicBezTo>
                    <a:pt x="1" y="1798"/>
                    <a:pt x="109" y="1915"/>
                    <a:pt x="212" y="1915"/>
                  </a:cubicBezTo>
                  <a:cubicBezTo>
                    <a:pt x="247" y="1915"/>
                    <a:pt x="282" y="1901"/>
                    <a:pt x="308" y="1866"/>
                  </a:cubicBezTo>
                  <a:cubicBezTo>
                    <a:pt x="775" y="1266"/>
                    <a:pt x="1276" y="765"/>
                    <a:pt x="1876" y="365"/>
                  </a:cubicBezTo>
                  <a:cubicBezTo>
                    <a:pt x="2016" y="253"/>
                    <a:pt x="1921" y="1"/>
                    <a:pt x="1749" y="1"/>
                  </a:cubicBezTo>
                  <a:close/>
                </a:path>
              </a:pathLst>
            </a:custGeom>
            <a:solidFill>
              <a:srgbClr val="C400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48"/>
            <p:cNvSpPr/>
            <p:nvPr/>
          </p:nvSpPr>
          <p:spPr>
            <a:xfrm>
              <a:off x="1595235" y="1072784"/>
              <a:ext cx="73409" cy="67171"/>
            </a:xfrm>
            <a:custGeom>
              <a:avLst/>
              <a:gdLst/>
              <a:ahLst/>
              <a:cxnLst/>
              <a:rect l="l" t="t" r="r" b="b"/>
              <a:pathLst>
                <a:path w="1980" h="1735" extrusionOk="0">
                  <a:moveTo>
                    <a:pt x="179" y="0"/>
                  </a:moveTo>
                  <a:cubicBezTo>
                    <a:pt x="104" y="0"/>
                    <a:pt x="1" y="127"/>
                    <a:pt x="85" y="183"/>
                  </a:cubicBezTo>
                  <a:cubicBezTo>
                    <a:pt x="652" y="650"/>
                    <a:pt x="1185" y="1117"/>
                    <a:pt x="1586" y="1650"/>
                  </a:cubicBezTo>
                  <a:cubicBezTo>
                    <a:pt x="1625" y="1710"/>
                    <a:pt x="1680" y="1734"/>
                    <a:pt x="1734" y="1734"/>
                  </a:cubicBezTo>
                  <a:cubicBezTo>
                    <a:pt x="1860" y="1734"/>
                    <a:pt x="1980" y="1601"/>
                    <a:pt x="1886" y="1484"/>
                  </a:cubicBezTo>
                  <a:cubicBezTo>
                    <a:pt x="1486" y="950"/>
                    <a:pt x="885" y="383"/>
                    <a:pt x="218" y="16"/>
                  </a:cubicBezTo>
                  <a:cubicBezTo>
                    <a:pt x="207" y="5"/>
                    <a:pt x="194" y="0"/>
                    <a:pt x="179" y="0"/>
                  </a:cubicBezTo>
                  <a:close/>
                </a:path>
              </a:pathLst>
            </a:custGeom>
            <a:solidFill>
              <a:srgbClr val="C400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48"/>
            <p:cNvSpPr/>
            <p:nvPr/>
          </p:nvSpPr>
          <p:spPr>
            <a:xfrm>
              <a:off x="1054248" y="576225"/>
              <a:ext cx="630757" cy="582699"/>
            </a:xfrm>
            <a:custGeom>
              <a:avLst/>
              <a:gdLst/>
              <a:ahLst/>
              <a:cxnLst/>
              <a:rect l="l" t="t" r="r" b="b"/>
              <a:pathLst>
                <a:path w="17013" h="15051" extrusionOk="0">
                  <a:moveTo>
                    <a:pt x="12509" y="0"/>
                  </a:moveTo>
                  <a:lnTo>
                    <a:pt x="12509" y="0"/>
                  </a:lnTo>
                  <a:cubicBezTo>
                    <a:pt x="12676" y="267"/>
                    <a:pt x="12810" y="501"/>
                    <a:pt x="12943" y="767"/>
                  </a:cubicBezTo>
                  <a:cubicBezTo>
                    <a:pt x="14177" y="1835"/>
                    <a:pt x="15178" y="3269"/>
                    <a:pt x="15645" y="4604"/>
                  </a:cubicBezTo>
                  <a:cubicBezTo>
                    <a:pt x="16746" y="7672"/>
                    <a:pt x="15612" y="10941"/>
                    <a:pt x="13076" y="12943"/>
                  </a:cubicBezTo>
                  <a:cubicBezTo>
                    <a:pt x="11649" y="14074"/>
                    <a:pt x="9934" y="14679"/>
                    <a:pt x="8216" y="14679"/>
                  </a:cubicBezTo>
                  <a:cubicBezTo>
                    <a:pt x="6842" y="14679"/>
                    <a:pt x="5467" y="14292"/>
                    <a:pt x="4237" y="13477"/>
                  </a:cubicBezTo>
                  <a:cubicBezTo>
                    <a:pt x="2102" y="12042"/>
                    <a:pt x="634" y="9640"/>
                    <a:pt x="568" y="7105"/>
                  </a:cubicBezTo>
                  <a:lnTo>
                    <a:pt x="167" y="6338"/>
                  </a:lnTo>
                  <a:lnTo>
                    <a:pt x="167" y="6338"/>
                  </a:lnTo>
                  <a:cubicBezTo>
                    <a:pt x="0" y="8940"/>
                    <a:pt x="1168" y="11508"/>
                    <a:pt x="3269" y="13210"/>
                  </a:cubicBezTo>
                  <a:cubicBezTo>
                    <a:pt x="4735" y="14437"/>
                    <a:pt x="6502" y="15051"/>
                    <a:pt x="8279" y="15051"/>
                  </a:cubicBezTo>
                  <a:cubicBezTo>
                    <a:pt x="9737" y="15051"/>
                    <a:pt x="11201" y="14637"/>
                    <a:pt x="12509" y="13810"/>
                  </a:cubicBezTo>
                  <a:cubicBezTo>
                    <a:pt x="15411" y="11909"/>
                    <a:pt x="17013" y="8573"/>
                    <a:pt x="16245" y="5204"/>
                  </a:cubicBezTo>
                  <a:cubicBezTo>
                    <a:pt x="15778" y="3303"/>
                    <a:pt x="14611" y="1601"/>
                    <a:pt x="13076" y="367"/>
                  </a:cubicBezTo>
                  <a:cubicBezTo>
                    <a:pt x="12910" y="267"/>
                    <a:pt x="12676" y="134"/>
                    <a:pt x="12509" y="0"/>
                  </a:cubicBezTo>
                  <a:close/>
                </a:path>
              </a:pathLst>
            </a:custGeom>
            <a:solidFill>
              <a:srgbClr val="C400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48"/>
            <p:cNvSpPr/>
            <p:nvPr/>
          </p:nvSpPr>
          <p:spPr>
            <a:xfrm>
              <a:off x="1410396" y="1182185"/>
              <a:ext cx="17351" cy="88657"/>
            </a:xfrm>
            <a:custGeom>
              <a:avLst/>
              <a:gdLst/>
              <a:ahLst/>
              <a:cxnLst/>
              <a:rect l="l" t="t" r="r" b="b"/>
              <a:pathLst>
                <a:path w="468" h="2290" extrusionOk="0">
                  <a:moveTo>
                    <a:pt x="250" y="0"/>
                  </a:moveTo>
                  <a:cubicBezTo>
                    <a:pt x="214" y="0"/>
                    <a:pt x="180" y="19"/>
                    <a:pt x="167" y="59"/>
                  </a:cubicBezTo>
                  <a:cubicBezTo>
                    <a:pt x="34" y="692"/>
                    <a:pt x="0" y="1560"/>
                    <a:pt x="200" y="2193"/>
                  </a:cubicBezTo>
                  <a:cubicBezTo>
                    <a:pt x="216" y="2256"/>
                    <a:pt x="277" y="2290"/>
                    <a:pt x="336" y="2290"/>
                  </a:cubicBezTo>
                  <a:cubicBezTo>
                    <a:pt x="402" y="2290"/>
                    <a:pt x="467" y="2248"/>
                    <a:pt x="467" y="2160"/>
                  </a:cubicBezTo>
                  <a:cubicBezTo>
                    <a:pt x="467" y="1826"/>
                    <a:pt x="367" y="1460"/>
                    <a:pt x="367" y="1126"/>
                  </a:cubicBezTo>
                  <a:cubicBezTo>
                    <a:pt x="334" y="726"/>
                    <a:pt x="367" y="392"/>
                    <a:pt x="367" y="125"/>
                  </a:cubicBezTo>
                  <a:cubicBezTo>
                    <a:pt x="367" y="44"/>
                    <a:pt x="306" y="0"/>
                    <a:pt x="250" y="0"/>
                  </a:cubicBezTo>
                  <a:close/>
                </a:path>
              </a:pathLst>
            </a:custGeom>
            <a:solidFill>
              <a:srgbClr val="C400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48"/>
            <p:cNvSpPr/>
            <p:nvPr/>
          </p:nvSpPr>
          <p:spPr>
            <a:xfrm>
              <a:off x="1344853" y="427300"/>
              <a:ext cx="14867" cy="27565"/>
            </a:xfrm>
            <a:custGeom>
              <a:avLst/>
              <a:gdLst/>
              <a:ahLst/>
              <a:cxnLst/>
              <a:rect l="l" t="t" r="r" b="b"/>
              <a:pathLst>
                <a:path w="401" h="712" extrusionOk="0">
                  <a:moveTo>
                    <a:pt x="178" y="1"/>
                  </a:moveTo>
                  <a:cubicBezTo>
                    <a:pt x="124" y="1"/>
                    <a:pt x="67" y="33"/>
                    <a:pt x="67" y="111"/>
                  </a:cubicBezTo>
                  <a:cubicBezTo>
                    <a:pt x="0" y="278"/>
                    <a:pt x="0" y="478"/>
                    <a:pt x="67" y="678"/>
                  </a:cubicBezTo>
                  <a:cubicBezTo>
                    <a:pt x="167" y="678"/>
                    <a:pt x="301" y="678"/>
                    <a:pt x="401" y="712"/>
                  </a:cubicBezTo>
                  <a:cubicBezTo>
                    <a:pt x="401" y="478"/>
                    <a:pt x="401" y="278"/>
                    <a:pt x="267" y="45"/>
                  </a:cubicBezTo>
                  <a:cubicBezTo>
                    <a:pt x="253" y="17"/>
                    <a:pt x="217" y="1"/>
                    <a:pt x="178" y="1"/>
                  </a:cubicBezTo>
                  <a:close/>
                </a:path>
              </a:pathLst>
            </a:custGeom>
            <a:solidFill>
              <a:srgbClr val="C400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48"/>
            <p:cNvSpPr/>
            <p:nvPr/>
          </p:nvSpPr>
          <p:spPr>
            <a:xfrm>
              <a:off x="1063998" y="520054"/>
              <a:ext cx="33553" cy="38134"/>
            </a:xfrm>
            <a:custGeom>
              <a:avLst/>
              <a:gdLst/>
              <a:ahLst/>
              <a:cxnLst/>
              <a:rect l="l" t="t" r="r" b="b"/>
              <a:pathLst>
                <a:path w="905" h="985" extrusionOk="0">
                  <a:moveTo>
                    <a:pt x="273" y="1"/>
                  </a:moveTo>
                  <a:cubicBezTo>
                    <a:pt x="146" y="1"/>
                    <a:pt x="0" y="142"/>
                    <a:pt x="71" y="284"/>
                  </a:cubicBezTo>
                  <a:cubicBezTo>
                    <a:pt x="238" y="551"/>
                    <a:pt x="471" y="784"/>
                    <a:pt x="671" y="984"/>
                  </a:cubicBezTo>
                  <a:cubicBezTo>
                    <a:pt x="738" y="918"/>
                    <a:pt x="838" y="784"/>
                    <a:pt x="905" y="717"/>
                  </a:cubicBezTo>
                  <a:lnTo>
                    <a:pt x="405" y="84"/>
                  </a:lnTo>
                  <a:cubicBezTo>
                    <a:pt x="375" y="25"/>
                    <a:pt x="326" y="1"/>
                    <a:pt x="273" y="1"/>
                  </a:cubicBezTo>
                  <a:close/>
                </a:path>
              </a:pathLst>
            </a:custGeom>
            <a:solidFill>
              <a:srgbClr val="C400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48"/>
            <p:cNvSpPr/>
            <p:nvPr/>
          </p:nvSpPr>
          <p:spPr>
            <a:xfrm>
              <a:off x="1053433" y="1080527"/>
              <a:ext cx="58578" cy="56911"/>
            </a:xfrm>
            <a:custGeom>
              <a:avLst/>
              <a:gdLst/>
              <a:ahLst/>
              <a:cxnLst/>
              <a:rect l="l" t="t" r="r" b="b"/>
              <a:pathLst>
                <a:path w="1580" h="1470" extrusionOk="0">
                  <a:moveTo>
                    <a:pt x="1458" y="0"/>
                  </a:moveTo>
                  <a:cubicBezTo>
                    <a:pt x="1446" y="0"/>
                    <a:pt x="1434" y="5"/>
                    <a:pt x="1423" y="16"/>
                  </a:cubicBezTo>
                  <a:cubicBezTo>
                    <a:pt x="956" y="350"/>
                    <a:pt x="523" y="750"/>
                    <a:pt x="156" y="1150"/>
                  </a:cubicBezTo>
                  <a:cubicBezTo>
                    <a:pt x="0" y="1280"/>
                    <a:pt x="127" y="1470"/>
                    <a:pt x="269" y="1470"/>
                  </a:cubicBezTo>
                  <a:cubicBezTo>
                    <a:pt x="310" y="1470"/>
                    <a:pt x="352" y="1454"/>
                    <a:pt x="389" y="1417"/>
                  </a:cubicBezTo>
                  <a:cubicBezTo>
                    <a:pt x="790" y="983"/>
                    <a:pt x="1190" y="616"/>
                    <a:pt x="1524" y="183"/>
                  </a:cubicBezTo>
                  <a:cubicBezTo>
                    <a:pt x="1579" y="127"/>
                    <a:pt x="1518" y="0"/>
                    <a:pt x="1458" y="0"/>
                  </a:cubicBezTo>
                  <a:close/>
                </a:path>
              </a:pathLst>
            </a:custGeom>
            <a:solidFill>
              <a:srgbClr val="C400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48"/>
            <p:cNvSpPr/>
            <p:nvPr/>
          </p:nvSpPr>
          <p:spPr>
            <a:xfrm>
              <a:off x="949150" y="824563"/>
              <a:ext cx="77932" cy="16105"/>
            </a:xfrm>
            <a:custGeom>
              <a:avLst/>
              <a:gdLst/>
              <a:ahLst/>
              <a:cxnLst/>
              <a:rect l="l" t="t" r="r" b="b"/>
              <a:pathLst>
                <a:path w="2102" h="416" extrusionOk="0">
                  <a:moveTo>
                    <a:pt x="431" y="1"/>
                  </a:moveTo>
                  <a:cubicBezTo>
                    <a:pt x="364" y="1"/>
                    <a:pt x="298" y="7"/>
                    <a:pt x="234" y="23"/>
                  </a:cubicBezTo>
                  <a:cubicBezTo>
                    <a:pt x="100" y="23"/>
                    <a:pt x="0" y="190"/>
                    <a:pt x="134" y="257"/>
                  </a:cubicBezTo>
                  <a:cubicBezTo>
                    <a:pt x="384" y="373"/>
                    <a:pt x="701" y="415"/>
                    <a:pt x="1026" y="415"/>
                  </a:cubicBezTo>
                  <a:cubicBezTo>
                    <a:pt x="1351" y="415"/>
                    <a:pt x="1685" y="373"/>
                    <a:pt x="1968" y="323"/>
                  </a:cubicBezTo>
                  <a:cubicBezTo>
                    <a:pt x="2102" y="290"/>
                    <a:pt x="2035" y="90"/>
                    <a:pt x="1935" y="90"/>
                  </a:cubicBezTo>
                  <a:lnTo>
                    <a:pt x="1068" y="90"/>
                  </a:lnTo>
                  <a:cubicBezTo>
                    <a:pt x="865" y="65"/>
                    <a:pt x="643" y="1"/>
                    <a:pt x="431" y="1"/>
                  </a:cubicBezTo>
                  <a:close/>
                </a:path>
              </a:pathLst>
            </a:custGeom>
            <a:solidFill>
              <a:srgbClr val="C400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48"/>
            <p:cNvSpPr/>
            <p:nvPr/>
          </p:nvSpPr>
          <p:spPr>
            <a:xfrm>
              <a:off x="1120199" y="592020"/>
              <a:ext cx="203134" cy="197330"/>
            </a:xfrm>
            <a:custGeom>
              <a:avLst/>
              <a:gdLst/>
              <a:ahLst/>
              <a:cxnLst/>
              <a:rect l="l" t="t" r="r" b="b"/>
              <a:pathLst>
                <a:path w="5479" h="5097" extrusionOk="0">
                  <a:moveTo>
                    <a:pt x="4643" y="0"/>
                  </a:moveTo>
                  <a:cubicBezTo>
                    <a:pt x="4563" y="0"/>
                    <a:pt x="4479" y="18"/>
                    <a:pt x="4393" y="59"/>
                  </a:cubicBezTo>
                  <a:cubicBezTo>
                    <a:pt x="2291" y="1027"/>
                    <a:pt x="790" y="2861"/>
                    <a:pt x="23" y="4963"/>
                  </a:cubicBezTo>
                  <a:cubicBezTo>
                    <a:pt x="0" y="5052"/>
                    <a:pt x="67" y="5096"/>
                    <a:pt x="124" y="5096"/>
                  </a:cubicBezTo>
                  <a:cubicBezTo>
                    <a:pt x="152" y="5096"/>
                    <a:pt x="178" y="5085"/>
                    <a:pt x="190" y="5063"/>
                  </a:cubicBezTo>
                  <a:cubicBezTo>
                    <a:pt x="1357" y="3228"/>
                    <a:pt x="3025" y="1927"/>
                    <a:pt x="4960" y="960"/>
                  </a:cubicBezTo>
                  <a:cubicBezTo>
                    <a:pt x="5478" y="729"/>
                    <a:pt x="5150" y="0"/>
                    <a:pt x="46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48"/>
            <p:cNvSpPr/>
            <p:nvPr/>
          </p:nvSpPr>
          <p:spPr>
            <a:xfrm>
              <a:off x="1688619" y="850848"/>
              <a:ext cx="63102" cy="13512"/>
            </a:xfrm>
            <a:custGeom>
              <a:avLst/>
              <a:gdLst/>
              <a:ahLst/>
              <a:cxnLst/>
              <a:rect l="l" t="t" r="r" b="b"/>
              <a:pathLst>
                <a:path w="1702" h="349" extrusionOk="0">
                  <a:moveTo>
                    <a:pt x="1360" y="0"/>
                  </a:moveTo>
                  <a:cubicBezTo>
                    <a:pt x="1216" y="0"/>
                    <a:pt x="1068" y="45"/>
                    <a:pt x="935" y="45"/>
                  </a:cubicBezTo>
                  <a:cubicBezTo>
                    <a:pt x="668" y="78"/>
                    <a:pt x="401" y="78"/>
                    <a:pt x="167" y="78"/>
                  </a:cubicBezTo>
                  <a:cubicBezTo>
                    <a:pt x="34" y="78"/>
                    <a:pt x="1" y="278"/>
                    <a:pt x="101" y="278"/>
                  </a:cubicBezTo>
                  <a:cubicBezTo>
                    <a:pt x="368" y="278"/>
                    <a:pt x="668" y="345"/>
                    <a:pt x="901" y="345"/>
                  </a:cubicBezTo>
                  <a:cubicBezTo>
                    <a:pt x="968" y="345"/>
                    <a:pt x="1046" y="349"/>
                    <a:pt x="1129" y="349"/>
                  </a:cubicBezTo>
                  <a:cubicBezTo>
                    <a:pt x="1294" y="349"/>
                    <a:pt x="1479" y="334"/>
                    <a:pt x="1635" y="245"/>
                  </a:cubicBezTo>
                  <a:cubicBezTo>
                    <a:pt x="1702" y="211"/>
                    <a:pt x="1669" y="78"/>
                    <a:pt x="1568" y="45"/>
                  </a:cubicBezTo>
                  <a:cubicBezTo>
                    <a:pt x="1502" y="11"/>
                    <a:pt x="1431" y="0"/>
                    <a:pt x="13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48"/>
            <p:cNvSpPr/>
            <p:nvPr/>
          </p:nvSpPr>
          <p:spPr>
            <a:xfrm>
              <a:off x="1624040" y="554353"/>
              <a:ext cx="74743" cy="74178"/>
            </a:xfrm>
            <a:custGeom>
              <a:avLst/>
              <a:gdLst/>
              <a:ahLst/>
              <a:cxnLst/>
              <a:rect l="l" t="t" r="r" b="b"/>
              <a:pathLst>
                <a:path w="2016" h="1916" extrusionOk="0">
                  <a:moveTo>
                    <a:pt x="1749" y="1"/>
                  </a:moveTo>
                  <a:cubicBezTo>
                    <a:pt x="1716" y="1"/>
                    <a:pt x="1680" y="10"/>
                    <a:pt x="1643" y="32"/>
                  </a:cubicBezTo>
                  <a:cubicBezTo>
                    <a:pt x="1042" y="432"/>
                    <a:pt x="442" y="1032"/>
                    <a:pt x="75" y="1699"/>
                  </a:cubicBezTo>
                  <a:cubicBezTo>
                    <a:pt x="1" y="1798"/>
                    <a:pt x="109" y="1915"/>
                    <a:pt x="212" y="1915"/>
                  </a:cubicBezTo>
                  <a:cubicBezTo>
                    <a:pt x="247" y="1915"/>
                    <a:pt x="282" y="1901"/>
                    <a:pt x="308" y="1866"/>
                  </a:cubicBezTo>
                  <a:cubicBezTo>
                    <a:pt x="775" y="1266"/>
                    <a:pt x="1276" y="765"/>
                    <a:pt x="1876" y="365"/>
                  </a:cubicBezTo>
                  <a:cubicBezTo>
                    <a:pt x="2016" y="253"/>
                    <a:pt x="1921" y="1"/>
                    <a:pt x="17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48"/>
            <p:cNvSpPr/>
            <p:nvPr/>
          </p:nvSpPr>
          <p:spPr>
            <a:xfrm>
              <a:off x="1595235" y="1072784"/>
              <a:ext cx="73409" cy="67171"/>
            </a:xfrm>
            <a:custGeom>
              <a:avLst/>
              <a:gdLst/>
              <a:ahLst/>
              <a:cxnLst/>
              <a:rect l="l" t="t" r="r" b="b"/>
              <a:pathLst>
                <a:path w="1980" h="1735" extrusionOk="0">
                  <a:moveTo>
                    <a:pt x="179" y="0"/>
                  </a:moveTo>
                  <a:cubicBezTo>
                    <a:pt x="104" y="0"/>
                    <a:pt x="1" y="127"/>
                    <a:pt x="85" y="183"/>
                  </a:cubicBezTo>
                  <a:cubicBezTo>
                    <a:pt x="652" y="650"/>
                    <a:pt x="1185" y="1117"/>
                    <a:pt x="1586" y="1650"/>
                  </a:cubicBezTo>
                  <a:cubicBezTo>
                    <a:pt x="1625" y="1710"/>
                    <a:pt x="1680" y="1734"/>
                    <a:pt x="1734" y="1734"/>
                  </a:cubicBezTo>
                  <a:cubicBezTo>
                    <a:pt x="1860" y="1734"/>
                    <a:pt x="1980" y="1601"/>
                    <a:pt x="1886" y="1484"/>
                  </a:cubicBezTo>
                  <a:cubicBezTo>
                    <a:pt x="1486" y="950"/>
                    <a:pt x="885" y="383"/>
                    <a:pt x="218" y="16"/>
                  </a:cubicBezTo>
                  <a:cubicBezTo>
                    <a:pt x="207" y="5"/>
                    <a:pt x="194" y="0"/>
                    <a:pt x="1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48"/>
            <p:cNvSpPr/>
            <p:nvPr/>
          </p:nvSpPr>
          <p:spPr>
            <a:xfrm>
              <a:off x="1032005" y="529887"/>
              <a:ext cx="655486" cy="630009"/>
            </a:xfrm>
            <a:custGeom>
              <a:avLst/>
              <a:gdLst/>
              <a:ahLst/>
              <a:cxnLst/>
              <a:rect l="l" t="t" r="r" b="b"/>
              <a:pathLst>
                <a:path w="17680" h="16273" extrusionOk="0">
                  <a:moveTo>
                    <a:pt x="8339" y="363"/>
                  </a:moveTo>
                  <a:lnTo>
                    <a:pt x="8339" y="397"/>
                  </a:lnTo>
                  <a:lnTo>
                    <a:pt x="9273" y="397"/>
                  </a:lnTo>
                  <a:cubicBezTo>
                    <a:pt x="9427" y="380"/>
                    <a:pt x="9580" y="372"/>
                    <a:pt x="9733" y="372"/>
                  </a:cubicBezTo>
                  <a:cubicBezTo>
                    <a:pt x="12637" y="372"/>
                    <a:pt x="15389" y="3297"/>
                    <a:pt x="16245" y="5801"/>
                  </a:cubicBezTo>
                  <a:cubicBezTo>
                    <a:pt x="17346" y="8869"/>
                    <a:pt x="16178" y="12138"/>
                    <a:pt x="13676" y="14140"/>
                  </a:cubicBezTo>
                  <a:cubicBezTo>
                    <a:pt x="12221" y="15259"/>
                    <a:pt x="10484" y="15857"/>
                    <a:pt x="8763" y="15857"/>
                  </a:cubicBezTo>
                  <a:cubicBezTo>
                    <a:pt x="7407" y="15857"/>
                    <a:pt x="6061" y="15486"/>
                    <a:pt x="4870" y="14707"/>
                  </a:cubicBezTo>
                  <a:cubicBezTo>
                    <a:pt x="2235" y="12972"/>
                    <a:pt x="600" y="9637"/>
                    <a:pt x="1368" y="6501"/>
                  </a:cubicBezTo>
                  <a:cubicBezTo>
                    <a:pt x="2168" y="3165"/>
                    <a:pt x="5070" y="864"/>
                    <a:pt x="8339" y="363"/>
                  </a:cubicBezTo>
                  <a:close/>
                  <a:moveTo>
                    <a:pt x="9640" y="1"/>
                  </a:moveTo>
                  <a:cubicBezTo>
                    <a:pt x="9404" y="1"/>
                    <a:pt x="9170" y="21"/>
                    <a:pt x="8940" y="63"/>
                  </a:cubicBezTo>
                  <a:cubicBezTo>
                    <a:pt x="8829" y="57"/>
                    <a:pt x="8719" y="55"/>
                    <a:pt x="8609" y="55"/>
                  </a:cubicBezTo>
                  <a:cubicBezTo>
                    <a:pt x="5463" y="55"/>
                    <a:pt x="2527" y="2332"/>
                    <a:pt x="1334" y="5200"/>
                  </a:cubicBezTo>
                  <a:cubicBezTo>
                    <a:pt x="0" y="8436"/>
                    <a:pt x="1201" y="12205"/>
                    <a:pt x="3869" y="14407"/>
                  </a:cubicBezTo>
                  <a:cubicBezTo>
                    <a:pt x="5333" y="15651"/>
                    <a:pt x="7097" y="16273"/>
                    <a:pt x="8871" y="16273"/>
                  </a:cubicBezTo>
                  <a:cubicBezTo>
                    <a:pt x="10332" y="16273"/>
                    <a:pt x="11799" y="15851"/>
                    <a:pt x="13109" y="15007"/>
                  </a:cubicBezTo>
                  <a:cubicBezTo>
                    <a:pt x="16011" y="13172"/>
                    <a:pt x="17679" y="9770"/>
                    <a:pt x="16845" y="6401"/>
                  </a:cubicBezTo>
                  <a:cubicBezTo>
                    <a:pt x="16345" y="4500"/>
                    <a:pt x="15211" y="2798"/>
                    <a:pt x="13610" y="1564"/>
                  </a:cubicBezTo>
                  <a:cubicBezTo>
                    <a:pt x="12550" y="733"/>
                    <a:pt x="11071" y="1"/>
                    <a:pt x="96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48"/>
            <p:cNvSpPr/>
            <p:nvPr/>
          </p:nvSpPr>
          <p:spPr>
            <a:xfrm>
              <a:off x="1410396" y="1182185"/>
              <a:ext cx="17351" cy="88657"/>
            </a:xfrm>
            <a:custGeom>
              <a:avLst/>
              <a:gdLst/>
              <a:ahLst/>
              <a:cxnLst/>
              <a:rect l="l" t="t" r="r" b="b"/>
              <a:pathLst>
                <a:path w="468" h="2290" extrusionOk="0">
                  <a:moveTo>
                    <a:pt x="250" y="0"/>
                  </a:moveTo>
                  <a:cubicBezTo>
                    <a:pt x="214" y="0"/>
                    <a:pt x="180" y="19"/>
                    <a:pt x="167" y="59"/>
                  </a:cubicBezTo>
                  <a:cubicBezTo>
                    <a:pt x="34" y="692"/>
                    <a:pt x="0" y="1560"/>
                    <a:pt x="200" y="2193"/>
                  </a:cubicBezTo>
                  <a:cubicBezTo>
                    <a:pt x="216" y="2256"/>
                    <a:pt x="277" y="2290"/>
                    <a:pt x="336" y="2290"/>
                  </a:cubicBezTo>
                  <a:cubicBezTo>
                    <a:pt x="402" y="2290"/>
                    <a:pt x="467" y="2248"/>
                    <a:pt x="467" y="2160"/>
                  </a:cubicBezTo>
                  <a:cubicBezTo>
                    <a:pt x="467" y="1826"/>
                    <a:pt x="367" y="1460"/>
                    <a:pt x="367" y="1126"/>
                  </a:cubicBezTo>
                  <a:cubicBezTo>
                    <a:pt x="334" y="726"/>
                    <a:pt x="367" y="392"/>
                    <a:pt x="367" y="125"/>
                  </a:cubicBezTo>
                  <a:cubicBezTo>
                    <a:pt x="367" y="44"/>
                    <a:pt x="306" y="0"/>
                    <a:pt x="2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48"/>
            <p:cNvSpPr/>
            <p:nvPr/>
          </p:nvSpPr>
          <p:spPr>
            <a:xfrm>
              <a:off x="1344228" y="427298"/>
              <a:ext cx="16128" cy="66667"/>
            </a:xfrm>
            <a:custGeom>
              <a:avLst/>
              <a:gdLst/>
              <a:ahLst/>
              <a:cxnLst/>
              <a:rect l="l" t="t" r="r" b="b"/>
              <a:pathLst>
                <a:path w="435" h="1722" extrusionOk="0">
                  <a:moveTo>
                    <a:pt x="236" y="1"/>
                  </a:moveTo>
                  <a:cubicBezTo>
                    <a:pt x="185" y="1"/>
                    <a:pt x="122" y="38"/>
                    <a:pt x="100" y="102"/>
                  </a:cubicBezTo>
                  <a:cubicBezTo>
                    <a:pt x="0" y="336"/>
                    <a:pt x="100" y="636"/>
                    <a:pt x="134" y="869"/>
                  </a:cubicBezTo>
                  <a:cubicBezTo>
                    <a:pt x="134" y="1136"/>
                    <a:pt x="167" y="1437"/>
                    <a:pt x="267" y="1670"/>
                  </a:cubicBezTo>
                  <a:cubicBezTo>
                    <a:pt x="267" y="1707"/>
                    <a:pt x="290" y="1721"/>
                    <a:pt x="318" y="1721"/>
                  </a:cubicBezTo>
                  <a:cubicBezTo>
                    <a:pt x="367" y="1721"/>
                    <a:pt x="434" y="1679"/>
                    <a:pt x="434" y="1637"/>
                  </a:cubicBezTo>
                  <a:cubicBezTo>
                    <a:pt x="434" y="1336"/>
                    <a:pt x="434" y="1036"/>
                    <a:pt x="401" y="769"/>
                  </a:cubicBezTo>
                  <a:cubicBezTo>
                    <a:pt x="401" y="503"/>
                    <a:pt x="401" y="269"/>
                    <a:pt x="301" y="36"/>
                  </a:cubicBezTo>
                  <a:cubicBezTo>
                    <a:pt x="289" y="12"/>
                    <a:pt x="264" y="1"/>
                    <a:pt x="2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48"/>
            <p:cNvSpPr/>
            <p:nvPr/>
          </p:nvSpPr>
          <p:spPr>
            <a:xfrm>
              <a:off x="1063961" y="519318"/>
              <a:ext cx="67662" cy="71739"/>
            </a:xfrm>
            <a:custGeom>
              <a:avLst/>
              <a:gdLst/>
              <a:ahLst/>
              <a:cxnLst/>
              <a:rect l="l" t="t" r="r" b="b"/>
              <a:pathLst>
                <a:path w="1825" h="1853" extrusionOk="0">
                  <a:moveTo>
                    <a:pt x="277" y="1"/>
                  </a:moveTo>
                  <a:cubicBezTo>
                    <a:pt x="150" y="1"/>
                    <a:pt x="1" y="127"/>
                    <a:pt x="72" y="269"/>
                  </a:cubicBezTo>
                  <a:cubicBezTo>
                    <a:pt x="506" y="903"/>
                    <a:pt x="1039" y="1437"/>
                    <a:pt x="1640" y="1837"/>
                  </a:cubicBezTo>
                  <a:cubicBezTo>
                    <a:pt x="1650" y="1848"/>
                    <a:pt x="1663" y="1853"/>
                    <a:pt x="1676" y="1853"/>
                  </a:cubicBezTo>
                  <a:cubicBezTo>
                    <a:pt x="1743" y="1853"/>
                    <a:pt x="1824" y="1721"/>
                    <a:pt x="1740" y="1637"/>
                  </a:cubicBezTo>
                  <a:cubicBezTo>
                    <a:pt x="1240" y="1170"/>
                    <a:pt x="839" y="636"/>
                    <a:pt x="406" y="69"/>
                  </a:cubicBezTo>
                  <a:cubicBezTo>
                    <a:pt x="377" y="21"/>
                    <a:pt x="329" y="1"/>
                    <a:pt x="2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48"/>
            <p:cNvSpPr/>
            <p:nvPr/>
          </p:nvSpPr>
          <p:spPr>
            <a:xfrm>
              <a:off x="1053433" y="1080527"/>
              <a:ext cx="58578" cy="56911"/>
            </a:xfrm>
            <a:custGeom>
              <a:avLst/>
              <a:gdLst/>
              <a:ahLst/>
              <a:cxnLst/>
              <a:rect l="l" t="t" r="r" b="b"/>
              <a:pathLst>
                <a:path w="1580" h="1470" extrusionOk="0">
                  <a:moveTo>
                    <a:pt x="1458" y="0"/>
                  </a:moveTo>
                  <a:cubicBezTo>
                    <a:pt x="1446" y="0"/>
                    <a:pt x="1434" y="5"/>
                    <a:pt x="1423" y="16"/>
                  </a:cubicBezTo>
                  <a:cubicBezTo>
                    <a:pt x="956" y="350"/>
                    <a:pt x="523" y="750"/>
                    <a:pt x="156" y="1150"/>
                  </a:cubicBezTo>
                  <a:cubicBezTo>
                    <a:pt x="0" y="1280"/>
                    <a:pt x="127" y="1470"/>
                    <a:pt x="269" y="1470"/>
                  </a:cubicBezTo>
                  <a:cubicBezTo>
                    <a:pt x="310" y="1470"/>
                    <a:pt x="352" y="1454"/>
                    <a:pt x="389" y="1417"/>
                  </a:cubicBezTo>
                  <a:cubicBezTo>
                    <a:pt x="790" y="983"/>
                    <a:pt x="1190" y="616"/>
                    <a:pt x="1524" y="183"/>
                  </a:cubicBezTo>
                  <a:cubicBezTo>
                    <a:pt x="1579" y="127"/>
                    <a:pt x="1518" y="0"/>
                    <a:pt x="14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48"/>
            <p:cNvSpPr/>
            <p:nvPr/>
          </p:nvSpPr>
          <p:spPr>
            <a:xfrm>
              <a:off x="949150" y="824563"/>
              <a:ext cx="77932" cy="16105"/>
            </a:xfrm>
            <a:custGeom>
              <a:avLst/>
              <a:gdLst/>
              <a:ahLst/>
              <a:cxnLst/>
              <a:rect l="l" t="t" r="r" b="b"/>
              <a:pathLst>
                <a:path w="2102" h="416" extrusionOk="0">
                  <a:moveTo>
                    <a:pt x="431" y="1"/>
                  </a:moveTo>
                  <a:cubicBezTo>
                    <a:pt x="364" y="1"/>
                    <a:pt x="298" y="7"/>
                    <a:pt x="234" y="23"/>
                  </a:cubicBezTo>
                  <a:cubicBezTo>
                    <a:pt x="100" y="23"/>
                    <a:pt x="0" y="190"/>
                    <a:pt x="134" y="257"/>
                  </a:cubicBezTo>
                  <a:cubicBezTo>
                    <a:pt x="384" y="373"/>
                    <a:pt x="701" y="415"/>
                    <a:pt x="1026" y="415"/>
                  </a:cubicBezTo>
                  <a:cubicBezTo>
                    <a:pt x="1351" y="415"/>
                    <a:pt x="1685" y="373"/>
                    <a:pt x="1968" y="323"/>
                  </a:cubicBezTo>
                  <a:cubicBezTo>
                    <a:pt x="2102" y="290"/>
                    <a:pt x="2035" y="90"/>
                    <a:pt x="1935" y="90"/>
                  </a:cubicBezTo>
                  <a:lnTo>
                    <a:pt x="1068" y="90"/>
                  </a:lnTo>
                  <a:cubicBezTo>
                    <a:pt x="865" y="65"/>
                    <a:pt x="643" y="1"/>
                    <a:pt x="4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48"/>
            <p:cNvSpPr/>
            <p:nvPr/>
          </p:nvSpPr>
          <p:spPr>
            <a:xfrm>
              <a:off x="1184259" y="910581"/>
              <a:ext cx="80267" cy="67132"/>
            </a:xfrm>
            <a:custGeom>
              <a:avLst/>
              <a:gdLst/>
              <a:ahLst/>
              <a:cxnLst/>
              <a:rect l="l" t="t" r="r" b="b"/>
              <a:pathLst>
                <a:path w="2165" h="1734" extrusionOk="0">
                  <a:moveTo>
                    <a:pt x="951" y="0"/>
                  </a:moveTo>
                  <a:cubicBezTo>
                    <a:pt x="368" y="0"/>
                    <a:pt x="1" y="829"/>
                    <a:pt x="330" y="1337"/>
                  </a:cubicBezTo>
                  <a:cubicBezTo>
                    <a:pt x="494" y="1600"/>
                    <a:pt x="804" y="1733"/>
                    <a:pt x="1112" y="1733"/>
                  </a:cubicBezTo>
                  <a:cubicBezTo>
                    <a:pt x="1429" y="1733"/>
                    <a:pt x="1745" y="1592"/>
                    <a:pt x="1897" y="1304"/>
                  </a:cubicBezTo>
                  <a:cubicBezTo>
                    <a:pt x="2164" y="703"/>
                    <a:pt x="1797" y="36"/>
                    <a:pt x="1163" y="36"/>
                  </a:cubicBezTo>
                  <a:cubicBezTo>
                    <a:pt x="1090" y="12"/>
                    <a:pt x="1019" y="0"/>
                    <a:pt x="9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48"/>
            <p:cNvSpPr/>
            <p:nvPr/>
          </p:nvSpPr>
          <p:spPr>
            <a:xfrm>
              <a:off x="1457848" y="663598"/>
              <a:ext cx="81194" cy="67325"/>
            </a:xfrm>
            <a:custGeom>
              <a:avLst/>
              <a:gdLst/>
              <a:ahLst/>
              <a:cxnLst/>
              <a:rect l="l" t="t" r="r" b="b"/>
              <a:pathLst>
                <a:path w="2190" h="1739" extrusionOk="0">
                  <a:moveTo>
                    <a:pt x="1164" y="20"/>
                  </a:moveTo>
                  <a:cubicBezTo>
                    <a:pt x="1155" y="20"/>
                    <a:pt x="1155" y="28"/>
                    <a:pt x="1189" y="45"/>
                  </a:cubicBezTo>
                  <a:cubicBezTo>
                    <a:pt x="1189" y="28"/>
                    <a:pt x="1172" y="20"/>
                    <a:pt x="1164" y="20"/>
                  </a:cubicBezTo>
                  <a:close/>
                  <a:moveTo>
                    <a:pt x="948" y="1"/>
                  </a:moveTo>
                  <a:cubicBezTo>
                    <a:pt x="353" y="1"/>
                    <a:pt x="0" y="843"/>
                    <a:pt x="355" y="1346"/>
                  </a:cubicBezTo>
                  <a:cubicBezTo>
                    <a:pt x="517" y="1605"/>
                    <a:pt x="812" y="1738"/>
                    <a:pt x="1108" y="1738"/>
                  </a:cubicBezTo>
                  <a:cubicBezTo>
                    <a:pt x="1421" y="1738"/>
                    <a:pt x="1735" y="1588"/>
                    <a:pt x="1889" y="1279"/>
                  </a:cubicBezTo>
                  <a:cubicBezTo>
                    <a:pt x="2189" y="712"/>
                    <a:pt x="1789" y="45"/>
                    <a:pt x="1189" y="45"/>
                  </a:cubicBezTo>
                  <a:cubicBezTo>
                    <a:pt x="1105" y="14"/>
                    <a:pt x="1024" y="1"/>
                    <a:pt x="9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48"/>
            <p:cNvSpPr/>
            <p:nvPr/>
          </p:nvSpPr>
          <p:spPr>
            <a:xfrm>
              <a:off x="1345187" y="763553"/>
              <a:ext cx="61544" cy="58498"/>
            </a:xfrm>
            <a:custGeom>
              <a:avLst/>
              <a:gdLst/>
              <a:ahLst/>
              <a:cxnLst/>
              <a:rect l="l" t="t" r="r" b="b"/>
              <a:pathLst>
                <a:path w="1660" h="1511" extrusionOk="0">
                  <a:moveTo>
                    <a:pt x="1317" y="1"/>
                  </a:moveTo>
                  <a:cubicBezTo>
                    <a:pt x="1218" y="1"/>
                    <a:pt x="1107" y="120"/>
                    <a:pt x="1159" y="198"/>
                  </a:cubicBezTo>
                  <a:cubicBezTo>
                    <a:pt x="1392" y="498"/>
                    <a:pt x="1392" y="965"/>
                    <a:pt x="1059" y="1166"/>
                  </a:cubicBezTo>
                  <a:cubicBezTo>
                    <a:pt x="951" y="1233"/>
                    <a:pt x="811" y="1268"/>
                    <a:pt x="669" y="1268"/>
                  </a:cubicBezTo>
                  <a:cubicBezTo>
                    <a:pt x="459" y="1268"/>
                    <a:pt x="244" y="1191"/>
                    <a:pt x="125" y="1032"/>
                  </a:cubicBezTo>
                  <a:cubicBezTo>
                    <a:pt x="120" y="1027"/>
                    <a:pt x="114" y="1025"/>
                    <a:pt x="108" y="1025"/>
                  </a:cubicBezTo>
                  <a:cubicBezTo>
                    <a:pt x="67" y="1025"/>
                    <a:pt x="1" y="1103"/>
                    <a:pt x="58" y="1132"/>
                  </a:cubicBezTo>
                  <a:cubicBezTo>
                    <a:pt x="225" y="1332"/>
                    <a:pt x="325" y="1466"/>
                    <a:pt x="592" y="1499"/>
                  </a:cubicBezTo>
                  <a:cubicBezTo>
                    <a:pt x="637" y="1507"/>
                    <a:pt x="685" y="1511"/>
                    <a:pt x="735" y="1511"/>
                  </a:cubicBezTo>
                  <a:cubicBezTo>
                    <a:pt x="909" y="1511"/>
                    <a:pt x="1104" y="1462"/>
                    <a:pt x="1259" y="1332"/>
                  </a:cubicBezTo>
                  <a:cubicBezTo>
                    <a:pt x="1626" y="999"/>
                    <a:pt x="1659" y="432"/>
                    <a:pt x="1392" y="31"/>
                  </a:cubicBezTo>
                  <a:cubicBezTo>
                    <a:pt x="1371" y="10"/>
                    <a:pt x="1344" y="1"/>
                    <a:pt x="13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48"/>
            <p:cNvSpPr/>
            <p:nvPr/>
          </p:nvSpPr>
          <p:spPr>
            <a:xfrm>
              <a:off x="1312712" y="596859"/>
              <a:ext cx="144592" cy="119552"/>
            </a:xfrm>
            <a:custGeom>
              <a:avLst/>
              <a:gdLst/>
              <a:ahLst/>
              <a:cxnLst/>
              <a:rect l="l" t="t" r="r" b="b"/>
              <a:pathLst>
                <a:path w="3900" h="3088" extrusionOk="0">
                  <a:moveTo>
                    <a:pt x="1994" y="1"/>
                  </a:moveTo>
                  <a:cubicBezTo>
                    <a:pt x="1667" y="1"/>
                    <a:pt x="1336" y="94"/>
                    <a:pt x="1034" y="301"/>
                  </a:cubicBezTo>
                  <a:cubicBezTo>
                    <a:pt x="167" y="902"/>
                    <a:pt x="0" y="2403"/>
                    <a:pt x="867" y="3070"/>
                  </a:cubicBezTo>
                  <a:cubicBezTo>
                    <a:pt x="892" y="3082"/>
                    <a:pt x="918" y="3088"/>
                    <a:pt x="944" y="3088"/>
                  </a:cubicBezTo>
                  <a:cubicBezTo>
                    <a:pt x="1053" y="3088"/>
                    <a:pt x="1143" y="2984"/>
                    <a:pt x="1034" y="2903"/>
                  </a:cubicBezTo>
                  <a:cubicBezTo>
                    <a:pt x="400" y="2269"/>
                    <a:pt x="400" y="1068"/>
                    <a:pt x="1201" y="568"/>
                  </a:cubicBezTo>
                  <a:cubicBezTo>
                    <a:pt x="1437" y="420"/>
                    <a:pt x="1686" y="353"/>
                    <a:pt x="1931" y="353"/>
                  </a:cubicBezTo>
                  <a:cubicBezTo>
                    <a:pt x="2621" y="353"/>
                    <a:pt x="3272" y="879"/>
                    <a:pt x="3469" y="1569"/>
                  </a:cubicBezTo>
                  <a:cubicBezTo>
                    <a:pt x="3482" y="1643"/>
                    <a:pt x="3549" y="1676"/>
                    <a:pt x="3624" y="1676"/>
                  </a:cubicBezTo>
                  <a:cubicBezTo>
                    <a:pt x="3751" y="1676"/>
                    <a:pt x="3899" y="1582"/>
                    <a:pt x="3836" y="1435"/>
                  </a:cubicBezTo>
                  <a:cubicBezTo>
                    <a:pt x="3621" y="598"/>
                    <a:pt x="2822" y="1"/>
                    <a:pt x="19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48"/>
            <p:cNvSpPr/>
            <p:nvPr/>
          </p:nvSpPr>
          <p:spPr>
            <a:xfrm>
              <a:off x="1132136" y="728751"/>
              <a:ext cx="154232" cy="153195"/>
            </a:xfrm>
            <a:custGeom>
              <a:avLst/>
              <a:gdLst/>
              <a:ahLst/>
              <a:cxnLst/>
              <a:rect l="l" t="t" r="r" b="b"/>
              <a:pathLst>
                <a:path w="4160" h="3957" extrusionOk="0">
                  <a:moveTo>
                    <a:pt x="2309" y="0"/>
                  </a:moveTo>
                  <a:cubicBezTo>
                    <a:pt x="1881" y="0"/>
                    <a:pt x="1444" y="137"/>
                    <a:pt x="1068" y="430"/>
                  </a:cubicBezTo>
                  <a:cubicBezTo>
                    <a:pt x="1" y="1364"/>
                    <a:pt x="134" y="3232"/>
                    <a:pt x="1369" y="3933"/>
                  </a:cubicBezTo>
                  <a:cubicBezTo>
                    <a:pt x="1397" y="3950"/>
                    <a:pt x="1425" y="3957"/>
                    <a:pt x="1452" y="3957"/>
                  </a:cubicBezTo>
                  <a:cubicBezTo>
                    <a:pt x="1583" y="3957"/>
                    <a:pt x="1679" y="3782"/>
                    <a:pt x="1569" y="3699"/>
                  </a:cubicBezTo>
                  <a:cubicBezTo>
                    <a:pt x="802" y="2932"/>
                    <a:pt x="301" y="1764"/>
                    <a:pt x="1202" y="864"/>
                  </a:cubicBezTo>
                  <a:cubicBezTo>
                    <a:pt x="1538" y="527"/>
                    <a:pt x="1940" y="377"/>
                    <a:pt x="2337" y="377"/>
                  </a:cubicBezTo>
                  <a:cubicBezTo>
                    <a:pt x="2963" y="377"/>
                    <a:pt x="3577" y="752"/>
                    <a:pt x="3904" y="1364"/>
                  </a:cubicBezTo>
                  <a:cubicBezTo>
                    <a:pt x="3937" y="1386"/>
                    <a:pt x="3978" y="1397"/>
                    <a:pt x="4016" y="1397"/>
                  </a:cubicBezTo>
                  <a:cubicBezTo>
                    <a:pt x="4093" y="1397"/>
                    <a:pt x="4159" y="1353"/>
                    <a:pt x="4137" y="1264"/>
                  </a:cubicBezTo>
                  <a:cubicBezTo>
                    <a:pt x="3856" y="464"/>
                    <a:pt x="3098" y="0"/>
                    <a:pt x="2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11" name="Google Shape;1411;p48"/>
          <p:cNvGrpSpPr/>
          <p:nvPr/>
        </p:nvGrpSpPr>
        <p:grpSpPr>
          <a:xfrm rot="-6381731">
            <a:off x="5461" y="236361"/>
            <a:ext cx="1228935" cy="1149505"/>
            <a:chOff x="3002010" y="283588"/>
            <a:chExt cx="552949" cy="517210"/>
          </a:xfrm>
        </p:grpSpPr>
        <p:sp>
          <p:nvSpPr>
            <p:cNvPr id="1412" name="Google Shape;1412;p48"/>
            <p:cNvSpPr/>
            <p:nvPr/>
          </p:nvSpPr>
          <p:spPr>
            <a:xfrm>
              <a:off x="3002010" y="283588"/>
              <a:ext cx="552949" cy="517210"/>
            </a:xfrm>
            <a:custGeom>
              <a:avLst/>
              <a:gdLst/>
              <a:ahLst/>
              <a:cxnLst/>
              <a:rect l="l" t="t" r="r" b="b"/>
              <a:pathLst>
                <a:path w="20949" h="19595" extrusionOk="0">
                  <a:moveTo>
                    <a:pt x="7473" y="0"/>
                  </a:moveTo>
                  <a:cubicBezTo>
                    <a:pt x="7406" y="0"/>
                    <a:pt x="7306" y="34"/>
                    <a:pt x="7239" y="34"/>
                  </a:cubicBezTo>
                  <a:cubicBezTo>
                    <a:pt x="7172" y="34"/>
                    <a:pt x="7139" y="34"/>
                    <a:pt x="7106" y="67"/>
                  </a:cubicBezTo>
                  <a:cubicBezTo>
                    <a:pt x="7006" y="67"/>
                    <a:pt x="6972" y="100"/>
                    <a:pt x="6905" y="100"/>
                  </a:cubicBezTo>
                  <a:cubicBezTo>
                    <a:pt x="6839" y="100"/>
                    <a:pt x="6805" y="167"/>
                    <a:pt x="6772" y="167"/>
                  </a:cubicBezTo>
                  <a:cubicBezTo>
                    <a:pt x="6672" y="201"/>
                    <a:pt x="6572" y="234"/>
                    <a:pt x="6472" y="267"/>
                  </a:cubicBezTo>
                  <a:cubicBezTo>
                    <a:pt x="6005" y="501"/>
                    <a:pt x="5571" y="734"/>
                    <a:pt x="5138" y="1068"/>
                  </a:cubicBezTo>
                  <a:cubicBezTo>
                    <a:pt x="3069" y="2769"/>
                    <a:pt x="2135" y="5571"/>
                    <a:pt x="2102" y="8173"/>
                  </a:cubicBezTo>
                  <a:cubicBezTo>
                    <a:pt x="2102" y="9907"/>
                    <a:pt x="2336" y="11742"/>
                    <a:pt x="2736" y="13543"/>
                  </a:cubicBezTo>
                  <a:cubicBezTo>
                    <a:pt x="1768" y="14411"/>
                    <a:pt x="935" y="15445"/>
                    <a:pt x="267" y="16746"/>
                  </a:cubicBezTo>
                  <a:cubicBezTo>
                    <a:pt x="267" y="16779"/>
                    <a:pt x="234" y="16779"/>
                    <a:pt x="234" y="16846"/>
                  </a:cubicBezTo>
                  <a:cubicBezTo>
                    <a:pt x="212" y="16831"/>
                    <a:pt x="189" y="16825"/>
                    <a:pt x="165" y="16825"/>
                  </a:cubicBezTo>
                  <a:cubicBezTo>
                    <a:pt x="82" y="16825"/>
                    <a:pt x="1" y="16908"/>
                    <a:pt x="1" y="17013"/>
                  </a:cubicBezTo>
                  <a:cubicBezTo>
                    <a:pt x="21" y="16992"/>
                    <a:pt x="36" y="16984"/>
                    <a:pt x="46" y="16984"/>
                  </a:cubicBezTo>
                  <a:cubicBezTo>
                    <a:pt x="70" y="16984"/>
                    <a:pt x="78" y="17023"/>
                    <a:pt x="101" y="17046"/>
                  </a:cubicBezTo>
                  <a:lnTo>
                    <a:pt x="134" y="17079"/>
                  </a:lnTo>
                  <a:cubicBezTo>
                    <a:pt x="568" y="17379"/>
                    <a:pt x="968" y="17613"/>
                    <a:pt x="1435" y="17880"/>
                  </a:cubicBezTo>
                  <a:cubicBezTo>
                    <a:pt x="2302" y="18280"/>
                    <a:pt x="3270" y="18580"/>
                    <a:pt x="4237" y="18847"/>
                  </a:cubicBezTo>
                  <a:cubicBezTo>
                    <a:pt x="4270" y="18947"/>
                    <a:pt x="4304" y="19081"/>
                    <a:pt x="4370" y="19247"/>
                  </a:cubicBezTo>
                  <a:lnTo>
                    <a:pt x="4370" y="19381"/>
                  </a:lnTo>
                  <a:lnTo>
                    <a:pt x="4370" y="19414"/>
                  </a:lnTo>
                  <a:lnTo>
                    <a:pt x="4404" y="19448"/>
                  </a:lnTo>
                  <a:lnTo>
                    <a:pt x="4404" y="19548"/>
                  </a:lnTo>
                  <a:cubicBezTo>
                    <a:pt x="4404" y="19581"/>
                    <a:pt x="4437" y="19581"/>
                    <a:pt x="4437" y="19581"/>
                  </a:cubicBezTo>
                  <a:cubicBezTo>
                    <a:pt x="4446" y="19590"/>
                    <a:pt x="4462" y="19594"/>
                    <a:pt x="4480" y="19594"/>
                  </a:cubicBezTo>
                  <a:cubicBezTo>
                    <a:pt x="4530" y="19594"/>
                    <a:pt x="4595" y="19563"/>
                    <a:pt x="4570" y="19514"/>
                  </a:cubicBezTo>
                  <a:lnTo>
                    <a:pt x="4570" y="19448"/>
                  </a:lnTo>
                  <a:cubicBezTo>
                    <a:pt x="4570" y="19448"/>
                    <a:pt x="4604" y="19414"/>
                    <a:pt x="4604" y="19381"/>
                  </a:cubicBezTo>
                  <a:lnTo>
                    <a:pt x="4604" y="18947"/>
                  </a:lnTo>
                  <a:cubicBezTo>
                    <a:pt x="4971" y="19047"/>
                    <a:pt x="5371" y="19114"/>
                    <a:pt x="5738" y="19181"/>
                  </a:cubicBezTo>
                  <a:cubicBezTo>
                    <a:pt x="5971" y="19214"/>
                    <a:pt x="6205" y="19247"/>
                    <a:pt x="6438" y="19281"/>
                  </a:cubicBezTo>
                  <a:cubicBezTo>
                    <a:pt x="6905" y="19381"/>
                    <a:pt x="7406" y="19414"/>
                    <a:pt x="7873" y="19414"/>
                  </a:cubicBezTo>
                  <a:lnTo>
                    <a:pt x="8573" y="19414"/>
                  </a:lnTo>
                  <a:cubicBezTo>
                    <a:pt x="9274" y="19414"/>
                    <a:pt x="9974" y="19348"/>
                    <a:pt x="10641" y="19181"/>
                  </a:cubicBezTo>
                  <a:cubicBezTo>
                    <a:pt x="10908" y="19114"/>
                    <a:pt x="11108" y="19047"/>
                    <a:pt x="11375" y="19014"/>
                  </a:cubicBezTo>
                  <a:cubicBezTo>
                    <a:pt x="12710" y="18580"/>
                    <a:pt x="13877" y="17913"/>
                    <a:pt x="14945" y="17113"/>
                  </a:cubicBezTo>
                  <a:cubicBezTo>
                    <a:pt x="17313" y="15345"/>
                    <a:pt x="19148" y="12776"/>
                    <a:pt x="20882" y="10408"/>
                  </a:cubicBezTo>
                  <a:cubicBezTo>
                    <a:pt x="20949" y="10274"/>
                    <a:pt x="20882" y="10174"/>
                    <a:pt x="20749" y="10108"/>
                  </a:cubicBezTo>
                  <a:cubicBezTo>
                    <a:pt x="20215" y="10041"/>
                    <a:pt x="19648" y="9941"/>
                    <a:pt x="19114" y="9907"/>
                  </a:cubicBezTo>
                  <a:lnTo>
                    <a:pt x="19081" y="9907"/>
                  </a:lnTo>
                  <a:cubicBezTo>
                    <a:pt x="17745" y="9772"/>
                    <a:pt x="16376" y="9681"/>
                    <a:pt x="14992" y="9681"/>
                  </a:cubicBezTo>
                  <a:cubicBezTo>
                    <a:pt x="13992" y="9681"/>
                    <a:pt x="12984" y="9729"/>
                    <a:pt x="11976" y="9841"/>
                  </a:cubicBezTo>
                  <a:lnTo>
                    <a:pt x="12476" y="9074"/>
                  </a:lnTo>
                  <a:cubicBezTo>
                    <a:pt x="12543" y="9007"/>
                    <a:pt x="12576" y="8907"/>
                    <a:pt x="12643" y="8840"/>
                  </a:cubicBezTo>
                  <a:cubicBezTo>
                    <a:pt x="13143" y="7939"/>
                    <a:pt x="13610" y="7072"/>
                    <a:pt x="14077" y="6205"/>
                  </a:cubicBezTo>
                  <a:cubicBezTo>
                    <a:pt x="14077" y="6171"/>
                    <a:pt x="14111" y="6105"/>
                    <a:pt x="14077" y="6071"/>
                  </a:cubicBezTo>
                  <a:cubicBezTo>
                    <a:pt x="14077" y="6005"/>
                    <a:pt x="13977" y="5938"/>
                    <a:pt x="13944" y="5938"/>
                  </a:cubicBezTo>
                  <a:cubicBezTo>
                    <a:pt x="13910" y="5938"/>
                    <a:pt x="13844" y="5938"/>
                    <a:pt x="13810" y="6005"/>
                  </a:cubicBezTo>
                  <a:cubicBezTo>
                    <a:pt x="13337" y="5889"/>
                    <a:pt x="12868" y="5834"/>
                    <a:pt x="12410" y="5834"/>
                  </a:cubicBezTo>
                  <a:cubicBezTo>
                    <a:pt x="11289" y="5834"/>
                    <a:pt x="10231" y="6160"/>
                    <a:pt x="9307" y="6705"/>
                  </a:cubicBezTo>
                  <a:cubicBezTo>
                    <a:pt x="9474" y="6272"/>
                    <a:pt x="9641" y="5871"/>
                    <a:pt x="9774" y="5404"/>
                  </a:cubicBezTo>
                  <a:cubicBezTo>
                    <a:pt x="9941" y="4871"/>
                    <a:pt x="10074" y="4337"/>
                    <a:pt x="10108" y="3736"/>
                  </a:cubicBezTo>
                  <a:cubicBezTo>
                    <a:pt x="10141" y="3369"/>
                    <a:pt x="10141" y="3003"/>
                    <a:pt x="10108" y="2669"/>
                  </a:cubicBezTo>
                  <a:cubicBezTo>
                    <a:pt x="10074" y="2269"/>
                    <a:pt x="9974" y="1935"/>
                    <a:pt x="9908" y="1568"/>
                  </a:cubicBezTo>
                  <a:cubicBezTo>
                    <a:pt x="9841" y="1435"/>
                    <a:pt x="9808" y="1335"/>
                    <a:pt x="9741" y="1201"/>
                  </a:cubicBezTo>
                  <a:cubicBezTo>
                    <a:pt x="9741" y="1168"/>
                    <a:pt x="9674" y="1101"/>
                    <a:pt x="9674" y="1101"/>
                  </a:cubicBezTo>
                  <a:lnTo>
                    <a:pt x="9574" y="868"/>
                  </a:lnTo>
                  <a:cubicBezTo>
                    <a:pt x="9574" y="834"/>
                    <a:pt x="9507" y="834"/>
                    <a:pt x="9507" y="768"/>
                  </a:cubicBezTo>
                  <a:cubicBezTo>
                    <a:pt x="9441" y="701"/>
                    <a:pt x="9407" y="601"/>
                    <a:pt x="9307" y="534"/>
                  </a:cubicBezTo>
                  <a:lnTo>
                    <a:pt x="9107" y="334"/>
                  </a:lnTo>
                  <a:cubicBezTo>
                    <a:pt x="9074" y="334"/>
                    <a:pt x="9074" y="267"/>
                    <a:pt x="9007" y="267"/>
                  </a:cubicBezTo>
                  <a:cubicBezTo>
                    <a:pt x="8974" y="234"/>
                    <a:pt x="8907" y="201"/>
                    <a:pt x="8840" y="167"/>
                  </a:cubicBezTo>
                  <a:cubicBezTo>
                    <a:pt x="8807" y="167"/>
                    <a:pt x="8807" y="100"/>
                    <a:pt x="8773" y="100"/>
                  </a:cubicBezTo>
                  <a:cubicBezTo>
                    <a:pt x="8707" y="67"/>
                    <a:pt x="8607" y="34"/>
                    <a:pt x="8507" y="34"/>
                  </a:cubicBezTo>
                  <a:lnTo>
                    <a:pt x="8473" y="34"/>
                  </a:lnTo>
                  <a:cubicBezTo>
                    <a:pt x="8407" y="0"/>
                    <a:pt x="8306" y="0"/>
                    <a:pt x="8240" y="0"/>
                  </a:cubicBezTo>
                  <a:close/>
                </a:path>
              </a:pathLst>
            </a:custGeom>
            <a:solidFill>
              <a:schemeClr val="accent6"/>
            </a:solidFill>
            <a:ln w="381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13" name="Google Shape;1413;p48"/>
            <p:cNvGrpSpPr/>
            <p:nvPr/>
          </p:nvGrpSpPr>
          <p:grpSpPr>
            <a:xfrm>
              <a:off x="3031808" y="311755"/>
              <a:ext cx="493349" cy="460870"/>
              <a:chOff x="3031808" y="311755"/>
              <a:chExt cx="493349" cy="460870"/>
            </a:xfrm>
          </p:grpSpPr>
          <p:sp>
            <p:nvSpPr>
              <p:cNvPr id="1414" name="Google Shape;1414;p48"/>
              <p:cNvSpPr/>
              <p:nvPr/>
            </p:nvSpPr>
            <p:spPr>
              <a:xfrm>
                <a:off x="3132653" y="620301"/>
                <a:ext cx="37623" cy="123813"/>
              </a:xfrm>
              <a:custGeom>
                <a:avLst/>
                <a:gdLst/>
                <a:ahLst/>
                <a:cxnLst/>
                <a:rect l="l" t="t" r="r" b="b"/>
                <a:pathLst>
                  <a:path w="1602" h="5272" extrusionOk="0">
                    <a:moveTo>
                      <a:pt x="1601" y="1"/>
                    </a:moveTo>
                    <a:lnTo>
                      <a:pt x="1601" y="1"/>
                    </a:lnTo>
                    <a:cubicBezTo>
                      <a:pt x="1134" y="134"/>
                      <a:pt x="667" y="334"/>
                      <a:pt x="267" y="601"/>
                    </a:cubicBezTo>
                    <a:cubicBezTo>
                      <a:pt x="267" y="635"/>
                      <a:pt x="200" y="701"/>
                      <a:pt x="134" y="701"/>
                    </a:cubicBezTo>
                    <a:cubicBezTo>
                      <a:pt x="34" y="2036"/>
                      <a:pt x="34" y="3437"/>
                      <a:pt x="34" y="4804"/>
                    </a:cubicBezTo>
                    <a:cubicBezTo>
                      <a:pt x="34" y="4838"/>
                      <a:pt x="0" y="4904"/>
                      <a:pt x="0" y="4904"/>
                    </a:cubicBezTo>
                    <a:cubicBezTo>
                      <a:pt x="34" y="5004"/>
                      <a:pt x="34" y="5138"/>
                      <a:pt x="100" y="5271"/>
                    </a:cubicBezTo>
                    <a:cubicBezTo>
                      <a:pt x="200" y="3403"/>
                      <a:pt x="801" y="1669"/>
                      <a:pt x="1601" y="1"/>
                    </a:cubicBezTo>
                    <a:close/>
                  </a:path>
                </a:pathLst>
              </a:custGeom>
              <a:solidFill>
                <a:srgbClr val="5E8F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5" name="Google Shape;1415;p48"/>
              <p:cNvSpPr/>
              <p:nvPr/>
            </p:nvSpPr>
            <p:spPr>
              <a:xfrm>
                <a:off x="3098177" y="591321"/>
                <a:ext cx="29802" cy="117542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5005" extrusionOk="0">
                    <a:moveTo>
                      <a:pt x="1" y="1"/>
                    </a:moveTo>
                    <a:cubicBezTo>
                      <a:pt x="301" y="1669"/>
                      <a:pt x="768" y="3336"/>
                      <a:pt x="1168" y="5004"/>
                    </a:cubicBezTo>
                    <a:cubicBezTo>
                      <a:pt x="1135" y="3870"/>
                      <a:pt x="1168" y="2703"/>
                      <a:pt x="1268" y="1568"/>
                    </a:cubicBezTo>
                    <a:cubicBezTo>
                      <a:pt x="835" y="1035"/>
                      <a:pt x="434" y="534"/>
                      <a:pt x="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6" name="Google Shape;1416;p48"/>
              <p:cNvSpPr/>
              <p:nvPr/>
            </p:nvSpPr>
            <p:spPr>
              <a:xfrm>
                <a:off x="3136575" y="532561"/>
                <a:ext cx="76796" cy="98731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4204" extrusionOk="0">
                    <a:moveTo>
                      <a:pt x="3269" y="1"/>
                    </a:moveTo>
                    <a:cubicBezTo>
                      <a:pt x="2302" y="234"/>
                      <a:pt x="1501" y="701"/>
                      <a:pt x="601" y="1135"/>
                    </a:cubicBezTo>
                    <a:cubicBezTo>
                      <a:pt x="467" y="1202"/>
                      <a:pt x="367" y="1302"/>
                      <a:pt x="267" y="1302"/>
                    </a:cubicBezTo>
                    <a:cubicBezTo>
                      <a:pt x="134" y="2236"/>
                      <a:pt x="33" y="3203"/>
                      <a:pt x="0" y="4204"/>
                    </a:cubicBezTo>
                    <a:cubicBezTo>
                      <a:pt x="434" y="3804"/>
                      <a:pt x="967" y="3570"/>
                      <a:pt x="1468" y="3470"/>
                    </a:cubicBezTo>
                    <a:cubicBezTo>
                      <a:pt x="1801" y="2736"/>
                      <a:pt x="2168" y="2036"/>
                      <a:pt x="2535" y="1335"/>
                    </a:cubicBezTo>
                    <a:cubicBezTo>
                      <a:pt x="2802" y="868"/>
                      <a:pt x="3002" y="435"/>
                      <a:pt x="32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7" name="Google Shape;1417;p48"/>
              <p:cNvSpPr/>
              <p:nvPr/>
            </p:nvSpPr>
            <p:spPr>
              <a:xfrm>
                <a:off x="3090357" y="481646"/>
                <a:ext cx="45443" cy="138679"/>
              </a:xfrm>
              <a:custGeom>
                <a:avLst/>
                <a:gdLst/>
                <a:ahLst/>
                <a:cxnLst/>
                <a:rect l="l" t="t" r="r" b="b"/>
                <a:pathLst>
                  <a:path w="1935" h="5905" extrusionOk="0">
                    <a:moveTo>
                      <a:pt x="67" y="1"/>
                    </a:moveTo>
                    <a:cubicBezTo>
                      <a:pt x="67" y="334"/>
                      <a:pt x="0" y="668"/>
                      <a:pt x="0" y="1001"/>
                    </a:cubicBezTo>
                    <a:cubicBezTo>
                      <a:pt x="0" y="2136"/>
                      <a:pt x="133" y="3236"/>
                      <a:pt x="300" y="4337"/>
                    </a:cubicBezTo>
                    <a:cubicBezTo>
                      <a:pt x="767" y="4837"/>
                      <a:pt x="1234" y="5371"/>
                      <a:pt x="1635" y="5905"/>
                    </a:cubicBezTo>
                    <a:cubicBezTo>
                      <a:pt x="1735" y="5071"/>
                      <a:pt x="1835" y="4204"/>
                      <a:pt x="1935" y="3370"/>
                    </a:cubicBezTo>
                    <a:cubicBezTo>
                      <a:pt x="1568" y="3170"/>
                      <a:pt x="1334" y="2469"/>
                      <a:pt x="1168" y="2169"/>
                    </a:cubicBezTo>
                    <a:cubicBezTo>
                      <a:pt x="801" y="1468"/>
                      <a:pt x="400" y="735"/>
                      <a:pt x="6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8" name="Google Shape;1418;p48"/>
              <p:cNvSpPr/>
              <p:nvPr/>
            </p:nvSpPr>
            <p:spPr>
              <a:xfrm>
                <a:off x="3145194" y="440923"/>
                <a:ext cx="108900" cy="108947"/>
              </a:xfrm>
              <a:custGeom>
                <a:avLst/>
                <a:gdLst/>
                <a:ahLst/>
                <a:cxnLst/>
                <a:rect l="l" t="t" r="r" b="b"/>
                <a:pathLst>
                  <a:path w="4637" h="4639" extrusionOk="0">
                    <a:moveTo>
                      <a:pt x="4637" y="0"/>
                    </a:moveTo>
                    <a:lnTo>
                      <a:pt x="4637" y="0"/>
                    </a:lnTo>
                    <a:cubicBezTo>
                      <a:pt x="3236" y="400"/>
                      <a:pt x="1935" y="934"/>
                      <a:pt x="667" y="1735"/>
                    </a:cubicBezTo>
                    <a:lnTo>
                      <a:pt x="634" y="1735"/>
                    </a:lnTo>
                    <a:cubicBezTo>
                      <a:pt x="500" y="2268"/>
                      <a:pt x="334" y="2902"/>
                      <a:pt x="234" y="3469"/>
                    </a:cubicBezTo>
                    <a:cubicBezTo>
                      <a:pt x="133" y="3836"/>
                      <a:pt x="67" y="4203"/>
                      <a:pt x="0" y="4570"/>
                    </a:cubicBezTo>
                    <a:cubicBezTo>
                      <a:pt x="160" y="4616"/>
                      <a:pt x="254" y="4638"/>
                      <a:pt x="326" y="4638"/>
                    </a:cubicBezTo>
                    <a:cubicBezTo>
                      <a:pt x="465" y="4638"/>
                      <a:pt x="527" y="4557"/>
                      <a:pt x="834" y="4403"/>
                    </a:cubicBezTo>
                    <a:cubicBezTo>
                      <a:pt x="1101" y="4270"/>
                      <a:pt x="1334" y="4136"/>
                      <a:pt x="1601" y="4070"/>
                    </a:cubicBezTo>
                    <a:cubicBezTo>
                      <a:pt x="2102" y="3870"/>
                      <a:pt x="2602" y="3736"/>
                      <a:pt x="3102" y="3603"/>
                    </a:cubicBezTo>
                    <a:cubicBezTo>
                      <a:pt x="3669" y="2469"/>
                      <a:pt x="4236" y="1368"/>
                      <a:pt x="4603" y="167"/>
                    </a:cubicBezTo>
                    <a:cubicBezTo>
                      <a:pt x="4603" y="134"/>
                      <a:pt x="4637" y="100"/>
                      <a:pt x="463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9" name="Google Shape;1419;p48"/>
              <p:cNvSpPr/>
              <p:nvPr/>
            </p:nvSpPr>
            <p:spPr>
              <a:xfrm>
                <a:off x="3093480" y="391557"/>
                <a:ext cx="61906" cy="154343"/>
              </a:xfrm>
              <a:custGeom>
                <a:avLst/>
                <a:gdLst/>
                <a:ahLst/>
                <a:cxnLst/>
                <a:rect l="l" t="t" r="r" b="b"/>
                <a:pathLst>
                  <a:path w="2636" h="6572" extrusionOk="0">
                    <a:moveTo>
                      <a:pt x="1135" y="1"/>
                    </a:moveTo>
                    <a:cubicBezTo>
                      <a:pt x="501" y="1135"/>
                      <a:pt x="167" y="2369"/>
                      <a:pt x="0" y="3637"/>
                    </a:cubicBezTo>
                    <a:cubicBezTo>
                      <a:pt x="301" y="4070"/>
                      <a:pt x="601" y="4537"/>
                      <a:pt x="834" y="5004"/>
                    </a:cubicBezTo>
                    <a:cubicBezTo>
                      <a:pt x="1001" y="5338"/>
                      <a:pt x="1168" y="5605"/>
                      <a:pt x="1335" y="5905"/>
                    </a:cubicBezTo>
                    <a:cubicBezTo>
                      <a:pt x="1535" y="6305"/>
                      <a:pt x="1602" y="6472"/>
                      <a:pt x="1969" y="6572"/>
                    </a:cubicBezTo>
                    <a:lnTo>
                      <a:pt x="2202" y="5204"/>
                    </a:lnTo>
                    <a:cubicBezTo>
                      <a:pt x="2335" y="4671"/>
                      <a:pt x="2502" y="4104"/>
                      <a:pt x="2636" y="3570"/>
                    </a:cubicBezTo>
                    <a:cubicBezTo>
                      <a:pt x="2169" y="2369"/>
                      <a:pt x="1635" y="1201"/>
                      <a:pt x="113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0" name="Google Shape;1420;p48"/>
              <p:cNvSpPr/>
              <p:nvPr/>
            </p:nvSpPr>
            <p:spPr>
              <a:xfrm>
                <a:off x="3163982" y="363352"/>
                <a:ext cx="101878" cy="106575"/>
              </a:xfrm>
              <a:custGeom>
                <a:avLst/>
                <a:gdLst/>
                <a:ahLst/>
                <a:cxnLst/>
                <a:rect l="l" t="t" r="r" b="b"/>
                <a:pathLst>
                  <a:path w="4338" h="4538" extrusionOk="0">
                    <a:moveTo>
                      <a:pt x="4170" y="1"/>
                    </a:moveTo>
                    <a:cubicBezTo>
                      <a:pt x="3103" y="501"/>
                      <a:pt x="2002" y="1068"/>
                      <a:pt x="968" y="1702"/>
                    </a:cubicBezTo>
                    <a:cubicBezTo>
                      <a:pt x="634" y="2603"/>
                      <a:pt x="301" y="3570"/>
                      <a:pt x="1" y="4537"/>
                    </a:cubicBezTo>
                    <a:cubicBezTo>
                      <a:pt x="34" y="4537"/>
                      <a:pt x="134" y="4537"/>
                      <a:pt x="201" y="4471"/>
                    </a:cubicBezTo>
                    <a:cubicBezTo>
                      <a:pt x="501" y="4404"/>
                      <a:pt x="868" y="4104"/>
                      <a:pt x="1201" y="3937"/>
                    </a:cubicBezTo>
                    <a:cubicBezTo>
                      <a:pt x="1502" y="3770"/>
                      <a:pt x="1802" y="3670"/>
                      <a:pt x="2135" y="3537"/>
                    </a:cubicBezTo>
                    <a:cubicBezTo>
                      <a:pt x="2703" y="3336"/>
                      <a:pt x="3303" y="3136"/>
                      <a:pt x="3937" y="3003"/>
                    </a:cubicBezTo>
                    <a:cubicBezTo>
                      <a:pt x="4137" y="2169"/>
                      <a:pt x="4337" y="968"/>
                      <a:pt x="417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1" name="Google Shape;1421;p48"/>
              <p:cNvSpPr/>
              <p:nvPr/>
            </p:nvSpPr>
            <p:spPr>
              <a:xfrm>
                <a:off x="3121686" y="345339"/>
                <a:ext cx="58783" cy="119891"/>
              </a:xfrm>
              <a:custGeom>
                <a:avLst/>
                <a:gdLst/>
                <a:ahLst/>
                <a:cxnLst/>
                <a:rect l="l" t="t" r="r" b="b"/>
                <a:pathLst>
                  <a:path w="2503" h="5105" extrusionOk="0">
                    <a:moveTo>
                      <a:pt x="1468" y="1"/>
                    </a:moveTo>
                    <a:cubicBezTo>
                      <a:pt x="901" y="501"/>
                      <a:pt x="434" y="1135"/>
                      <a:pt x="67" y="1702"/>
                    </a:cubicBezTo>
                    <a:cubicBezTo>
                      <a:pt x="67" y="1702"/>
                      <a:pt x="0" y="1768"/>
                      <a:pt x="0" y="1802"/>
                    </a:cubicBezTo>
                    <a:cubicBezTo>
                      <a:pt x="401" y="2502"/>
                      <a:pt x="734" y="3203"/>
                      <a:pt x="1068" y="3937"/>
                    </a:cubicBezTo>
                    <a:cubicBezTo>
                      <a:pt x="1168" y="4270"/>
                      <a:pt x="1301" y="4637"/>
                      <a:pt x="1468" y="4937"/>
                    </a:cubicBezTo>
                    <a:cubicBezTo>
                      <a:pt x="1501" y="4971"/>
                      <a:pt x="1501" y="5037"/>
                      <a:pt x="1568" y="5104"/>
                    </a:cubicBezTo>
                    <a:cubicBezTo>
                      <a:pt x="1835" y="4137"/>
                      <a:pt x="2135" y="3169"/>
                      <a:pt x="2502" y="2202"/>
                    </a:cubicBezTo>
                    <a:cubicBezTo>
                      <a:pt x="2235" y="1468"/>
                      <a:pt x="1902" y="701"/>
                      <a:pt x="146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2" name="Google Shape;1422;p48"/>
              <p:cNvSpPr/>
              <p:nvPr/>
            </p:nvSpPr>
            <p:spPr>
              <a:xfrm>
                <a:off x="3189839" y="317932"/>
                <a:ext cx="69750" cy="74424"/>
              </a:xfrm>
              <a:custGeom>
                <a:avLst/>
                <a:gdLst/>
                <a:ahLst/>
                <a:cxnLst/>
                <a:rect l="l" t="t" r="r" b="b"/>
                <a:pathLst>
                  <a:path w="2970" h="3169" extrusionOk="0">
                    <a:moveTo>
                      <a:pt x="1301" y="0"/>
                    </a:moveTo>
                    <a:cubicBezTo>
                      <a:pt x="868" y="1034"/>
                      <a:pt x="401" y="2102"/>
                      <a:pt x="0" y="3169"/>
                    </a:cubicBezTo>
                    <a:lnTo>
                      <a:pt x="100" y="3169"/>
                    </a:lnTo>
                    <a:cubicBezTo>
                      <a:pt x="567" y="3036"/>
                      <a:pt x="1068" y="2635"/>
                      <a:pt x="1501" y="2435"/>
                    </a:cubicBezTo>
                    <a:cubicBezTo>
                      <a:pt x="2002" y="2168"/>
                      <a:pt x="2502" y="1935"/>
                      <a:pt x="2936" y="1635"/>
                    </a:cubicBezTo>
                    <a:lnTo>
                      <a:pt x="2969" y="1635"/>
                    </a:lnTo>
                    <a:cubicBezTo>
                      <a:pt x="2836" y="767"/>
                      <a:pt x="2302" y="100"/>
                      <a:pt x="130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3" name="Google Shape;1423;p48"/>
              <p:cNvSpPr/>
              <p:nvPr/>
            </p:nvSpPr>
            <p:spPr>
              <a:xfrm>
                <a:off x="3159285" y="317932"/>
                <a:ext cx="58783" cy="71300"/>
              </a:xfrm>
              <a:custGeom>
                <a:avLst/>
                <a:gdLst/>
                <a:ahLst/>
                <a:cxnLst/>
                <a:rect l="l" t="t" r="r" b="b"/>
                <a:pathLst>
                  <a:path w="2503" h="3036" extrusionOk="0">
                    <a:moveTo>
                      <a:pt x="2469" y="0"/>
                    </a:moveTo>
                    <a:cubicBezTo>
                      <a:pt x="1568" y="0"/>
                      <a:pt x="701" y="434"/>
                      <a:pt x="0" y="1034"/>
                    </a:cubicBezTo>
                    <a:cubicBezTo>
                      <a:pt x="301" y="1434"/>
                      <a:pt x="501" y="1801"/>
                      <a:pt x="701" y="2202"/>
                    </a:cubicBezTo>
                    <a:cubicBezTo>
                      <a:pt x="801" y="2468"/>
                      <a:pt x="868" y="2835"/>
                      <a:pt x="1035" y="3036"/>
                    </a:cubicBezTo>
                    <a:cubicBezTo>
                      <a:pt x="1468" y="2001"/>
                      <a:pt x="1969" y="1001"/>
                      <a:pt x="250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4" name="Google Shape;1424;p48"/>
              <p:cNvSpPr/>
              <p:nvPr/>
            </p:nvSpPr>
            <p:spPr>
              <a:xfrm>
                <a:off x="3132653" y="619526"/>
                <a:ext cx="37623" cy="123789"/>
              </a:xfrm>
              <a:custGeom>
                <a:avLst/>
                <a:gdLst/>
                <a:ahLst/>
                <a:cxnLst/>
                <a:rect l="l" t="t" r="r" b="b"/>
                <a:pathLst>
                  <a:path w="1602" h="5271" extrusionOk="0">
                    <a:moveTo>
                      <a:pt x="1601" y="1"/>
                    </a:moveTo>
                    <a:lnTo>
                      <a:pt x="1601" y="1"/>
                    </a:lnTo>
                    <a:cubicBezTo>
                      <a:pt x="1134" y="134"/>
                      <a:pt x="701" y="334"/>
                      <a:pt x="267" y="601"/>
                    </a:cubicBezTo>
                    <a:cubicBezTo>
                      <a:pt x="267" y="634"/>
                      <a:pt x="200" y="701"/>
                      <a:pt x="167" y="701"/>
                    </a:cubicBezTo>
                    <a:cubicBezTo>
                      <a:pt x="167" y="701"/>
                      <a:pt x="167" y="768"/>
                      <a:pt x="134" y="768"/>
                    </a:cubicBezTo>
                    <a:cubicBezTo>
                      <a:pt x="34" y="2102"/>
                      <a:pt x="34" y="3436"/>
                      <a:pt x="34" y="4804"/>
                    </a:cubicBezTo>
                    <a:cubicBezTo>
                      <a:pt x="34" y="4837"/>
                      <a:pt x="34" y="4837"/>
                      <a:pt x="0" y="4871"/>
                    </a:cubicBezTo>
                    <a:cubicBezTo>
                      <a:pt x="34" y="5004"/>
                      <a:pt x="67" y="5138"/>
                      <a:pt x="67" y="5271"/>
                    </a:cubicBezTo>
                    <a:cubicBezTo>
                      <a:pt x="200" y="3436"/>
                      <a:pt x="801" y="1702"/>
                      <a:pt x="1601" y="1"/>
                    </a:cubicBezTo>
                    <a:close/>
                  </a:path>
                </a:pathLst>
              </a:custGeom>
              <a:solidFill>
                <a:srgbClr val="5E8F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5" name="Google Shape;1425;p48"/>
              <p:cNvSpPr/>
              <p:nvPr/>
            </p:nvSpPr>
            <p:spPr>
              <a:xfrm>
                <a:off x="3117764" y="655552"/>
                <a:ext cx="9417" cy="52512"/>
              </a:xfrm>
              <a:custGeom>
                <a:avLst/>
                <a:gdLst/>
                <a:ahLst/>
                <a:cxnLst/>
                <a:rect l="l" t="t" r="r" b="b"/>
                <a:pathLst>
                  <a:path w="401" h="2236" extrusionOk="0">
                    <a:moveTo>
                      <a:pt x="401" y="1"/>
                    </a:moveTo>
                    <a:lnTo>
                      <a:pt x="334" y="68"/>
                    </a:lnTo>
                    <a:lnTo>
                      <a:pt x="301" y="134"/>
                    </a:lnTo>
                    <a:cubicBezTo>
                      <a:pt x="301" y="168"/>
                      <a:pt x="267" y="234"/>
                      <a:pt x="201" y="268"/>
                    </a:cubicBezTo>
                    <a:cubicBezTo>
                      <a:pt x="134" y="401"/>
                      <a:pt x="67" y="568"/>
                      <a:pt x="1" y="735"/>
                    </a:cubicBezTo>
                    <a:lnTo>
                      <a:pt x="367" y="2236"/>
                    </a:lnTo>
                    <a:cubicBezTo>
                      <a:pt x="334" y="1502"/>
                      <a:pt x="334" y="768"/>
                      <a:pt x="401" y="1"/>
                    </a:cubicBezTo>
                    <a:close/>
                  </a:path>
                </a:pathLst>
              </a:custGeom>
              <a:solidFill>
                <a:srgbClr val="79A4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6" name="Google Shape;1426;p48"/>
              <p:cNvSpPr/>
              <p:nvPr/>
            </p:nvSpPr>
            <p:spPr>
              <a:xfrm>
                <a:off x="3141272" y="532561"/>
                <a:ext cx="72874" cy="94034"/>
              </a:xfrm>
              <a:custGeom>
                <a:avLst/>
                <a:gdLst/>
                <a:ahLst/>
                <a:cxnLst/>
                <a:rect l="l" t="t" r="r" b="b"/>
                <a:pathLst>
                  <a:path w="3103" h="4004" extrusionOk="0">
                    <a:moveTo>
                      <a:pt x="3102" y="1"/>
                    </a:moveTo>
                    <a:cubicBezTo>
                      <a:pt x="2635" y="134"/>
                      <a:pt x="2235" y="301"/>
                      <a:pt x="1835" y="468"/>
                    </a:cubicBezTo>
                    <a:cubicBezTo>
                      <a:pt x="1335" y="1569"/>
                      <a:pt x="767" y="2669"/>
                      <a:pt x="167" y="3704"/>
                    </a:cubicBezTo>
                    <a:cubicBezTo>
                      <a:pt x="134" y="3804"/>
                      <a:pt x="100" y="3904"/>
                      <a:pt x="0" y="4004"/>
                    </a:cubicBezTo>
                    <a:cubicBezTo>
                      <a:pt x="401" y="3704"/>
                      <a:pt x="834" y="3537"/>
                      <a:pt x="1301" y="3470"/>
                    </a:cubicBezTo>
                    <a:cubicBezTo>
                      <a:pt x="1635" y="2736"/>
                      <a:pt x="2002" y="2036"/>
                      <a:pt x="2402" y="1335"/>
                    </a:cubicBezTo>
                    <a:cubicBezTo>
                      <a:pt x="2635" y="868"/>
                      <a:pt x="2836" y="468"/>
                      <a:pt x="310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7" name="Google Shape;1427;p48"/>
              <p:cNvSpPr/>
              <p:nvPr/>
            </p:nvSpPr>
            <p:spPr>
              <a:xfrm>
                <a:off x="3093480" y="409359"/>
                <a:ext cx="39478" cy="127171"/>
              </a:xfrm>
              <a:custGeom>
                <a:avLst/>
                <a:gdLst/>
                <a:ahLst/>
                <a:cxnLst/>
                <a:rect l="l" t="t" r="r" b="b"/>
                <a:pathLst>
                  <a:path w="1681" h="5415" extrusionOk="0">
                    <a:moveTo>
                      <a:pt x="1454" y="1"/>
                    </a:moveTo>
                    <a:cubicBezTo>
                      <a:pt x="1399" y="1"/>
                      <a:pt x="1344" y="24"/>
                      <a:pt x="1301" y="77"/>
                    </a:cubicBezTo>
                    <a:cubicBezTo>
                      <a:pt x="167" y="1444"/>
                      <a:pt x="0" y="3612"/>
                      <a:pt x="467" y="5280"/>
                    </a:cubicBezTo>
                    <a:cubicBezTo>
                      <a:pt x="498" y="5372"/>
                      <a:pt x="571" y="5415"/>
                      <a:pt x="637" y="5415"/>
                    </a:cubicBezTo>
                    <a:cubicBezTo>
                      <a:pt x="716" y="5415"/>
                      <a:pt x="786" y="5355"/>
                      <a:pt x="768" y="5247"/>
                    </a:cubicBezTo>
                    <a:cubicBezTo>
                      <a:pt x="634" y="4413"/>
                      <a:pt x="634" y="3546"/>
                      <a:pt x="801" y="2645"/>
                    </a:cubicBezTo>
                    <a:cubicBezTo>
                      <a:pt x="934" y="1778"/>
                      <a:pt x="1301" y="1044"/>
                      <a:pt x="1635" y="243"/>
                    </a:cubicBezTo>
                    <a:cubicBezTo>
                      <a:pt x="1681" y="107"/>
                      <a:pt x="1570" y="1"/>
                      <a:pt x="14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8" name="Google Shape;1428;p48"/>
              <p:cNvSpPr/>
              <p:nvPr/>
            </p:nvSpPr>
            <p:spPr>
              <a:xfrm>
                <a:off x="3082513" y="311755"/>
                <a:ext cx="206057" cy="460870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19624" extrusionOk="0">
                    <a:moveTo>
                      <a:pt x="5771" y="263"/>
                    </a:moveTo>
                    <a:cubicBezTo>
                      <a:pt x="5238" y="1230"/>
                      <a:pt x="4737" y="2264"/>
                      <a:pt x="4304" y="3299"/>
                    </a:cubicBezTo>
                    <a:cubicBezTo>
                      <a:pt x="4170" y="3098"/>
                      <a:pt x="4103" y="2731"/>
                      <a:pt x="3970" y="2465"/>
                    </a:cubicBezTo>
                    <a:cubicBezTo>
                      <a:pt x="3770" y="2064"/>
                      <a:pt x="3503" y="1697"/>
                      <a:pt x="3269" y="1297"/>
                    </a:cubicBezTo>
                    <a:cubicBezTo>
                      <a:pt x="3970" y="697"/>
                      <a:pt x="4837" y="263"/>
                      <a:pt x="5738" y="263"/>
                    </a:cubicBezTo>
                    <a:close/>
                    <a:moveTo>
                      <a:pt x="5971" y="363"/>
                    </a:moveTo>
                    <a:cubicBezTo>
                      <a:pt x="6972" y="430"/>
                      <a:pt x="7439" y="1097"/>
                      <a:pt x="7639" y="1964"/>
                    </a:cubicBezTo>
                    <a:lnTo>
                      <a:pt x="7606" y="1964"/>
                    </a:lnTo>
                    <a:cubicBezTo>
                      <a:pt x="7072" y="2231"/>
                      <a:pt x="6572" y="2465"/>
                      <a:pt x="6071" y="2731"/>
                    </a:cubicBezTo>
                    <a:cubicBezTo>
                      <a:pt x="5638" y="2932"/>
                      <a:pt x="5137" y="3365"/>
                      <a:pt x="4670" y="3465"/>
                    </a:cubicBezTo>
                    <a:cubicBezTo>
                      <a:pt x="4668" y="3465"/>
                      <a:pt x="4666" y="3465"/>
                      <a:pt x="4664" y="3465"/>
                    </a:cubicBezTo>
                    <a:lnTo>
                      <a:pt x="4664" y="3465"/>
                    </a:lnTo>
                    <a:cubicBezTo>
                      <a:pt x="5089" y="2420"/>
                      <a:pt x="5514" y="1376"/>
                      <a:pt x="5971" y="363"/>
                    </a:cubicBezTo>
                    <a:close/>
                    <a:moveTo>
                      <a:pt x="3136" y="1431"/>
                    </a:moveTo>
                    <a:cubicBezTo>
                      <a:pt x="3570" y="2131"/>
                      <a:pt x="3937" y="2865"/>
                      <a:pt x="4170" y="3632"/>
                    </a:cubicBezTo>
                    <a:cubicBezTo>
                      <a:pt x="3803" y="4599"/>
                      <a:pt x="3503" y="5567"/>
                      <a:pt x="3236" y="6501"/>
                    </a:cubicBezTo>
                    <a:cubicBezTo>
                      <a:pt x="3236" y="6467"/>
                      <a:pt x="3169" y="6434"/>
                      <a:pt x="3136" y="6367"/>
                    </a:cubicBezTo>
                    <a:cubicBezTo>
                      <a:pt x="2936" y="6067"/>
                      <a:pt x="2836" y="5700"/>
                      <a:pt x="2736" y="5333"/>
                    </a:cubicBezTo>
                    <a:cubicBezTo>
                      <a:pt x="2402" y="4633"/>
                      <a:pt x="2069" y="3899"/>
                      <a:pt x="1668" y="3232"/>
                    </a:cubicBezTo>
                    <a:cubicBezTo>
                      <a:pt x="1668" y="3232"/>
                      <a:pt x="1735" y="3165"/>
                      <a:pt x="1735" y="3132"/>
                    </a:cubicBezTo>
                    <a:cubicBezTo>
                      <a:pt x="2069" y="2565"/>
                      <a:pt x="2569" y="1931"/>
                      <a:pt x="3136" y="1431"/>
                    </a:cubicBezTo>
                    <a:close/>
                    <a:moveTo>
                      <a:pt x="7606" y="2198"/>
                    </a:moveTo>
                    <a:lnTo>
                      <a:pt x="7606" y="2198"/>
                    </a:lnTo>
                    <a:cubicBezTo>
                      <a:pt x="7706" y="3132"/>
                      <a:pt x="7539" y="4366"/>
                      <a:pt x="7339" y="5200"/>
                    </a:cubicBezTo>
                    <a:cubicBezTo>
                      <a:pt x="6772" y="5300"/>
                      <a:pt x="6138" y="5467"/>
                      <a:pt x="5538" y="5734"/>
                    </a:cubicBezTo>
                    <a:cubicBezTo>
                      <a:pt x="5271" y="5867"/>
                      <a:pt x="4937" y="6034"/>
                      <a:pt x="4637" y="6134"/>
                    </a:cubicBezTo>
                    <a:cubicBezTo>
                      <a:pt x="4337" y="6267"/>
                      <a:pt x="3970" y="6601"/>
                      <a:pt x="3636" y="6701"/>
                    </a:cubicBezTo>
                    <a:cubicBezTo>
                      <a:pt x="3570" y="6734"/>
                      <a:pt x="3503" y="6734"/>
                      <a:pt x="3436" y="6734"/>
                    </a:cubicBezTo>
                    <a:cubicBezTo>
                      <a:pt x="3736" y="5767"/>
                      <a:pt x="4003" y="4800"/>
                      <a:pt x="4404" y="3899"/>
                    </a:cubicBezTo>
                    <a:cubicBezTo>
                      <a:pt x="5438" y="3265"/>
                      <a:pt x="6472" y="2698"/>
                      <a:pt x="7606" y="2198"/>
                    </a:cubicBezTo>
                    <a:close/>
                    <a:moveTo>
                      <a:pt x="1635" y="3399"/>
                    </a:moveTo>
                    <a:cubicBezTo>
                      <a:pt x="2102" y="4599"/>
                      <a:pt x="2636" y="5767"/>
                      <a:pt x="3136" y="6968"/>
                    </a:cubicBezTo>
                    <a:cubicBezTo>
                      <a:pt x="2969" y="7535"/>
                      <a:pt x="2836" y="8069"/>
                      <a:pt x="2736" y="8602"/>
                    </a:cubicBezTo>
                    <a:cubicBezTo>
                      <a:pt x="2602" y="9069"/>
                      <a:pt x="2502" y="9536"/>
                      <a:pt x="2436" y="9970"/>
                    </a:cubicBezTo>
                    <a:cubicBezTo>
                      <a:pt x="2069" y="9837"/>
                      <a:pt x="2002" y="9703"/>
                      <a:pt x="1802" y="9303"/>
                    </a:cubicBezTo>
                    <a:cubicBezTo>
                      <a:pt x="1635" y="8969"/>
                      <a:pt x="1435" y="8702"/>
                      <a:pt x="1335" y="8402"/>
                    </a:cubicBezTo>
                    <a:cubicBezTo>
                      <a:pt x="1101" y="7935"/>
                      <a:pt x="801" y="7468"/>
                      <a:pt x="501" y="7035"/>
                    </a:cubicBezTo>
                    <a:cubicBezTo>
                      <a:pt x="634" y="5734"/>
                      <a:pt x="1001" y="4533"/>
                      <a:pt x="1635" y="3399"/>
                    </a:cubicBezTo>
                    <a:close/>
                    <a:moveTo>
                      <a:pt x="7306" y="5467"/>
                    </a:moveTo>
                    <a:cubicBezTo>
                      <a:pt x="7306" y="5533"/>
                      <a:pt x="7272" y="5600"/>
                      <a:pt x="7272" y="5634"/>
                    </a:cubicBezTo>
                    <a:cubicBezTo>
                      <a:pt x="6905" y="6868"/>
                      <a:pt x="6338" y="7969"/>
                      <a:pt x="5771" y="9103"/>
                    </a:cubicBezTo>
                    <a:cubicBezTo>
                      <a:pt x="5271" y="9236"/>
                      <a:pt x="4771" y="9370"/>
                      <a:pt x="4270" y="9570"/>
                    </a:cubicBezTo>
                    <a:cubicBezTo>
                      <a:pt x="4003" y="9636"/>
                      <a:pt x="3770" y="9770"/>
                      <a:pt x="3503" y="9870"/>
                    </a:cubicBezTo>
                    <a:cubicBezTo>
                      <a:pt x="3219" y="10023"/>
                      <a:pt x="3150" y="10090"/>
                      <a:pt x="3004" y="10090"/>
                    </a:cubicBezTo>
                    <a:cubicBezTo>
                      <a:pt x="2928" y="10090"/>
                      <a:pt x="2830" y="10071"/>
                      <a:pt x="2669" y="10037"/>
                    </a:cubicBezTo>
                    <a:cubicBezTo>
                      <a:pt x="2769" y="9636"/>
                      <a:pt x="2802" y="9303"/>
                      <a:pt x="2903" y="8936"/>
                    </a:cubicBezTo>
                    <a:cubicBezTo>
                      <a:pt x="3003" y="8335"/>
                      <a:pt x="3136" y="7768"/>
                      <a:pt x="3303" y="7201"/>
                    </a:cubicBezTo>
                    <a:lnTo>
                      <a:pt x="3336" y="7201"/>
                    </a:lnTo>
                    <a:cubicBezTo>
                      <a:pt x="4604" y="6401"/>
                      <a:pt x="5905" y="5867"/>
                      <a:pt x="7306" y="5467"/>
                    </a:cubicBezTo>
                    <a:close/>
                    <a:moveTo>
                      <a:pt x="434" y="7235"/>
                    </a:moveTo>
                    <a:cubicBezTo>
                      <a:pt x="768" y="7969"/>
                      <a:pt x="1168" y="8669"/>
                      <a:pt x="1568" y="9403"/>
                    </a:cubicBezTo>
                    <a:cubicBezTo>
                      <a:pt x="1735" y="9670"/>
                      <a:pt x="1969" y="10404"/>
                      <a:pt x="2302" y="10604"/>
                    </a:cubicBezTo>
                    <a:cubicBezTo>
                      <a:pt x="2169" y="11438"/>
                      <a:pt x="2069" y="12272"/>
                      <a:pt x="1969" y="13139"/>
                    </a:cubicBezTo>
                    <a:cubicBezTo>
                      <a:pt x="1502" y="12605"/>
                      <a:pt x="1101" y="12105"/>
                      <a:pt x="634" y="11571"/>
                    </a:cubicBezTo>
                    <a:cubicBezTo>
                      <a:pt x="467" y="10470"/>
                      <a:pt x="334" y="9370"/>
                      <a:pt x="401" y="8235"/>
                    </a:cubicBezTo>
                    <a:cubicBezTo>
                      <a:pt x="401" y="7902"/>
                      <a:pt x="401" y="7568"/>
                      <a:pt x="434" y="7235"/>
                    </a:cubicBezTo>
                    <a:close/>
                    <a:moveTo>
                      <a:pt x="5638" y="9403"/>
                    </a:moveTo>
                    <a:lnTo>
                      <a:pt x="5638" y="9403"/>
                    </a:lnTo>
                    <a:cubicBezTo>
                      <a:pt x="5404" y="9837"/>
                      <a:pt x="5171" y="10270"/>
                      <a:pt x="4937" y="10737"/>
                    </a:cubicBezTo>
                    <a:cubicBezTo>
                      <a:pt x="4570" y="11438"/>
                      <a:pt x="4170" y="12138"/>
                      <a:pt x="3837" y="12872"/>
                    </a:cubicBezTo>
                    <a:cubicBezTo>
                      <a:pt x="3269" y="12939"/>
                      <a:pt x="2736" y="13206"/>
                      <a:pt x="2302" y="13573"/>
                    </a:cubicBezTo>
                    <a:cubicBezTo>
                      <a:pt x="2335" y="12605"/>
                      <a:pt x="2436" y="11638"/>
                      <a:pt x="2636" y="10704"/>
                    </a:cubicBezTo>
                    <a:cubicBezTo>
                      <a:pt x="2769" y="10637"/>
                      <a:pt x="2836" y="10570"/>
                      <a:pt x="2969" y="10537"/>
                    </a:cubicBezTo>
                    <a:cubicBezTo>
                      <a:pt x="3903" y="10103"/>
                      <a:pt x="4637" y="9636"/>
                      <a:pt x="5638" y="9403"/>
                    </a:cubicBezTo>
                    <a:close/>
                    <a:moveTo>
                      <a:pt x="734" y="11871"/>
                    </a:moveTo>
                    <a:lnTo>
                      <a:pt x="734" y="11871"/>
                    </a:lnTo>
                    <a:cubicBezTo>
                      <a:pt x="1135" y="12438"/>
                      <a:pt x="1568" y="12939"/>
                      <a:pt x="1969" y="13472"/>
                    </a:cubicBezTo>
                    <a:cubicBezTo>
                      <a:pt x="1835" y="14640"/>
                      <a:pt x="1835" y="15774"/>
                      <a:pt x="1902" y="16908"/>
                    </a:cubicBezTo>
                    <a:cubicBezTo>
                      <a:pt x="1468" y="15240"/>
                      <a:pt x="1001" y="13573"/>
                      <a:pt x="734" y="11871"/>
                    </a:cubicBezTo>
                    <a:close/>
                    <a:moveTo>
                      <a:pt x="3670" y="13106"/>
                    </a:moveTo>
                    <a:cubicBezTo>
                      <a:pt x="2936" y="14807"/>
                      <a:pt x="2335" y="16541"/>
                      <a:pt x="2202" y="18409"/>
                    </a:cubicBezTo>
                    <a:cubicBezTo>
                      <a:pt x="2169" y="18276"/>
                      <a:pt x="2169" y="18142"/>
                      <a:pt x="2135" y="18042"/>
                    </a:cubicBezTo>
                    <a:cubicBezTo>
                      <a:pt x="2169" y="17976"/>
                      <a:pt x="2169" y="17976"/>
                      <a:pt x="2135" y="17909"/>
                    </a:cubicBezTo>
                    <a:cubicBezTo>
                      <a:pt x="2135" y="16508"/>
                      <a:pt x="2135" y="15140"/>
                      <a:pt x="2202" y="13806"/>
                    </a:cubicBezTo>
                    <a:cubicBezTo>
                      <a:pt x="2302" y="13806"/>
                      <a:pt x="2335" y="13773"/>
                      <a:pt x="2335" y="13673"/>
                    </a:cubicBezTo>
                    <a:cubicBezTo>
                      <a:pt x="2802" y="13439"/>
                      <a:pt x="3203" y="13239"/>
                      <a:pt x="3670" y="13106"/>
                    </a:cubicBezTo>
                    <a:close/>
                    <a:moveTo>
                      <a:pt x="5784" y="0"/>
                    </a:moveTo>
                    <a:cubicBezTo>
                      <a:pt x="4888" y="0"/>
                      <a:pt x="3890" y="460"/>
                      <a:pt x="3103" y="1097"/>
                    </a:cubicBezTo>
                    <a:cubicBezTo>
                      <a:pt x="968" y="2765"/>
                      <a:pt x="101" y="5567"/>
                      <a:pt x="34" y="8169"/>
                    </a:cubicBezTo>
                    <a:cubicBezTo>
                      <a:pt x="0" y="11838"/>
                      <a:pt x="1235" y="15741"/>
                      <a:pt x="2269" y="19277"/>
                    </a:cubicBezTo>
                    <a:lnTo>
                      <a:pt x="2269" y="19410"/>
                    </a:lnTo>
                    <a:cubicBezTo>
                      <a:pt x="2269" y="19443"/>
                      <a:pt x="2269" y="19477"/>
                      <a:pt x="2302" y="19477"/>
                    </a:cubicBezTo>
                    <a:lnTo>
                      <a:pt x="2302" y="19577"/>
                    </a:lnTo>
                    <a:cubicBezTo>
                      <a:pt x="2302" y="19607"/>
                      <a:pt x="2343" y="19623"/>
                      <a:pt x="2384" y="19623"/>
                    </a:cubicBezTo>
                    <a:cubicBezTo>
                      <a:pt x="2435" y="19623"/>
                      <a:pt x="2487" y="19599"/>
                      <a:pt x="2469" y="19543"/>
                    </a:cubicBezTo>
                    <a:lnTo>
                      <a:pt x="2502" y="19477"/>
                    </a:lnTo>
                    <a:cubicBezTo>
                      <a:pt x="2569" y="19477"/>
                      <a:pt x="2569" y="19443"/>
                      <a:pt x="2569" y="19410"/>
                    </a:cubicBezTo>
                    <a:cubicBezTo>
                      <a:pt x="2502" y="17108"/>
                      <a:pt x="3236" y="15040"/>
                      <a:pt x="4170" y="13039"/>
                    </a:cubicBezTo>
                    <a:lnTo>
                      <a:pt x="4404" y="13039"/>
                    </a:lnTo>
                    <a:cubicBezTo>
                      <a:pt x="4504" y="13039"/>
                      <a:pt x="4470" y="12805"/>
                      <a:pt x="4337" y="12805"/>
                    </a:cubicBezTo>
                    <a:lnTo>
                      <a:pt x="4270" y="12805"/>
                    </a:lnTo>
                    <a:cubicBezTo>
                      <a:pt x="4704" y="11905"/>
                      <a:pt x="5204" y="10971"/>
                      <a:pt x="5671" y="10070"/>
                    </a:cubicBezTo>
                    <a:cubicBezTo>
                      <a:pt x="6939" y="7668"/>
                      <a:pt x="8773" y="4433"/>
                      <a:pt x="7839" y="1631"/>
                    </a:cubicBezTo>
                    <a:cubicBezTo>
                      <a:pt x="7458" y="452"/>
                      <a:pt x="6671" y="0"/>
                      <a:pt x="57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9" name="Google Shape;1429;p48"/>
              <p:cNvSpPr/>
              <p:nvPr/>
            </p:nvSpPr>
            <p:spPr>
              <a:xfrm>
                <a:off x="3183568" y="490265"/>
                <a:ext cx="54086" cy="125363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5338" extrusionOk="0">
                    <a:moveTo>
                      <a:pt x="2302" y="1"/>
                    </a:moveTo>
                    <a:lnTo>
                      <a:pt x="2302" y="1"/>
                    </a:lnTo>
                    <a:cubicBezTo>
                      <a:pt x="935" y="1101"/>
                      <a:pt x="34" y="2769"/>
                      <a:pt x="34" y="4704"/>
                    </a:cubicBezTo>
                    <a:cubicBezTo>
                      <a:pt x="34" y="5038"/>
                      <a:pt x="1" y="5271"/>
                      <a:pt x="134" y="5338"/>
                    </a:cubicBezTo>
                    <a:cubicBezTo>
                      <a:pt x="534" y="4704"/>
                      <a:pt x="1001" y="4137"/>
                      <a:pt x="1468" y="3603"/>
                    </a:cubicBezTo>
                    <a:cubicBezTo>
                      <a:pt x="1869" y="2436"/>
                      <a:pt x="2069" y="1268"/>
                      <a:pt x="230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0" name="Google Shape;1430;p48"/>
              <p:cNvSpPr/>
              <p:nvPr/>
            </p:nvSpPr>
            <p:spPr>
              <a:xfrm>
                <a:off x="3194536" y="571358"/>
                <a:ext cx="82291" cy="45068"/>
              </a:xfrm>
              <a:custGeom>
                <a:avLst/>
                <a:gdLst/>
                <a:ahLst/>
                <a:cxnLst/>
                <a:rect l="l" t="t" r="r" b="b"/>
                <a:pathLst>
                  <a:path w="3504" h="1919" extrusionOk="0">
                    <a:moveTo>
                      <a:pt x="2888" y="1"/>
                    </a:moveTo>
                    <a:cubicBezTo>
                      <a:pt x="2263" y="1"/>
                      <a:pt x="1646" y="157"/>
                      <a:pt x="1068" y="484"/>
                    </a:cubicBezTo>
                    <a:cubicBezTo>
                      <a:pt x="701" y="984"/>
                      <a:pt x="334" y="1418"/>
                      <a:pt x="1" y="1918"/>
                    </a:cubicBezTo>
                    <a:cubicBezTo>
                      <a:pt x="367" y="1918"/>
                      <a:pt x="1135" y="1484"/>
                      <a:pt x="1402" y="1351"/>
                    </a:cubicBezTo>
                    <a:cubicBezTo>
                      <a:pt x="2169" y="1017"/>
                      <a:pt x="2869" y="584"/>
                      <a:pt x="3503" y="50"/>
                    </a:cubicBezTo>
                    <a:cubicBezTo>
                      <a:pt x="3298" y="17"/>
                      <a:pt x="3092" y="1"/>
                      <a:pt x="2888" y="1"/>
                    </a:cubicBezTo>
                    <a:close/>
                  </a:path>
                </a:pathLst>
              </a:custGeom>
              <a:solidFill>
                <a:srgbClr val="5E8F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1" name="Google Shape;1431;p48"/>
              <p:cNvSpPr/>
              <p:nvPr/>
            </p:nvSpPr>
            <p:spPr>
              <a:xfrm>
                <a:off x="3227438" y="513773"/>
                <a:ext cx="94034" cy="59558"/>
              </a:xfrm>
              <a:custGeom>
                <a:avLst/>
                <a:gdLst/>
                <a:ahLst/>
                <a:cxnLst/>
                <a:rect l="l" t="t" r="r" b="b"/>
                <a:pathLst>
                  <a:path w="4004" h="2536" extrusionOk="0">
                    <a:moveTo>
                      <a:pt x="2602" y="0"/>
                    </a:moveTo>
                    <a:cubicBezTo>
                      <a:pt x="1635" y="768"/>
                      <a:pt x="801" y="1635"/>
                      <a:pt x="1" y="2535"/>
                    </a:cubicBezTo>
                    <a:cubicBezTo>
                      <a:pt x="512" y="2358"/>
                      <a:pt x="1009" y="2254"/>
                      <a:pt x="1520" y="2254"/>
                    </a:cubicBezTo>
                    <a:cubicBezTo>
                      <a:pt x="1776" y="2254"/>
                      <a:pt x="2035" y="2280"/>
                      <a:pt x="2302" y="2335"/>
                    </a:cubicBezTo>
                    <a:cubicBezTo>
                      <a:pt x="2336" y="2302"/>
                      <a:pt x="2336" y="2302"/>
                      <a:pt x="2402" y="2302"/>
                    </a:cubicBezTo>
                    <a:cubicBezTo>
                      <a:pt x="3036" y="1768"/>
                      <a:pt x="3536" y="1034"/>
                      <a:pt x="4003" y="301"/>
                    </a:cubicBezTo>
                    <a:cubicBezTo>
                      <a:pt x="3503" y="167"/>
                      <a:pt x="3069" y="100"/>
                      <a:pt x="260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2" name="Google Shape;1432;p48"/>
              <p:cNvSpPr/>
              <p:nvPr/>
            </p:nvSpPr>
            <p:spPr>
              <a:xfrm>
                <a:off x="3227438" y="459711"/>
                <a:ext cx="68177" cy="103428"/>
              </a:xfrm>
              <a:custGeom>
                <a:avLst/>
                <a:gdLst/>
                <a:ahLst/>
                <a:cxnLst/>
                <a:rect l="l" t="t" r="r" b="b"/>
                <a:pathLst>
                  <a:path w="2903" h="4404" extrusionOk="0">
                    <a:moveTo>
                      <a:pt x="2903" y="1"/>
                    </a:moveTo>
                    <a:lnTo>
                      <a:pt x="2903" y="1"/>
                    </a:lnTo>
                    <a:cubicBezTo>
                      <a:pt x="2002" y="268"/>
                      <a:pt x="1168" y="668"/>
                      <a:pt x="468" y="1202"/>
                    </a:cubicBezTo>
                    <a:cubicBezTo>
                      <a:pt x="501" y="1202"/>
                      <a:pt x="501" y="1202"/>
                      <a:pt x="501" y="1268"/>
                    </a:cubicBezTo>
                    <a:cubicBezTo>
                      <a:pt x="568" y="2302"/>
                      <a:pt x="334" y="3403"/>
                      <a:pt x="1" y="4404"/>
                    </a:cubicBezTo>
                    <a:cubicBezTo>
                      <a:pt x="768" y="3537"/>
                      <a:pt x="1568" y="2769"/>
                      <a:pt x="2402" y="1969"/>
                    </a:cubicBezTo>
                    <a:cubicBezTo>
                      <a:pt x="2669" y="1335"/>
                      <a:pt x="2803" y="668"/>
                      <a:pt x="29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3" name="Google Shape;1433;p48"/>
              <p:cNvSpPr/>
              <p:nvPr/>
            </p:nvSpPr>
            <p:spPr>
              <a:xfrm>
                <a:off x="3292468" y="466756"/>
                <a:ext cx="56411" cy="47815"/>
              </a:xfrm>
              <a:custGeom>
                <a:avLst/>
                <a:gdLst/>
                <a:ahLst/>
                <a:cxnLst/>
                <a:rect l="l" t="t" r="r" b="b"/>
                <a:pathLst>
                  <a:path w="2402" h="2036" extrusionOk="0">
                    <a:moveTo>
                      <a:pt x="2402" y="1"/>
                    </a:moveTo>
                    <a:lnTo>
                      <a:pt x="2402" y="1"/>
                    </a:lnTo>
                    <a:cubicBezTo>
                      <a:pt x="1568" y="535"/>
                      <a:pt x="734" y="1168"/>
                      <a:pt x="0" y="1802"/>
                    </a:cubicBezTo>
                    <a:cubicBezTo>
                      <a:pt x="434" y="1869"/>
                      <a:pt x="867" y="1969"/>
                      <a:pt x="1334" y="2036"/>
                    </a:cubicBezTo>
                    <a:cubicBezTo>
                      <a:pt x="1735" y="1435"/>
                      <a:pt x="2135" y="701"/>
                      <a:pt x="240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4" name="Google Shape;1434;p48"/>
              <p:cNvSpPr/>
              <p:nvPr/>
            </p:nvSpPr>
            <p:spPr>
              <a:xfrm>
                <a:off x="3292468" y="455483"/>
                <a:ext cx="60333" cy="44997"/>
              </a:xfrm>
              <a:custGeom>
                <a:avLst/>
                <a:gdLst/>
                <a:ahLst/>
                <a:cxnLst/>
                <a:rect l="l" t="t" r="r" b="b"/>
                <a:pathLst>
                  <a:path w="2569" h="1916" extrusionOk="0">
                    <a:moveTo>
                      <a:pt x="1823" y="0"/>
                    </a:moveTo>
                    <a:cubicBezTo>
                      <a:pt x="1292" y="0"/>
                      <a:pt x="755" y="67"/>
                      <a:pt x="234" y="181"/>
                    </a:cubicBezTo>
                    <a:cubicBezTo>
                      <a:pt x="267" y="781"/>
                      <a:pt x="200" y="1348"/>
                      <a:pt x="0" y="1915"/>
                    </a:cubicBezTo>
                    <a:cubicBezTo>
                      <a:pt x="834" y="1215"/>
                      <a:pt x="1701" y="614"/>
                      <a:pt x="2569" y="47"/>
                    </a:cubicBezTo>
                    <a:cubicBezTo>
                      <a:pt x="2323" y="15"/>
                      <a:pt x="2073" y="0"/>
                      <a:pt x="18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5" name="Google Shape;1435;p48"/>
              <p:cNvSpPr/>
              <p:nvPr/>
            </p:nvSpPr>
            <p:spPr>
              <a:xfrm>
                <a:off x="3194536" y="572533"/>
                <a:ext cx="82291" cy="45443"/>
              </a:xfrm>
              <a:custGeom>
                <a:avLst/>
                <a:gdLst/>
                <a:ahLst/>
                <a:cxnLst/>
                <a:rect l="l" t="t" r="r" b="b"/>
                <a:pathLst>
                  <a:path w="3504" h="1935" extrusionOk="0">
                    <a:moveTo>
                      <a:pt x="3169" y="0"/>
                    </a:moveTo>
                    <a:cubicBezTo>
                      <a:pt x="2336" y="634"/>
                      <a:pt x="1468" y="1101"/>
                      <a:pt x="468" y="1301"/>
                    </a:cubicBezTo>
                    <a:cubicBezTo>
                      <a:pt x="301" y="1501"/>
                      <a:pt x="167" y="1701"/>
                      <a:pt x="1" y="1935"/>
                    </a:cubicBezTo>
                    <a:cubicBezTo>
                      <a:pt x="367" y="1935"/>
                      <a:pt x="1101" y="1468"/>
                      <a:pt x="1402" y="1334"/>
                    </a:cubicBezTo>
                    <a:cubicBezTo>
                      <a:pt x="2169" y="1001"/>
                      <a:pt x="2836" y="601"/>
                      <a:pt x="3503" y="33"/>
                    </a:cubicBezTo>
                    <a:cubicBezTo>
                      <a:pt x="3370" y="33"/>
                      <a:pt x="3270" y="0"/>
                      <a:pt x="3169" y="0"/>
                    </a:cubicBezTo>
                    <a:close/>
                  </a:path>
                </a:pathLst>
              </a:custGeom>
              <a:solidFill>
                <a:srgbClr val="5E8F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6" name="Google Shape;1436;p48"/>
              <p:cNvSpPr/>
              <p:nvPr/>
            </p:nvSpPr>
            <p:spPr>
              <a:xfrm>
                <a:off x="3199233" y="497756"/>
                <a:ext cx="40512" cy="70126"/>
              </a:xfrm>
              <a:custGeom>
                <a:avLst/>
                <a:gdLst/>
                <a:ahLst/>
                <a:cxnLst/>
                <a:rect l="l" t="t" r="r" b="b"/>
                <a:pathLst>
                  <a:path w="1725" h="2986" extrusionOk="0">
                    <a:moveTo>
                      <a:pt x="1489" y="0"/>
                    </a:moveTo>
                    <a:cubicBezTo>
                      <a:pt x="1462" y="0"/>
                      <a:pt x="1433" y="5"/>
                      <a:pt x="1402" y="15"/>
                    </a:cubicBezTo>
                    <a:cubicBezTo>
                      <a:pt x="501" y="482"/>
                      <a:pt x="34" y="1950"/>
                      <a:pt x="1" y="2884"/>
                    </a:cubicBezTo>
                    <a:cubicBezTo>
                      <a:pt x="22" y="2949"/>
                      <a:pt x="86" y="2985"/>
                      <a:pt x="137" y="2985"/>
                    </a:cubicBezTo>
                    <a:cubicBezTo>
                      <a:pt x="165" y="2985"/>
                      <a:pt x="189" y="2974"/>
                      <a:pt x="201" y="2951"/>
                    </a:cubicBezTo>
                    <a:cubicBezTo>
                      <a:pt x="434" y="2484"/>
                      <a:pt x="634" y="1983"/>
                      <a:pt x="835" y="1550"/>
                    </a:cubicBezTo>
                    <a:cubicBezTo>
                      <a:pt x="1101" y="1116"/>
                      <a:pt x="1502" y="716"/>
                      <a:pt x="1669" y="282"/>
                    </a:cubicBezTo>
                    <a:cubicBezTo>
                      <a:pt x="1725" y="141"/>
                      <a:pt x="1638" y="0"/>
                      <a:pt x="148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7" name="Google Shape;1437;p48"/>
              <p:cNvSpPr/>
              <p:nvPr/>
            </p:nvSpPr>
            <p:spPr>
              <a:xfrm>
                <a:off x="3165555" y="449941"/>
                <a:ext cx="200844" cy="179942"/>
              </a:xfrm>
              <a:custGeom>
                <a:avLst/>
                <a:gdLst/>
                <a:ahLst/>
                <a:cxnLst/>
                <a:rect l="l" t="t" r="r" b="b"/>
                <a:pathLst>
                  <a:path w="8552" h="7662" extrusionOk="0">
                    <a:moveTo>
                      <a:pt x="7387" y="224"/>
                    </a:moveTo>
                    <a:cubicBezTo>
                      <a:pt x="7592" y="224"/>
                      <a:pt x="7799" y="233"/>
                      <a:pt x="8006" y="250"/>
                    </a:cubicBezTo>
                    <a:cubicBezTo>
                      <a:pt x="7105" y="850"/>
                      <a:pt x="6271" y="1451"/>
                      <a:pt x="5438" y="2151"/>
                    </a:cubicBezTo>
                    <a:cubicBezTo>
                      <a:pt x="5604" y="1584"/>
                      <a:pt x="5738" y="1017"/>
                      <a:pt x="5671" y="417"/>
                    </a:cubicBezTo>
                    <a:cubicBezTo>
                      <a:pt x="6215" y="293"/>
                      <a:pt x="6796" y="224"/>
                      <a:pt x="7387" y="224"/>
                    </a:cubicBezTo>
                    <a:close/>
                    <a:moveTo>
                      <a:pt x="7906" y="717"/>
                    </a:moveTo>
                    <a:cubicBezTo>
                      <a:pt x="7539" y="1384"/>
                      <a:pt x="7205" y="2085"/>
                      <a:pt x="6772" y="2752"/>
                    </a:cubicBezTo>
                    <a:cubicBezTo>
                      <a:pt x="6305" y="2685"/>
                      <a:pt x="5905" y="2585"/>
                      <a:pt x="5438" y="2518"/>
                    </a:cubicBezTo>
                    <a:cubicBezTo>
                      <a:pt x="6205" y="1884"/>
                      <a:pt x="7039" y="1317"/>
                      <a:pt x="7906" y="717"/>
                    </a:cubicBezTo>
                    <a:close/>
                    <a:moveTo>
                      <a:pt x="5571" y="417"/>
                    </a:moveTo>
                    <a:lnTo>
                      <a:pt x="5571" y="417"/>
                    </a:lnTo>
                    <a:cubicBezTo>
                      <a:pt x="5471" y="1084"/>
                      <a:pt x="5371" y="1751"/>
                      <a:pt x="5071" y="2385"/>
                    </a:cubicBezTo>
                    <a:cubicBezTo>
                      <a:pt x="4237" y="3119"/>
                      <a:pt x="3403" y="3919"/>
                      <a:pt x="2636" y="4820"/>
                    </a:cubicBezTo>
                    <a:cubicBezTo>
                      <a:pt x="2936" y="3819"/>
                      <a:pt x="3203" y="2718"/>
                      <a:pt x="3136" y="1684"/>
                    </a:cubicBezTo>
                    <a:lnTo>
                      <a:pt x="3136" y="1651"/>
                    </a:lnTo>
                    <a:cubicBezTo>
                      <a:pt x="3870" y="1050"/>
                      <a:pt x="4704" y="650"/>
                      <a:pt x="5571" y="417"/>
                    </a:cubicBezTo>
                    <a:close/>
                    <a:moveTo>
                      <a:pt x="5237" y="2718"/>
                    </a:moveTo>
                    <a:cubicBezTo>
                      <a:pt x="5738" y="2852"/>
                      <a:pt x="6171" y="2918"/>
                      <a:pt x="6638" y="3019"/>
                    </a:cubicBezTo>
                    <a:cubicBezTo>
                      <a:pt x="6205" y="3752"/>
                      <a:pt x="5638" y="4420"/>
                      <a:pt x="5037" y="5020"/>
                    </a:cubicBezTo>
                    <a:cubicBezTo>
                      <a:pt x="4971" y="5020"/>
                      <a:pt x="4971" y="5053"/>
                      <a:pt x="4937" y="5053"/>
                    </a:cubicBezTo>
                    <a:cubicBezTo>
                      <a:pt x="4670" y="4998"/>
                      <a:pt x="4407" y="4972"/>
                      <a:pt x="4148" y="4972"/>
                    </a:cubicBezTo>
                    <a:cubicBezTo>
                      <a:pt x="3629" y="4972"/>
                      <a:pt x="3125" y="5076"/>
                      <a:pt x="2636" y="5253"/>
                    </a:cubicBezTo>
                    <a:cubicBezTo>
                      <a:pt x="3436" y="4353"/>
                      <a:pt x="4303" y="3486"/>
                      <a:pt x="5237" y="2718"/>
                    </a:cubicBezTo>
                    <a:close/>
                    <a:moveTo>
                      <a:pt x="3069" y="1718"/>
                    </a:moveTo>
                    <a:cubicBezTo>
                      <a:pt x="2836" y="2918"/>
                      <a:pt x="2636" y="4153"/>
                      <a:pt x="2235" y="5320"/>
                    </a:cubicBezTo>
                    <a:cubicBezTo>
                      <a:pt x="1768" y="5887"/>
                      <a:pt x="1301" y="6421"/>
                      <a:pt x="901" y="7055"/>
                    </a:cubicBezTo>
                    <a:cubicBezTo>
                      <a:pt x="768" y="6988"/>
                      <a:pt x="801" y="6755"/>
                      <a:pt x="801" y="6421"/>
                    </a:cubicBezTo>
                    <a:cubicBezTo>
                      <a:pt x="801" y="4486"/>
                      <a:pt x="1702" y="2818"/>
                      <a:pt x="3069" y="1718"/>
                    </a:cubicBezTo>
                    <a:close/>
                    <a:moveTo>
                      <a:pt x="4157" y="5218"/>
                    </a:moveTo>
                    <a:cubicBezTo>
                      <a:pt x="4350" y="5218"/>
                      <a:pt x="4544" y="5230"/>
                      <a:pt x="4737" y="5253"/>
                    </a:cubicBezTo>
                    <a:cubicBezTo>
                      <a:pt x="4070" y="5821"/>
                      <a:pt x="3403" y="6221"/>
                      <a:pt x="2636" y="6554"/>
                    </a:cubicBezTo>
                    <a:cubicBezTo>
                      <a:pt x="2335" y="6688"/>
                      <a:pt x="1601" y="7155"/>
                      <a:pt x="1235" y="7155"/>
                    </a:cubicBezTo>
                    <a:cubicBezTo>
                      <a:pt x="1568" y="6654"/>
                      <a:pt x="1935" y="6154"/>
                      <a:pt x="2302" y="5687"/>
                    </a:cubicBezTo>
                    <a:cubicBezTo>
                      <a:pt x="2891" y="5354"/>
                      <a:pt x="3520" y="5218"/>
                      <a:pt x="4157" y="5218"/>
                    </a:cubicBezTo>
                    <a:close/>
                    <a:moveTo>
                      <a:pt x="6867" y="0"/>
                    </a:moveTo>
                    <a:cubicBezTo>
                      <a:pt x="3041" y="0"/>
                      <a:pt x="0" y="3517"/>
                      <a:pt x="567" y="7488"/>
                    </a:cubicBezTo>
                    <a:cubicBezTo>
                      <a:pt x="567" y="7575"/>
                      <a:pt x="617" y="7662"/>
                      <a:pt x="718" y="7662"/>
                    </a:cubicBezTo>
                    <a:cubicBezTo>
                      <a:pt x="733" y="7662"/>
                      <a:pt x="750" y="7660"/>
                      <a:pt x="768" y="7655"/>
                    </a:cubicBezTo>
                    <a:cubicBezTo>
                      <a:pt x="2402" y="7088"/>
                      <a:pt x="3970" y="6388"/>
                      <a:pt x="5271" y="5220"/>
                    </a:cubicBezTo>
                    <a:cubicBezTo>
                      <a:pt x="5971" y="4586"/>
                      <a:pt x="6538" y="3852"/>
                      <a:pt x="7039" y="3019"/>
                    </a:cubicBezTo>
                    <a:cubicBezTo>
                      <a:pt x="7072" y="3019"/>
                      <a:pt x="7072" y="2985"/>
                      <a:pt x="7072" y="2985"/>
                    </a:cubicBezTo>
                    <a:cubicBezTo>
                      <a:pt x="7572" y="2085"/>
                      <a:pt x="8039" y="1184"/>
                      <a:pt x="8473" y="350"/>
                    </a:cubicBezTo>
                    <a:cubicBezTo>
                      <a:pt x="8552" y="245"/>
                      <a:pt x="8445" y="119"/>
                      <a:pt x="8330" y="119"/>
                    </a:cubicBezTo>
                    <a:cubicBezTo>
                      <a:pt x="8299" y="119"/>
                      <a:pt x="8268" y="128"/>
                      <a:pt x="8240" y="150"/>
                    </a:cubicBezTo>
                    <a:cubicBezTo>
                      <a:pt x="7774" y="48"/>
                      <a:pt x="7315" y="0"/>
                      <a:pt x="68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8" name="Google Shape;1438;p48"/>
              <p:cNvSpPr/>
              <p:nvPr/>
            </p:nvSpPr>
            <p:spPr>
              <a:xfrm>
                <a:off x="3048835" y="713537"/>
                <a:ext cx="100281" cy="37623"/>
              </a:xfrm>
              <a:custGeom>
                <a:avLst/>
                <a:gdLst/>
                <a:ahLst/>
                <a:cxnLst/>
                <a:rect l="l" t="t" r="r" b="b"/>
                <a:pathLst>
                  <a:path w="4270" h="160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234" y="834"/>
                      <a:pt x="2769" y="1301"/>
                      <a:pt x="4270" y="1602"/>
                    </a:cubicBezTo>
                    <a:cubicBezTo>
                      <a:pt x="4070" y="934"/>
                      <a:pt x="3669" y="434"/>
                      <a:pt x="3036" y="134"/>
                    </a:cubicBezTo>
                    <a:cubicBezTo>
                      <a:pt x="2002" y="134"/>
                      <a:pt x="1001" y="134"/>
                      <a:pt x="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9" name="Google Shape;1439;p48"/>
              <p:cNvSpPr/>
              <p:nvPr/>
            </p:nvSpPr>
            <p:spPr>
              <a:xfrm>
                <a:off x="3042538" y="615620"/>
                <a:ext cx="94809" cy="94363"/>
              </a:xfrm>
              <a:custGeom>
                <a:avLst/>
                <a:gdLst/>
                <a:ahLst/>
                <a:cxnLst/>
                <a:rect l="l" t="t" r="r" b="b"/>
                <a:pathLst>
                  <a:path w="4037" h="4018" extrusionOk="0">
                    <a:moveTo>
                      <a:pt x="3903" y="1"/>
                    </a:moveTo>
                    <a:cubicBezTo>
                      <a:pt x="2569" y="868"/>
                      <a:pt x="1368" y="2036"/>
                      <a:pt x="334" y="3470"/>
                    </a:cubicBezTo>
                    <a:cubicBezTo>
                      <a:pt x="201" y="3637"/>
                      <a:pt x="134" y="3804"/>
                      <a:pt x="1" y="3970"/>
                    </a:cubicBezTo>
                    <a:cubicBezTo>
                      <a:pt x="638" y="3994"/>
                      <a:pt x="1291" y="4018"/>
                      <a:pt x="1938" y="4018"/>
                    </a:cubicBezTo>
                    <a:cubicBezTo>
                      <a:pt x="2206" y="4018"/>
                      <a:pt x="2472" y="4014"/>
                      <a:pt x="2736" y="4004"/>
                    </a:cubicBezTo>
                    <a:cubicBezTo>
                      <a:pt x="3703" y="2836"/>
                      <a:pt x="4037" y="1502"/>
                      <a:pt x="39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0" name="Google Shape;1440;p48"/>
              <p:cNvSpPr/>
              <p:nvPr/>
            </p:nvSpPr>
            <p:spPr>
              <a:xfrm>
                <a:off x="3131855" y="708840"/>
                <a:ext cx="129285" cy="51479"/>
              </a:xfrm>
              <a:custGeom>
                <a:avLst/>
                <a:gdLst/>
                <a:ahLst/>
                <a:cxnLst/>
                <a:rect l="l" t="t" r="r" b="b"/>
                <a:pathLst>
                  <a:path w="5505" h="2192" extrusionOk="0">
                    <a:moveTo>
                      <a:pt x="2936" y="0"/>
                    </a:moveTo>
                    <a:cubicBezTo>
                      <a:pt x="1936" y="167"/>
                      <a:pt x="1002" y="234"/>
                      <a:pt x="1" y="300"/>
                    </a:cubicBezTo>
                    <a:cubicBezTo>
                      <a:pt x="34" y="334"/>
                      <a:pt x="101" y="401"/>
                      <a:pt x="201" y="467"/>
                    </a:cubicBezTo>
                    <a:cubicBezTo>
                      <a:pt x="601" y="834"/>
                      <a:pt x="868" y="1301"/>
                      <a:pt x="1035" y="1835"/>
                    </a:cubicBezTo>
                    <a:cubicBezTo>
                      <a:pt x="1402" y="1902"/>
                      <a:pt x="1736" y="2002"/>
                      <a:pt x="2102" y="2035"/>
                    </a:cubicBezTo>
                    <a:cubicBezTo>
                      <a:pt x="2811" y="2139"/>
                      <a:pt x="3520" y="2191"/>
                      <a:pt x="4229" y="2191"/>
                    </a:cubicBezTo>
                    <a:cubicBezTo>
                      <a:pt x="4654" y="2191"/>
                      <a:pt x="5080" y="2173"/>
                      <a:pt x="5505" y="2135"/>
                    </a:cubicBezTo>
                    <a:cubicBezTo>
                      <a:pt x="4838" y="1201"/>
                      <a:pt x="4004" y="501"/>
                      <a:pt x="29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1" name="Google Shape;1441;p48"/>
              <p:cNvSpPr/>
              <p:nvPr/>
            </p:nvSpPr>
            <p:spPr>
              <a:xfrm>
                <a:off x="3116989" y="568611"/>
                <a:ext cx="121441" cy="137105"/>
              </a:xfrm>
              <a:custGeom>
                <a:avLst/>
                <a:gdLst/>
                <a:ahLst/>
                <a:cxnLst/>
                <a:rect l="l" t="t" r="r" b="b"/>
                <a:pathLst>
                  <a:path w="5171" h="5838" extrusionOk="0">
                    <a:moveTo>
                      <a:pt x="4771" y="0"/>
                    </a:moveTo>
                    <a:lnTo>
                      <a:pt x="4771" y="0"/>
                    </a:lnTo>
                    <a:cubicBezTo>
                      <a:pt x="3436" y="401"/>
                      <a:pt x="2135" y="1001"/>
                      <a:pt x="968" y="1735"/>
                    </a:cubicBezTo>
                    <a:cubicBezTo>
                      <a:pt x="1268" y="3002"/>
                      <a:pt x="1001" y="4303"/>
                      <a:pt x="334" y="5371"/>
                    </a:cubicBezTo>
                    <a:cubicBezTo>
                      <a:pt x="167" y="5671"/>
                      <a:pt x="1" y="5771"/>
                      <a:pt x="67" y="5838"/>
                    </a:cubicBezTo>
                    <a:cubicBezTo>
                      <a:pt x="1135" y="5804"/>
                      <a:pt x="2169" y="5704"/>
                      <a:pt x="3236" y="5538"/>
                    </a:cubicBezTo>
                    <a:cubicBezTo>
                      <a:pt x="4737" y="4037"/>
                      <a:pt x="5171" y="2035"/>
                      <a:pt x="477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2" name="Google Shape;1442;p48"/>
              <p:cNvSpPr/>
              <p:nvPr/>
            </p:nvSpPr>
            <p:spPr>
              <a:xfrm>
                <a:off x="3210999" y="690028"/>
                <a:ext cx="156692" cy="66627"/>
              </a:xfrm>
              <a:custGeom>
                <a:avLst/>
                <a:gdLst/>
                <a:ahLst/>
                <a:cxnLst/>
                <a:rect l="l" t="t" r="r" b="b"/>
                <a:pathLst>
                  <a:path w="6672" h="2837" extrusionOk="0">
                    <a:moveTo>
                      <a:pt x="2969" y="1"/>
                    </a:moveTo>
                    <a:cubicBezTo>
                      <a:pt x="2001" y="301"/>
                      <a:pt x="1001" y="534"/>
                      <a:pt x="0" y="701"/>
                    </a:cubicBezTo>
                    <a:cubicBezTo>
                      <a:pt x="133" y="768"/>
                      <a:pt x="300" y="835"/>
                      <a:pt x="367" y="868"/>
                    </a:cubicBezTo>
                    <a:cubicBezTo>
                      <a:pt x="1201" y="1368"/>
                      <a:pt x="1868" y="2102"/>
                      <a:pt x="2335" y="2836"/>
                    </a:cubicBezTo>
                    <a:cubicBezTo>
                      <a:pt x="3002" y="2769"/>
                      <a:pt x="3669" y="2603"/>
                      <a:pt x="4303" y="2336"/>
                    </a:cubicBezTo>
                    <a:cubicBezTo>
                      <a:pt x="5170" y="2002"/>
                      <a:pt x="5938" y="1602"/>
                      <a:pt x="6671" y="1101"/>
                    </a:cubicBezTo>
                    <a:cubicBezTo>
                      <a:pt x="5537" y="434"/>
                      <a:pt x="4303" y="34"/>
                      <a:pt x="29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3" name="Google Shape;1443;p48"/>
              <p:cNvSpPr/>
              <p:nvPr/>
            </p:nvSpPr>
            <p:spPr>
              <a:xfrm>
                <a:off x="3203155" y="549799"/>
                <a:ext cx="133982" cy="148096"/>
              </a:xfrm>
              <a:custGeom>
                <a:avLst/>
                <a:gdLst/>
                <a:ahLst/>
                <a:cxnLst/>
                <a:rect l="l" t="t" r="r" b="b"/>
                <a:pathLst>
                  <a:path w="5705" h="6306" extrusionOk="0">
                    <a:moveTo>
                      <a:pt x="5338" y="1"/>
                    </a:moveTo>
                    <a:lnTo>
                      <a:pt x="5338" y="1"/>
                    </a:lnTo>
                    <a:cubicBezTo>
                      <a:pt x="3970" y="134"/>
                      <a:pt x="2602" y="401"/>
                      <a:pt x="1301" y="768"/>
                    </a:cubicBezTo>
                    <a:cubicBezTo>
                      <a:pt x="1768" y="2236"/>
                      <a:pt x="1602" y="3837"/>
                      <a:pt x="834" y="5171"/>
                    </a:cubicBezTo>
                    <a:cubicBezTo>
                      <a:pt x="701" y="5405"/>
                      <a:pt x="101" y="6072"/>
                      <a:pt x="0" y="6305"/>
                    </a:cubicBezTo>
                    <a:cubicBezTo>
                      <a:pt x="1101" y="6138"/>
                      <a:pt x="2169" y="5938"/>
                      <a:pt x="3269" y="5605"/>
                    </a:cubicBezTo>
                    <a:cubicBezTo>
                      <a:pt x="4670" y="3937"/>
                      <a:pt x="5705" y="2269"/>
                      <a:pt x="533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4" name="Google Shape;1444;p48"/>
              <p:cNvSpPr/>
              <p:nvPr/>
            </p:nvSpPr>
            <p:spPr>
              <a:xfrm>
                <a:off x="3289321" y="548038"/>
                <a:ext cx="151220" cy="130271"/>
              </a:xfrm>
              <a:custGeom>
                <a:avLst/>
                <a:gdLst/>
                <a:ahLst/>
                <a:cxnLst/>
                <a:rect l="l" t="t" r="r" b="b"/>
                <a:pathLst>
                  <a:path w="6439" h="5547" extrusionOk="0">
                    <a:moveTo>
                      <a:pt x="4095" y="1"/>
                    </a:moveTo>
                    <a:cubicBezTo>
                      <a:pt x="3320" y="1"/>
                      <a:pt x="2553" y="26"/>
                      <a:pt x="1802" y="76"/>
                    </a:cubicBezTo>
                    <a:cubicBezTo>
                      <a:pt x="2369" y="1577"/>
                      <a:pt x="1702" y="3245"/>
                      <a:pt x="835" y="4512"/>
                    </a:cubicBezTo>
                    <a:cubicBezTo>
                      <a:pt x="768" y="4579"/>
                      <a:pt x="201" y="5213"/>
                      <a:pt x="1" y="5546"/>
                    </a:cubicBezTo>
                    <a:cubicBezTo>
                      <a:pt x="134" y="5546"/>
                      <a:pt x="201" y="5513"/>
                      <a:pt x="334" y="5480"/>
                    </a:cubicBezTo>
                    <a:cubicBezTo>
                      <a:pt x="1802" y="4979"/>
                      <a:pt x="3136" y="4379"/>
                      <a:pt x="4437" y="3712"/>
                    </a:cubicBezTo>
                    <a:cubicBezTo>
                      <a:pt x="5305" y="2578"/>
                      <a:pt x="5838" y="1377"/>
                      <a:pt x="6439" y="76"/>
                    </a:cubicBezTo>
                    <a:cubicBezTo>
                      <a:pt x="5655" y="26"/>
                      <a:pt x="4871" y="1"/>
                      <a:pt x="409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5" name="Google Shape;1445;p48"/>
              <p:cNvSpPr/>
              <p:nvPr/>
            </p:nvSpPr>
            <p:spPr>
              <a:xfrm>
                <a:off x="3295592" y="639113"/>
                <a:ext cx="145748" cy="73672"/>
              </a:xfrm>
              <a:custGeom>
                <a:avLst/>
                <a:gdLst/>
                <a:ahLst/>
                <a:cxnLst/>
                <a:rect l="l" t="t" r="r" b="b"/>
                <a:pathLst>
                  <a:path w="6206" h="3137" extrusionOk="0">
                    <a:moveTo>
                      <a:pt x="4671" y="0"/>
                    </a:moveTo>
                    <a:cubicBezTo>
                      <a:pt x="3170" y="834"/>
                      <a:pt x="1602" y="1502"/>
                      <a:pt x="1" y="2002"/>
                    </a:cubicBezTo>
                    <a:cubicBezTo>
                      <a:pt x="368" y="2035"/>
                      <a:pt x="868" y="2035"/>
                      <a:pt x="968" y="2102"/>
                    </a:cubicBezTo>
                    <a:cubicBezTo>
                      <a:pt x="1802" y="2302"/>
                      <a:pt x="2602" y="2636"/>
                      <a:pt x="3336" y="3136"/>
                    </a:cubicBezTo>
                    <a:cubicBezTo>
                      <a:pt x="4370" y="2369"/>
                      <a:pt x="5304" y="1468"/>
                      <a:pt x="6205" y="501"/>
                    </a:cubicBezTo>
                    <a:cubicBezTo>
                      <a:pt x="5705" y="267"/>
                      <a:pt x="5238" y="34"/>
                      <a:pt x="46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6" name="Google Shape;1446;p48"/>
              <p:cNvSpPr/>
              <p:nvPr/>
            </p:nvSpPr>
            <p:spPr>
              <a:xfrm>
                <a:off x="3402918" y="549799"/>
                <a:ext cx="108923" cy="79943"/>
              </a:xfrm>
              <a:custGeom>
                <a:avLst/>
                <a:gdLst/>
                <a:ahLst/>
                <a:cxnLst/>
                <a:rect l="l" t="t" r="r" b="b"/>
                <a:pathLst>
                  <a:path w="4638" h="3404" extrusionOk="0">
                    <a:moveTo>
                      <a:pt x="1668" y="1"/>
                    </a:moveTo>
                    <a:cubicBezTo>
                      <a:pt x="1468" y="1102"/>
                      <a:pt x="935" y="2102"/>
                      <a:pt x="301" y="3003"/>
                    </a:cubicBezTo>
                    <a:cubicBezTo>
                      <a:pt x="267" y="3070"/>
                      <a:pt x="101" y="3236"/>
                      <a:pt x="1" y="3403"/>
                    </a:cubicBezTo>
                    <a:cubicBezTo>
                      <a:pt x="1602" y="2503"/>
                      <a:pt x="3136" y="1468"/>
                      <a:pt x="4637" y="334"/>
                    </a:cubicBezTo>
                    <a:cubicBezTo>
                      <a:pt x="3670" y="168"/>
                      <a:pt x="2669" y="101"/>
                      <a:pt x="166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7" name="Google Shape;1447;p48"/>
              <p:cNvSpPr/>
              <p:nvPr/>
            </p:nvSpPr>
            <p:spPr>
              <a:xfrm>
                <a:off x="3411537" y="567812"/>
                <a:ext cx="95607" cy="79943"/>
              </a:xfrm>
              <a:custGeom>
                <a:avLst/>
                <a:gdLst/>
                <a:ahLst/>
                <a:cxnLst/>
                <a:rect l="l" t="t" r="r" b="b"/>
                <a:pathLst>
                  <a:path w="4071" h="3404" extrusionOk="0">
                    <a:moveTo>
                      <a:pt x="4070" y="1"/>
                    </a:moveTo>
                    <a:cubicBezTo>
                      <a:pt x="2836" y="1068"/>
                      <a:pt x="1468" y="2036"/>
                      <a:pt x="0" y="2870"/>
                    </a:cubicBezTo>
                    <a:cubicBezTo>
                      <a:pt x="167" y="2870"/>
                      <a:pt x="334" y="2903"/>
                      <a:pt x="401" y="2903"/>
                    </a:cubicBezTo>
                    <a:cubicBezTo>
                      <a:pt x="768" y="3003"/>
                      <a:pt x="1101" y="3170"/>
                      <a:pt x="1401" y="3403"/>
                    </a:cubicBezTo>
                    <a:cubicBezTo>
                      <a:pt x="2335" y="2336"/>
                      <a:pt x="3236" y="1168"/>
                      <a:pt x="407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8" name="Google Shape;1448;p48"/>
              <p:cNvSpPr/>
              <p:nvPr/>
            </p:nvSpPr>
            <p:spPr>
              <a:xfrm>
                <a:off x="3108863" y="579249"/>
                <a:ext cx="149341" cy="82973"/>
              </a:xfrm>
              <a:custGeom>
                <a:avLst/>
                <a:gdLst/>
                <a:ahLst/>
                <a:cxnLst/>
                <a:rect l="l" t="t" r="r" b="b"/>
                <a:pathLst>
                  <a:path w="6359" h="3533" extrusionOk="0">
                    <a:moveTo>
                      <a:pt x="6024" y="0"/>
                    </a:moveTo>
                    <a:cubicBezTo>
                      <a:pt x="6000" y="0"/>
                      <a:pt x="5976" y="5"/>
                      <a:pt x="5950" y="14"/>
                    </a:cubicBezTo>
                    <a:cubicBezTo>
                      <a:pt x="3782" y="615"/>
                      <a:pt x="1781" y="1782"/>
                      <a:pt x="113" y="3283"/>
                    </a:cubicBezTo>
                    <a:cubicBezTo>
                      <a:pt x="0" y="3396"/>
                      <a:pt x="101" y="3532"/>
                      <a:pt x="215" y="3532"/>
                    </a:cubicBezTo>
                    <a:cubicBezTo>
                      <a:pt x="237" y="3532"/>
                      <a:pt x="259" y="3527"/>
                      <a:pt x="279" y="3517"/>
                    </a:cubicBezTo>
                    <a:cubicBezTo>
                      <a:pt x="2114" y="2249"/>
                      <a:pt x="4015" y="1349"/>
                      <a:pt x="6117" y="515"/>
                    </a:cubicBezTo>
                    <a:cubicBezTo>
                      <a:pt x="6358" y="394"/>
                      <a:pt x="6245" y="0"/>
                      <a:pt x="602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9" name="Google Shape;1449;p48"/>
              <p:cNvSpPr/>
              <p:nvPr/>
            </p:nvSpPr>
            <p:spPr>
              <a:xfrm>
                <a:off x="3031808" y="539137"/>
                <a:ext cx="493349" cy="229777"/>
              </a:xfrm>
              <a:custGeom>
                <a:avLst/>
                <a:gdLst/>
                <a:ahLst/>
                <a:cxnLst/>
                <a:rect l="l" t="t" r="r" b="b"/>
                <a:pathLst>
                  <a:path w="21007" h="9784" extrusionOk="0">
                    <a:moveTo>
                      <a:pt x="17470" y="421"/>
                    </a:moveTo>
                    <a:cubicBezTo>
                      <a:pt x="18471" y="521"/>
                      <a:pt x="19472" y="588"/>
                      <a:pt x="20439" y="755"/>
                    </a:cubicBezTo>
                    <a:cubicBezTo>
                      <a:pt x="18938" y="1922"/>
                      <a:pt x="17437" y="2957"/>
                      <a:pt x="15803" y="3857"/>
                    </a:cubicBezTo>
                    <a:cubicBezTo>
                      <a:pt x="15903" y="3724"/>
                      <a:pt x="16036" y="3557"/>
                      <a:pt x="16103" y="3457"/>
                    </a:cubicBezTo>
                    <a:cubicBezTo>
                      <a:pt x="16737" y="2590"/>
                      <a:pt x="17270" y="1556"/>
                      <a:pt x="17470" y="421"/>
                    </a:cubicBezTo>
                    <a:close/>
                    <a:moveTo>
                      <a:pt x="20206" y="1189"/>
                    </a:moveTo>
                    <a:lnTo>
                      <a:pt x="20206" y="1189"/>
                    </a:lnTo>
                    <a:cubicBezTo>
                      <a:pt x="19372" y="2356"/>
                      <a:pt x="18504" y="3524"/>
                      <a:pt x="17537" y="4591"/>
                    </a:cubicBezTo>
                    <a:cubicBezTo>
                      <a:pt x="17270" y="4391"/>
                      <a:pt x="16937" y="4224"/>
                      <a:pt x="16536" y="4124"/>
                    </a:cubicBezTo>
                    <a:cubicBezTo>
                      <a:pt x="16503" y="4124"/>
                      <a:pt x="16336" y="4124"/>
                      <a:pt x="16169" y="4091"/>
                    </a:cubicBezTo>
                    <a:cubicBezTo>
                      <a:pt x="17637" y="3257"/>
                      <a:pt x="19005" y="2289"/>
                      <a:pt x="20206" y="1189"/>
                    </a:cubicBezTo>
                    <a:close/>
                    <a:moveTo>
                      <a:pt x="15119" y="380"/>
                    </a:moveTo>
                    <a:cubicBezTo>
                      <a:pt x="15894" y="380"/>
                      <a:pt x="16670" y="405"/>
                      <a:pt x="17437" y="455"/>
                    </a:cubicBezTo>
                    <a:cubicBezTo>
                      <a:pt x="16837" y="1756"/>
                      <a:pt x="16336" y="2957"/>
                      <a:pt x="15436" y="4091"/>
                    </a:cubicBezTo>
                    <a:cubicBezTo>
                      <a:pt x="14135" y="4791"/>
                      <a:pt x="12767" y="5392"/>
                      <a:pt x="11333" y="5859"/>
                    </a:cubicBezTo>
                    <a:cubicBezTo>
                      <a:pt x="11233" y="5859"/>
                      <a:pt x="11133" y="5892"/>
                      <a:pt x="10999" y="5925"/>
                    </a:cubicBezTo>
                    <a:cubicBezTo>
                      <a:pt x="11233" y="5592"/>
                      <a:pt x="11766" y="4958"/>
                      <a:pt x="11833" y="4891"/>
                    </a:cubicBezTo>
                    <a:cubicBezTo>
                      <a:pt x="12667" y="3624"/>
                      <a:pt x="13401" y="1956"/>
                      <a:pt x="12800" y="455"/>
                    </a:cubicBezTo>
                    <a:cubicBezTo>
                      <a:pt x="13568" y="405"/>
                      <a:pt x="14343" y="380"/>
                      <a:pt x="15119" y="380"/>
                    </a:cubicBezTo>
                    <a:close/>
                    <a:moveTo>
                      <a:pt x="12634" y="521"/>
                    </a:moveTo>
                    <a:cubicBezTo>
                      <a:pt x="12967" y="2756"/>
                      <a:pt x="11933" y="4424"/>
                      <a:pt x="10565" y="6092"/>
                    </a:cubicBezTo>
                    <a:cubicBezTo>
                      <a:pt x="9465" y="6392"/>
                      <a:pt x="8397" y="6626"/>
                      <a:pt x="7296" y="6793"/>
                    </a:cubicBezTo>
                    <a:cubicBezTo>
                      <a:pt x="7397" y="6559"/>
                      <a:pt x="7997" y="5892"/>
                      <a:pt x="8130" y="5692"/>
                    </a:cubicBezTo>
                    <a:cubicBezTo>
                      <a:pt x="8831" y="4291"/>
                      <a:pt x="9064" y="2723"/>
                      <a:pt x="8597" y="1255"/>
                    </a:cubicBezTo>
                    <a:cubicBezTo>
                      <a:pt x="9898" y="888"/>
                      <a:pt x="11266" y="622"/>
                      <a:pt x="12634" y="521"/>
                    </a:cubicBezTo>
                    <a:close/>
                    <a:moveTo>
                      <a:pt x="8431" y="1289"/>
                    </a:moveTo>
                    <a:lnTo>
                      <a:pt x="8431" y="1289"/>
                    </a:lnTo>
                    <a:cubicBezTo>
                      <a:pt x="8831" y="3357"/>
                      <a:pt x="8397" y="5358"/>
                      <a:pt x="6896" y="6859"/>
                    </a:cubicBezTo>
                    <a:cubicBezTo>
                      <a:pt x="5829" y="6959"/>
                      <a:pt x="4795" y="7059"/>
                      <a:pt x="3727" y="7093"/>
                    </a:cubicBezTo>
                    <a:cubicBezTo>
                      <a:pt x="3727" y="7026"/>
                      <a:pt x="3827" y="6926"/>
                      <a:pt x="3994" y="6626"/>
                    </a:cubicBezTo>
                    <a:cubicBezTo>
                      <a:pt x="4661" y="5558"/>
                      <a:pt x="4928" y="4257"/>
                      <a:pt x="4628" y="3057"/>
                    </a:cubicBezTo>
                    <a:cubicBezTo>
                      <a:pt x="5795" y="2289"/>
                      <a:pt x="7096" y="1722"/>
                      <a:pt x="8431" y="1289"/>
                    </a:cubicBezTo>
                    <a:close/>
                    <a:moveTo>
                      <a:pt x="4494" y="3090"/>
                    </a:moveTo>
                    <a:cubicBezTo>
                      <a:pt x="4628" y="4591"/>
                      <a:pt x="4294" y="5925"/>
                      <a:pt x="3327" y="7093"/>
                    </a:cubicBezTo>
                    <a:cubicBezTo>
                      <a:pt x="3063" y="7103"/>
                      <a:pt x="2797" y="7107"/>
                      <a:pt x="2529" y="7107"/>
                    </a:cubicBezTo>
                    <a:cubicBezTo>
                      <a:pt x="1882" y="7107"/>
                      <a:pt x="1229" y="7083"/>
                      <a:pt x="592" y="7059"/>
                    </a:cubicBezTo>
                    <a:cubicBezTo>
                      <a:pt x="725" y="6893"/>
                      <a:pt x="792" y="6726"/>
                      <a:pt x="925" y="6559"/>
                    </a:cubicBezTo>
                    <a:cubicBezTo>
                      <a:pt x="1959" y="5125"/>
                      <a:pt x="3160" y="4024"/>
                      <a:pt x="4494" y="3090"/>
                    </a:cubicBezTo>
                    <a:close/>
                    <a:moveTo>
                      <a:pt x="15936" y="4257"/>
                    </a:moveTo>
                    <a:cubicBezTo>
                      <a:pt x="16470" y="4291"/>
                      <a:pt x="16970" y="4524"/>
                      <a:pt x="17470" y="4758"/>
                    </a:cubicBezTo>
                    <a:cubicBezTo>
                      <a:pt x="16603" y="5725"/>
                      <a:pt x="15636" y="6626"/>
                      <a:pt x="14602" y="7393"/>
                    </a:cubicBezTo>
                    <a:cubicBezTo>
                      <a:pt x="13834" y="6893"/>
                      <a:pt x="13101" y="6559"/>
                      <a:pt x="12200" y="6359"/>
                    </a:cubicBezTo>
                    <a:cubicBezTo>
                      <a:pt x="12100" y="6359"/>
                      <a:pt x="11566" y="6292"/>
                      <a:pt x="11233" y="6259"/>
                    </a:cubicBezTo>
                    <a:cubicBezTo>
                      <a:pt x="12834" y="5725"/>
                      <a:pt x="14402" y="5058"/>
                      <a:pt x="15936" y="4257"/>
                    </a:cubicBezTo>
                    <a:close/>
                    <a:moveTo>
                      <a:pt x="725" y="7426"/>
                    </a:moveTo>
                    <a:lnTo>
                      <a:pt x="725" y="7426"/>
                    </a:lnTo>
                    <a:cubicBezTo>
                      <a:pt x="1726" y="7526"/>
                      <a:pt x="2727" y="7560"/>
                      <a:pt x="3761" y="7560"/>
                    </a:cubicBezTo>
                    <a:cubicBezTo>
                      <a:pt x="4328" y="7860"/>
                      <a:pt x="4795" y="8360"/>
                      <a:pt x="4995" y="9028"/>
                    </a:cubicBezTo>
                    <a:cubicBezTo>
                      <a:pt x="3494" y="8727"/>
                      <a:pt x="1993" y="8260"/>
                      <a:pt x="725" y="7426"/>
                    </a:cubicBezTo>
                    <a:close/>
                    <a:moveTo>
                      <a:pt x="10632" y="6426"/>
                    </a:moveTo>
                    <a:cubicBezTo>
                      <a:pt x="11966" y="6426"/>
                      <a:pt x="13201" y="6793"/>
                      <a:pt x="14335" y="7526"/>
                    </a:cubicBezTo>
                    <a:cubicBezTo>
                      <a:pt x="13601" y="8027"/>
                      <a:pt x="12800" y="8427"/>
                      <a:pt x="11966" y="8761"/>
                    </a:cubicBezTo>
                    <a:cubicBezTo>
                      <a:pt x="11299" y="9028"/>
                      <a:pt x="10666" y="9194"/>
                      <a:pt x="9998" y="9261"/>
                    </a:cubicBezTo>
                    <a:cubicBezTo>
                      <a:pt x="9498" y="8460"/>
                      <a:pt x="8831" y="7793"/>
                      <a:pt x="7997" y="7293"/>
                    </a:cubicBezTo>
                    <a:cubicBezTo>
                      <a:pt x="7930" y="7260"/>
                      <a:pt x="7763" y="7226"/>
                      <a:pt x="7630" y="7126"/>
                    </a:cubicBezTo>
                    <a:cubicBezTo>
                      <a:pt x="8631" y="6959"/>
                      <a:pt x="9631" y="6726"/>
                      <a:pt x="10632" y="6426"/>
                    </a:cubicBezTo>
                    <a:close/>
                    <a:moveTo>
                      <a:pt x="7230" y="7226"/>
                    </a:moveTo>
                    <a:cubicBezTo>
                      <a:pt x="8264" y="7727"/>
                      <a:pt x="9098" y="8427"/>
                      <a:pt x="9765" y="9361"/>
                    </a:cubicBezTo>
                    <a:cubicBezTo>
                      <a:pt x="9340" y="9399"/>
                      <a:pt x="8914" y="9417"/>
                      <a:pt x="8491" y="9417"/>
                    </a:cubicBezTo>
                    <a:cubicBezTo>
                      <a:pt x="7785" y="9417"/>
                      <a:pt x="7084" y="9365"/>
                      <a:pt x="6396" y="9261"/>
                    </a:cubicBezTo>
                    <a:cubicBezTo>
                      <a:pt x="6062" y="9194"/>
                      <a:pt x="5662" y="9128"/>
                      <a:pt x="5295" y="9061"/>
                    </a:cubicBezTo>
                    <a:cubicBezTo>
                      <a:pt x="5128" y="8527"/>
                      <a:pt x="4895" y="8060"/>
                      <a:pt x="4461" y="7693"/>
                    </a:cubicBezTo>
                    <a:cubicBezTo>
                      <a:pt x="4428" y="7593"/>
                      <a:pt x="4328" y="7560"/>
                      <a:pt x="4261" y="7526"/>
                    </a:cubicBezTo>
                    <a:cubicBezTo>
                      <a:pt x="5262" y="7460"/>
                      <a:pt x="6229" y="7393"/>
                      <a:pt x="7230" y="7226"/>
                    </a:cubicBezTo>
                    <a:close/>
                    <a:moveTo>
                      <a:pt x="15109" y="1"/>
                    </a:moveTo>
                    <a:cubicBezTo>
                      <a:pt x="9222" y="1"/>
                      <a:pt x="3170" y="1620"/>
                      <a:pt x="291" y="7126"/>
                    </a:cubicBezTo>
                    <a:cubicBezTo>
                      <a:pt x="282" y="7124"/>
                      <a:pt x="272" y="7123"/>
                      <a:pt x="263" y="7123"/>
                    </a:cubicBezTo>
                    <a:cubicBezTo>
                      <a:pt x="110" y="7123"/>
                      <a:pt x="1" y="7366"/>
                      <a:pt x="158" y="7460"/>
                    </a:cubicBezTo>
                    <a:cubicBezTo>
                      <a:pt x="1793" y="8694"/>
                      <a:pt x="3894" y="9128"/>
                      <a:pt x="5829" y="9528"/>
                    </a:cubicBezTo>
                    <a:cubicBezTo>
                      <a:pt x="6726" y="9685"/>
                      <a:pt x="7616" y="9783"/>
                      <a:pt x="8498" y="9783"/>
                    </a:cubicBezTo>
                    <a:cubicBezTo>
                      <a:pt x="9486" y="9783"/>
                      <a:pt x="10464" y="9661"/>
                      <a:pt x="11433" y="9361"/>
                    </a:cubicBezTo>
                    <a:cubicBezTo>
                      <a:pt x="15669" y="8027"/>
                      <a:pt x="18471" y="4224"/>
                      <a:pt x="20940" y="755"/>
                    </a:cubicBezTo>
                    <a:cubicBezTo>
                      <a:pt x="21006" y="622"/>
                      <a:pt x="20940" y="521"/>
                      <a:pt x="20806" y="455"/>
                    </a:cubicBezTo>
                    <a:cubicBezTo>
                      <a:pt x="19007" y="180"/>
                      <a:pt x="17067" y="1"/>
                      <a:pt x="151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450" name="Google Shape;1450;p48"/>
          <p:cNvGrpSpPr/>
          <p:nvPr/>
        </p:nvGrpSpPr>
        <p:grpSpPr>
          <a:xfrm rot="-1536861">
            <a:off x="14930" y="3636807"/>
            <a:ext cx="1432285" cy="1329196"/>
            <a:chOff x="678655" y="1286475"/>
            <a:chExt cx="1216012" cy="1128489"/>
          </a:xfrm>
        </p:grpSpPr>
        <p:sp>
          <p:nvSpPr>
            <p:cNvPr id="1451" name="Google Shape;1451;p48"/>
            <p:cNvSpPr/>
            <p:nvPr/>
          </p:nvSpPr>
          <p:spPr>
            <a:xfrm>
              <a:off x="678655" y="1286475"/>
              <a:ext cx="1216012" cy="1128489"/>
            </a:xfrm>
            <a:custGeom>
              <a:avLst/>
              <a:gdLst/>
              <a:ahLst/>
              <a:cxnLst/>
              <a:rect l="l" t="t" r="r" b="b"/>
              <a:pathLst>
                <a:path w="36172" h="33571" extrusionOk="0">
                  <a:moveTo>
                    <a:pt x="18201" y="0"/>
                  </a:moveTo>
                  <a:cubicBezTo>
                    <a:pt x="14598" y="0"/>
                    <a:pt x="10978" y="1092"/>
                    <a:pt x="8055" y="3236"/>
                  </a:cubicBezTo>
                  <a:cubicBezTo>
                    <a:pt x="2402" y="7370"/>
                    <a:pt x="1" y="15181"/>
                    <a:pt x="2007" y="21808"/>
                  </a:cubicBezTo>
                  <a:cubicBezTo>
                    <a:pt x="2767" y="24513"/>
                    <a:pt x="4438" y="26975"/>
                    <a:pt x="6566" y="28981"/>
                  </a:cubicBezTo>
                  <a:cubicBezTo>
                    <a:pt x="7417" y="29741"/>
                    <a:pt x="8329" y="30410"/>
                    <a:pt x="9271" y="31018"/>
                  </a:cubicBezTo>
                  <a:lnTo>
                    <a:pt x="9302" y="31018"/>
                  </a:lnTo>
                  <a:cubicBezTo>
                    <a:pt x="9545" y="31170"/>
                    <a:pt x="9758" y="31291"/>
                    <a:pt x="10001" y="31443"/>
                  </a:cubicBezTo>
                  <a:lnTo>
                    <a:pt x="10031" y="31473"/>
                  </a:lnTo>
                  <a:cubicBezTo>
                    <a:pt x="10761" y="31869"/>
                    <a:pt x="11521" y="32233"/>
                    <a:pt x="12311" y="32507"/>
                  </a:cubicBezTo>
                  <a:cubicBezTo>
                    <a:pt x="12341" y="32507"/>
                    <a:pt x="12402" y="32537"/>
                    <a:pt x="12402" y="32537"/>
                  </a:cubicBezTo>
                  <a:cubicBezTo>
                    <a:pt x="12615" y="32598"/>
                    <a:pt x="12797" y="32689"/>
                    <a:pt x="13040" y="32750"/>
                  </a:cubicBezTo>
                  <a:cubicBezTo>
                    <a:pt x="13101" y="32750"/>
                    <a:pt x="13162" y="32811"/>
                    <a:pt x="13223" y="32811"/>
                  </a:cubicBezTo>
                  <a:cubicBezTo>
                    <a:pt x="13405" y="32872"/>
                    <a:pt x="13648" y="32932"/>
                    <a:pt x="13831" y="32993"/>
                  </a:cubicBezTo>
                  <a:cubicBezTo>
                    <a:pt x="13922" y="32993"/>
                    <a:pt x="13952" y="33024"/>
                    <a:pt x="14013" y="33024"/>
                  </a:cubicBezTo>
                  <a:cubicBezTo>
                    <a:pt x="14256" y="33115"/>
                    <a:pt x="14469" y="33145"/>
                    <a:pt x="14712" y="33176"/>
                  </a:cubicBezTo>
                  <a:lnTo>
                    <a:pt x="14773" y="33176"/>
                  </a:lnTo>
                  <a:cubicBezTo>
                    <a:pt x="15046" y="33206"/>
                    <a:pt x="15320" y="33297"/>
                    <a:pt x="15594" y="33328"/>
                  </a:cubicBezTo>
                  <a:cubicBezTo>
                    <a:pt x="15624" y="33328"/>
                    <a:pt x="15654" y="33328"/>
                    <a:pt x="15746" y="33358"/>
                  </a:cubicBezTo>
                  <a:cubicBezTo>
                    <a:pt x="15958" y="33419"/>
                    <a:pt x="16141" y="33449"/>
                    <a:pt x="16384" y="33449"/>
                  </a:cubicBezTo>
                  <a:cubicBezTo>
                    <a:pt x="16445" y="33449"/>
                    <a:pt x="16536" y="33449"/>
                    <a:pt x="16657" y="33480"/>
                  </a:cubicBezTo>
                  <a:cubicBezTo>
                    <a:pt x="16840" y="33480"/>
                    <a:pt x="16992" y="33510"/>
                    <a:pt x="17174" y="33510"/>
                  </a:cubicBezTo>
                  <a:lnTo>
                    <a:pt x="18208" y="33510"/>
                  </a:lnTo>
                  <a:cubicBezTo>
                    <a:pt x="18481" y="33510"/>
                    <a:pt x="18724" y="33510"/>
                    <a:pt x="18998" y="33480"/>
                  </a:cubicBezTo>
                  <a:cubicBezTo>
                    <a:pt x="19028" y="33510"/>
                    <a:pt x="19089" y="33571"/>
                    <a:pt x="19150" y="33571"/>
                  </a:cubicBezTo>
                  <a:cubicBezTo>
                    <a:pt x="20214" y="33480"/>
                    <a:pt x="21278" y="33297"/>
                    <a:pt x="22341" y="32993"/>
                  </a:cubicBezTo>
                  <a:cubicBezTo>
                    <a:pt x="22767" y="32872"/>
                    <a:pt x="23193" y="32720"/>
                    <a:pt x="23557" y="32598"/>
                  </a:cubicBezTo>
                  <a:cubicBezTo>
                    <a:pt x="24348" y="32294"/>
                    <a:pt x="25138" y="31960"/>
                    <a:pt x="25898" y="31534"/>
                  </a:cubicBezTo>
                  <a:cubicBezTo>
                    <a:pt x="29849" y="29407"/>
                    <a:pt x="33010" y="25729"/>
                    <a:pt x="34257" y="21352"/>
                  </a:cubicBezTo>
                  <a:cubicBezTo>
                    <a:pt x="36171" y="14817"/>
                    <a:pt x="33557" y="7339"/>
                    <a:pt x="28147" y="3236"/>
                  </a:cubicBezTo>
                  <a:cubicBezTo>
                    <a:pt x="27965" y="3084"/>
                    <a:pt x="27721" y="2932"/>
                    <a:pt x="27539" y="2780"/>
                  </a:cubicBezTo>
                  <a:cubicBezTo>
                    <a:pt x="27478" y="2750"/>
                    <a:pt x="27418" y="2719"/>
                    <a:pt x="27357" y="2658"/>
                  </a:cubicBezTo>
                  <a:cubicBezTo>
                    <a:pt x="27205" y="2567"/>
                    <a:pt x="27053" y="2476"/>
                    <a:pt x="26901" y="2355"/>
                  </a:cubicBezTo>
                  <a:cubicBezTo>
                    <a:pt x="26810" y="2324"/>
                    <a:pt x="26749" y="2294"/>
                    <a:pt x="26718" y="2263"/>
                  </a:cubicBezTo>
                  <a:cubicBezTo>
                    <a:pt x="26566" y="2142"/>
                    <a:pt x="26354" y="2051"/>
                    <a:pt x="26202" y="1990"/>
                  </a:cubicBezTo>
                  <a:cubicBezTo>
                    <a:pt x="26171" y="1959"/>
                    <a:pt x="26111" y="1899"/>
                    <a:pt x="26050" y="1899"/>
                  </a:cubicBezTo>
                  <a:cubicBezTo>
                    <a:pt x="23652" y="627"/>
                    <a:pt x="20931" y="0"/>
                    <a:pt x="18201" y="0"/>
                  </a:cubicBezTo>
                  <a:close/>
                </a:path>
              </a:pathLst>
            </a:custGeom>
            <a:solidFill>
              <a:schemeClr val="accent6"/>
            </a:solidFill>
            <a:ln w="381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52" name="Google Shape;1452;p48"/>
            <p:cNvGrpSpPr/>
            <p:nvPr/>
          </p:nvGrpSpPr>
          <p:grpSpPr>
            <a:xfrm>
              <a:off x="729804" y="1325440"/>
              <a:ext cx="1119892" cy="1038455"/>
              <a:chOff x="729804" y="1325440"/>
              <a:chExt cx="1119892" cy="1038455"/>
            </a:xfrm>
          </p:grpSpPr>
          <p:sp>
            <p:nvSpPr>
              <p:cNvPr id="1453" name="Google Shape;1453;p48"/>
              <p:cNvSpPr/>
              <p:nvPr/>
            </p:nvSpPr>
            <p:spPr>
              <a:xfrm>
                <a:off x="1346496" y="1406414"/>
                <a:ext cx="466573" cy="825613"/>
              </a:xfrm>
              <a:custGeom>
                <a:avLst/>
                <a:gdLst/>
                <a:ahLst/>
                <a:cxnLst/>
                <a:rect l="l" t="t" r="r" b="b"/>
                <a:pathLst>
                  <a:path w="15108" h="26734" extrusionOk="0">
                    <a:moveTo>
                      <a:pt x="6597" y="0"/>
                    </a:moveTo>
                    <a:cubicBezTo>
                      <a:pt x="5533" y="183"/>
                      <a:pt x="4530" y="456"/>
                      <a:pt x="3497" y="821"/>
                    </a:cubicBezTo>
                    <a:cubicBezTo>
                      <a:pt x="2767" y="1095"/>
                      <a:pt x="2250" y="1277"/>
                      <a:pt x="1734" y="1854"/>
                    </a:cubicBezTo>
                    <a:cubicBezTo>
                      <a:pt x="1065" y="2645"/>
                      <a:pt x="1369" y="3557"/>
                      <a:pt x="1977" y="4286"/>
                    </a:cubicBezTo>
                    <a:cubicBezTo>
                      <a:pt x="3162" y="5684"/>
                      <a:pt x="5351" y="5806"/>
                      <a:pt x="6384" y="7447"/>
                    </a:cubicBezTo>
                    <a:cubicBezTo>
                      <a:pt x="6870" y="8237"/>
                      <a:pt x="7022" y="9271"/>
                      <a:pt x="6414" y="10031"/>
                    </a:cubicBezTo>
                    <a:cubicBezTo>
                      <a:pt x="6050" y="10487"/>
                      <a:pt x="5442" y="10639"/>
                      <a:pt x="5016" y="11003"/>
                    </a:cubicBezTo>
                    <a:cubicBezTo>
                      <a:pt x="4317" y="11581"/>
                      <a:pt x="4621" y="12280"/>
                      <a:pt x="4378" y="12979"/>
                    </a:cubicBezTo>
                    <a:cubicBezTo>
                      <a:pt x="3983" y="14013"/>
                      <a:pt x="2585" y="14165"/>
                      <a:pt x="1734" y="14712"/>
                    </a:cubicBezTo>
                    <a:cubicBezTo>
                      <a:pt x="1" y="15836"/>
                      <a:pt x="335" y="18298"/>
                      <a:pt x="670" y="20061"/>
                    </a:cubicBezTo>
                    <a:cubicBezTo>
                      <a:pt x="882" y="21125"/>
                      <a:pt x="1126" y="22159"/>
                      <a:pt x="1399" y="23162"/>
                    </a:cubicBezTo>
                    <a:cubicBezTo>
                      <a:pt x="1551" y="23678"/>
                      <a:pt x="1703" y="24195"/>
                      <a:pt x="1855" y="24682"/>
                    </a:cubicBezTo>
                    <a:cubicBezTo>
                      <a:pt x="1977" y="25046"/>
                      <a:pt x="2129" y="25958"/>
                      <a:pt x="2433" y="26140"/>
                    </a:cubicBezTo>
                    <a:lnTo>
                      <a:pt x="2493" y="26140"/>
                    </a:lnTo>
                    <a:cubicBezTo>
                      <a:pt x="2585" y="26292"/>
                      <a:pt x="2645" y="26414"/>
                      <a:pt x="2767" y="26505"/>
                    </a:cubicBezTo>
                    <a:cubicBezTo>
                      <a:pt x="2919" y="26657"/>
                      <a:pt x="3132" y="26733"/>
                      <a:pt x="3337" y="26733"/>
                    </a:cubicBezTo>
                    <a:cubicBezTo>
                      <a:pt x="3542" y="26733"/>
                      <a:pt x="3740" y="26657"/>
                      <a:pt x="3861" y="26505"/>
                    </a:cubicBezTo>
                    <a:cubicBezTo>
                      <a:pt x="4013" y="26353"/>
                      <a:pt x="4104" y="26171"/>
                      <a:pt x="4104" y="25989"/>
                    </a:cubicBezTo>
                    <a:lnTo>
                      <a:pt x="4226" y="25654"/>
                    </a:lnTo>
                    <a:cubicBezTo>
                      <a:pt x="4256" y="25593"/>
                      <a:pt x="4317" y="25441"/>
                      <a:pt x="4317" y="25411"/>
                    </a:cubicBezTo>
                    <a:cubicBezTo>
                      <a:pt x="4530" y="24985"/>
                      <a:pt x="4743" y="24621"/>
                      <a:pt x="5016" y="24165"/>
                    </a:cubicBezTo>
                    <a:cubicBezTo>
                      <a:pt x="5381" y="23557"/>
                      <a:pt x="5898" y="22979"/>
                      <a:pt x="6445" y="22493"/>
                    </a:cubicBezTo>
                    <a:cubicBezTo>
                      <a:pt x="7752" y="21338"/>
                      <a:pt x="10032" y="20426"/>
                      <a:pt x="9241" y="18359"/>
                    </a:cubicBezTo>
                    <a:cubicBezTo>
                      <a:pt x="8785" y="17143"/>
                      <a:pt x="7813" y="16292"/>
                      <a:pt x="7782" y="14925"/>
                    </a:cubicBezTo>
                    <a:cubicBezTo>
                      <a:pt x="7782" y="14824"/>
                      <a:pt x="7866" y="14765"/>
                      <a:pt x="7963" y="14765"/>
                    </a:cubicBezTo>
                    <a:cubicBezTo>
                      <a:pt x="7984" y="14765"/>
                      <a:pt x="8005" y="14767"/>
                      <a:pt x="8025" y="14773"/>
                    </a:cubicBezTo>
                    <a:lnTo>
                      <a:pt x="8025" y="14621"/>
                    </a:lnTo>
                    <a:cubicBezTo>
                      <a:pt x="8025" y="14590"/>
                      <a:pt x="8056" y="14499"/>
                      <a:pt x="8117" y="14499"/>
                    </a:cubicBezTo>
                    <a:cubicBezTo>
                      <a:pt x="11156" y="14590"/>
                      <a:pt x="10943" y="18967"/>
                      <a:pt x="13557" y="19879"/>
                    </a:cubicBezTo>
                    <a:cubicBezTo>
                      <a:pt x="13436" y="19788"/>
                      <a:pt x="13497" y="19636"/>
                      <a:pt x="13649" y="19636"/>
                    </a:cubicBezTo>
                    <a:cubicBezTo>
                      <a:pt x="14044" y="18450"/>
                      <a:pt x="14348" y="17235"/>
                      <a:pt x="14469" y="15988"/>
                    </a:cubicBezTo>
                    <a:cubicBezTo>
                      <a:pt x="15108" y="9757"/>
                      <a:pt x="12007" y="3222"/>
                      <a:pt x="659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4" name="Google Shape;1454;p48"/>
              <p:cNvSpPr/>
              <p:nvPr/>
            </p:nvSpPr>
            <p:spPr>
              <a:xfrm>
                <a:off x="777672" y="1336527"/>
                <a:ext cx="986603" cy="1017115"/>
              </a:xfrm>
              <a:custGeom>
                <a:avLst/>
                <a:gdLst/>
                <a:ahLst/>
                <a:cxnLst/>
                <a:rect l="l" t="t" r="r" b="b"/>
                <a:pathLst>
                  <a:path w="31947" h="32935" extrusionOk="0">
                    <a:moveTo>
                      <a:pt x="16673" y="1"/>
                    </a:moveTo>
                    <a:cubicBezTo>
                      <a:pt x="12997" y="1"/>
                      <a:pt x="9311" y="1153"/>
                      <a:pt x="6414" y="3388"/>
                    </a:cubicBezTo>
                    <a:cubicBezTo>
                      <a:pt x="7738" y="3388"/>
                      <a:pt x="9013" y="3484"/>
                      <a:pt x="10327" y="3484"/>
                    </a:cubicBezTo>
                    <a:cubicBezTo>
                      <a:pt x="10491" y="3484"/>
                      <a:pt x="10656" y="3482"/>
                      <a:pt x="10821" y="3479"/>
                    </a:cubicBezTo>
                    <a:cubicBezTo>
                      <a:pt x="11059" y="3479"/>
                      <a:pt x="11343" y="3443"/>
                      <a:pt x="11621" y="3443"/>
                    </a:cubicBezTo>
                    <a:cubicBezTo>
                      <a:pt x="12017" y="3443"/>
                      <a:pt x="12400" y="3517"/>
                      <a:pt x="12614" y="3874"/>
                    </a:cubicBezTo>
                    <a:cubicBezTo>
                      <a:pt x="13557" y="5516"/>
                      <a:pt x="9879" y="6397"/>
                      <a:pt x="8876" y="6579"/>
                    </a:cubicBezTo>
                    <a:cubicBezTo>
                      <a:pt x="8876" y="6610"/>
                      <a:pt x="8906" y="6610"/>
                      <a:pt x="8906" y="6610"/>
                    </a:cubicBezTo>
                    <a:cubicBezTo>
                      <a:pt x="9666" y="7643"/>
                      <a:pt x="11885" y="10652"/>
                      <a:pt x="9727" y="11473"/>
                    </a:cubicBezTo>
                    <a:cubicBezTo>
                      <a:pt x="9180" y="11716"/>
                      <a:pt x="8268" y="11412"/>
                      <a:pt x="7842" y="11899"/>
                    </a:cubicBezTo>
                    <a:cubicBezTo>
                      <a:pt x="7690" y="12142"/>
                      <a:pt x="7751" y="12446"/>
                      <a:pt x="7508" y="12659"/>
                    </a:cubicBezTo>
                    <a:cubicBezTo>
                      <a:pt x="6839" y="13297"/>
                      <a:pt x="5684" y="13054"/>
                      <a:pt x="4894" y="13236"/>
                    </a:cubicBezTo>
                    <a:cubicBezTo>
                      <a:pt x="6231" y="14938"/>
                      <a:pt x="8237" y="15972"/>
                      <a:pt x="9514" y="17704"/>
                    </a:cubicBezTo>
                    <a:cubicBezTo>
                      <a:pt x="9909" y="18251"/>
                      <a:pt x="10244" y="18829"/>
                      <a:pt x="10426" y="19467"/>
                    </a:cubicBezTo>
                    <a:cubicBezTo>
                      <a:pt x="10699" y="20409"/>
                      <a:pt x="10335" y="22051"/>
                      <a:pt x="11459" y="22476"/>
                    </a:cubicBezTo>
                    <a:cubicBezTo>
                      <a:pt x="12037" y="22659"/>
                      <a:pt x="12675" y="22476"/>
                      <a:pt x="13101" y="22993"/>
                    </a:cubicBezTo>
                    <a:cubicBezTo>
                      <a:pt x="13374" y="23388"/>
                      <a:pt x="13374" y="23875"/>
                      <a:pt x="13283" y="24300"/>
                    </a:cubicBezTo>
                    <a:cubicBezTo>
                      <a:pt x="12949" y="26033"/>
                      <a:pt x="11307" y="27826"/>
                      <a:pt x="10092" y="29042"/>
                    </a:cubicBezTo>
                    <a:cubicBezTo>
                      <a:pt x="10061" y="29072"/>
                      <a:pt x="10061" y="29072"/>
                      <a:pt x="10031" y="29072"/>
                    </a:cubicBezTo>
                    <a:cubicBezTo>
                      <a:pt x="10072" y="29175"/>
                      <a:pt x="9988" y="29250"/>
                      <a:pt x="9901" y="29250"/>
                    </a:cubicBezTo>
                    <a:cubicBezTo>
                      <a:pt x="9859" y="29250"/>
                      <a:pt x="9817" y="29233"/>
                      <a:pt x="9788" y="29194"/>
                    </a:cubicBezTo>
                    <a:cubicBezTo>
                      <a:pt x="9149" y="28312"/>
                      <a:pt x="8572" y="27431"/>
                      <a:pt x="7751" y="26732"/>
                    </a:cubicBezTo>
                    <a:cubicBezTo>
                      <a:pt x="6870" y="26002"/>
                      <a:pt x="5927" y="25607"/>
                      <a:pt x="4894" y="25151"/>
                    </a:cubicBezTo>
                    <a:cubicBezTo>
                      <a:pt x="3526" y="24543"/>
                      <a:pt x="2614" y="23631"/>
                      <a:pt x="2432" y="22112"/>
                    </a:cubicBezTo>
                    <a:cubicBezTo>
                      <a:pt x="2219" y="20440"/>
                      <a:pt x="3040" y="19467"/>
                      <a:pt x="3648" y="18069"/>
                    </a:cubicBezTo>
                    <a:cubicBezTo>
                      <a:pt x="4164" y="17157"/>
                      <a:pt x="3891" y="16428"/>
                      <a:pt x="2827" y="15881"/>
                    </a:cubicBezTo>
                    <a:cubicBezTo>
                      <a:pt x="2523" y="15850"/>
                      <a:pt x="2189" y="15820"/>
                      <a:pt x="1854" y="15820"/>
                    </a:cubicBezTo>
                    <a:cubicBezTo>
                      <a:pt x="1520" y="15789"/>
                      <a:pt x="1216" y="15789"/>
                      <a:pt x="912" y="15668"/>
                    </a:cubicBezTo>
                    <a:cubicBezTo>
                      <a:pt x="639" y="15546"/>
                      <a:pt x="395" y="15455"/>
                      <a:pt x="243" y="15242"/>
                    </a:cubicBezTo>
                    <a:lnTo>
                      <a:pt x="243" y="15242"/>
                    </a:lnTo>
                    <a:cubicBezTo>
                      <a:pt x="0" y="18191"/>
                      <a:pt x="487" y="21139"/>
                      <a:pt x="1824" y="23753"/>
                    </a:cubicBezTo>
                    <a:cubicBezTo>
                      <a:pt x="4733" y="29601"/>
                      <a:pt x="10957" y="32934"/>
                      <a:pt x="17370" y="32934"/>
                    </a:cubicBezTo>
                    <a:cubicBezTo>
                      <a:pt x="17457" y="32934"/>
                      <a:pt x="17543" y="32934"/>
                      <a:pt x="17630" y="32932"/>
                    </a:cubicBezTo>
                    <a:cubicBezTo>
                      <a:pt x="17660" y="32932"/>
                      <a:pt x="17691" y="32872"/>
                      <a:pt x="17721" y="32872"/>
                    </a:cubicBezTo>
                    <a:cubicBezTo>
                      <a:pt x="23952" y="32355"/>
                      <a:pt x="29636" y="28130"/>
                      <a:pt x="31946" y="22385"/>
                    </a:cubicBezTo>
                    <a:lnTo>
                      <a:pt x="31946" y="22385"/>
                    </a:lnTo>
                    <a:cubicBezTo>
                      <a:pt x="31921" y="22387"/>
                      <a:pt x="31895" y="22388"/>
                      <a:pt x="31870" y="22388"/>
                    </a:cubicBezTo>
                    <a:cubicBezTo>
                      <a:pt x="31048" y="22388"/>
                      <a:pt x="30292" y="21455"/>
                      <a:pt x="29879" y="20865"/>
                    </a:cubicBezTo>
                    <a:cubicBezTo>
                      <a:pt x="29423" y="20197"/>
                      <a:pt x="29180" y="19406"/>
                      <a:pt x="28663" y="18707"/>
                    </a:cubicBezTo>
                    <a:cubicBezTo>
                      <a:pt x="28520" y="18469"/>
                      <a:pt x="27421" y="17105"/>
                      <a:pt x="26838" y="17105"/>
                    </a:cubicBezTo>
                    <a:cubicBezTo>
                      <a:pt x="26678" y="17105"/>
                      <a:pt x="26557" y="17207"/>
                      <a:pt x="26505" y="17461"/>
                    </a:cubicBezTo>
                    <a:lnTo>
                      <a:pt x="26475" y="17491"/>
                    </a:lnTo>
                    <a:cubicBezTo>
                      <a:pt x="26657" y="19224"/>
                      <a:pt x="28724" y="20592"/>
                      <a:pt x="27903" y="22416"/>
                    </a:cubicBezTo>
                    <a:cubicBezTo>
                      <a:pt x="27660" y="23084"/>
                      <a:pt x="27083" y="23540"/>
                      <a:pt x="26536" y="23935"/>
                    </a:cubicBezTo>
                    <a:cubicBezTo>
                      <a:pt x="25381" y="24817"/>
                      <a:pt x="24317" y="25577"/>
                      <a:pt x="23496" y="26823"/>
                    </a:cubicBezTo>
                    <a:cubicBezTo>
                      <a:pt x="23071" y="27488"/>
                      <a:pt x="22738" y="29478"/>
                      <a:pt x="21685" y="29478"/>
                    </a:cubicBezTo>
                    <a:cubicBezTo>
                      <a:pt x="21534" y="29478"/>
                      <a:pt x="21369" y="29437"/>
                      <a:pt x="21186" y="29346"/>
                    </a:cubicBezTo>
                    <a:cubicBezTo>
                      <a:pt x="20517" y="29042"/>
                      <a:pt x="20244" y="28160"/>
                      <a:pt x="20001" y="27522"/>
                    </a:cubicBezTo>
                    <a:cubicBezTo>
                      <a:pt x="19666" y="26428"/>
                      <a:pt x="19362" y="25303"/>
                      <a:pt x="19089" y="24209"/>
                    </a:cubicBezTo>
                    <a:cubicBezTo>
                      <a:pt x="18724" y="22416"/>
                      <a:pt x="18177" y="20409"/>
                      <a:pt x="18602" y="18616"/>
                    </a:cubicBezTo>
                    <a:cubicBezTo>
                      <a:pt x="19058" y="16884"/>
                      <a:pt x="20305" y="16640"/>
                      <a:pt x="21672" y="15850"/>
                    </a:cubicBezTo>
                    <a:cubicBezTo>
                      <a:pt x="22827" y="15212"/>
                      <a:pt x="22219" y="14482"/>
                      <a:pt x="22675" y="13570"/>
                    </a:cubicBezTo>
                    <a:cubicBezTo>
                      <a:pt x="22949" y="13054"/>
                      <a:pt x="23496" y="12811"/>
                      <a:pt x="23952" y="12507"/>
                    </a:cubicBezTo>
                    <a:cubicBezTo>
                      <a:pt x="25715" y="11291"/>
                      <a:pt x="24621" y="9497"/>
                      <a:pt x="23162" y="8677"/>
                    </a:cubicBezTo>
                    <a:cubicBezTo>
                      <a:pt x="22341" y="8190"/>
                      <a:pt x="21368" y="7886"/>
                      <a:pt x="20608" y="7279"/>
                    </a:cubicBezTo>
                    <a:cubicBezTo>
                      <a:pt x="19666" y="6458"/>
                      <a:pt x="18906" y="4938"/>
                      <a:pt x="19788" y="3844"/>
                    </a:cubicBezTo>
                    <a:cubicBezTo>
                      <a:pt x="20274" y="3236"/>
                      <a:pt x="21156" y="2962"/>
                      <a:pt x="21824" y="2750"/>
                    </a:cubicBezTo>
                    <a:cubicBezTo>
                      <a:pt x="22736" y="2446"/>
                      <a:pt x="23709" y="2172"/>
                      <a:pt x="24651" y="2020"/>
                    </a:cubicBezTo>
                    <a:cubicBezTo>
                      <a:pt x="24499" y="1899"/>
                      <a:pt x="24317" y="1807"/>
                      <a:pt x="24104" y="1716"/>
                    </a:cubicBezTo>
                    <a:cubicBezTo>
                      <a:pt x="21814" y="565"/>
                      <a:pt x="19246" y="1"/>
                      <a:pt x="1667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5" name="Google Shape;1455;p48"/>
              <p:cNvSpPr/>
              <p:nvPr/>
            </p:nvSpPr>
            <p:spPr>
              <a:xfrm>
                <a:off x="784219" y="1449588"/>
                <a:ext cx="435598" cy="778208"/>
              </a:xfrm>
              <a:custGeom>
                <a:avLst/>
                <a:gdLst/>
                <a:ahLst/>
                <a:cxnLst/>
                <a:rect l="l" t="t" r="r" b="b"/>
                <a:pathLst>
                  <a:path w="14105" h="25199" extrusionOk="0">
                    <a:moveTo>
                      <a:pt x="5867" y="0"/>
                    </a:moveTo>
                    <a:cubicBezTo>
                      <a:pt x="5442" y="335"/>
                      <a:pt x="5016" y="730"/>
                      <a:pt x="4621" y="1095"/>
                    </a:cubicBezTo>
                    <a:cubicBezTo>
                      <a:pt x="2007" y="3800"/>
                      <a:pt x="366" y="7417"/>
                      <a:pt x="1" y="11186"/>
                    </a:cubicBezTo>
                    <a:cubicBezTo>
                      <a:pt x="913" y="12493"/>
                      <a:pt x="3405" y="11216"/>
                      <a:pt x="3861" y="13101"/>
                    </a:cubicBezTo>
                    <a:cubicBezTo>
                      <a:pt x="3983" y="13618"/>
                      <a:pt x="3831" y="14134"/>
                      <a:pt x="3618" y="14590"/>
                    </a:cubicBezTo>
                    <a:cubicBezTo>
                      <a:pt x="3101" y="15685"/>
                      <a:pt x="2463" y="16536"/>
                      <a:pt x="2433" y="17782"/>
                    </a:cubicBezTo>
                    <a:cubicBezTo>
                      <a:pt x="2402" y="19119"/>
                      <a:pt x="2949" y="20214"/>
                      <a:pt x="4104" y="20913"/>
                    </a:cubicBezTo>
                    <a:cubicBezTo>
                      <a:pt x="4864" y="21308"/>
                      <a:pt x="5685" y="21551"/>
                      <a:pt x="6445" y="21976"/>
                    </a:cubicBezTo>
                    <a:cubicBezTo>
                      <a:pt x="7752" y="22676"/>
                      <a:pt x="8998" y="23831"/>
                      <a:pt x="9667" y="25198"/>
                    </a:cubicBezTo>
                    <a:cubicBezTo>
                      <a:pt x="10336" y="24408"/>
                      <a:pt x="14105" y="20244"/>
                      <a:pt x="12098" y="19302"/>
                    </a:cubicBezTo>
                    <a:cubicBezTo>
                      <a:pt x="11582" y="19089"/>
                      <a:pt x="10974" y="19332"/>
                      <a:pt x="10427" y="18876"/>
                    </a:cubicBezTo>
                    <a:cubicBezTo>
                      <a:pt x="10153" y="18663"/>
                      <a:pt x="10032" y="18329"/>
                      <a:pt x="9971" y="17964"/>
                    </a:cubicBezTo>
                    <a:cubicBezTo>
                      <a:pt x="9819" y="17296"/>
                      <a:pt x="9910" y="16596"/>
                      <a:pt x="9728" y="15928"/>
                    </a:cubicBezTo>
                    <a:cubicBezTo>
                      <a:pt x="9424" y="14894"/>
                      <a:pt x="8755" y="14074"/>
                      <a:pt x="8025" y="13344"/>
                    </a:cubicBezTo>
                    <a:cubicBezTo>
                      <a:pt x="6810" y="12128"/>
                      <a:pt x="5351" y="11216"/>
                      <a:pt x="4287" y="9849"/>
                    </a:cubicBezTo>
                    <a:cubicBezTo>
                      <a:pt x="4196" y="9727"/>
                      <a:pt x="4256" y="9575"/>
                      <a:pt x="4378" y="9545"/>
                    </a:cubicBezTo>
                    <a:lnTo>
                      <a:pt x="4408" y="9514"/>
                    </a:lnTo>
                    <a:cubicBezTo>
                      <a:pt x="5107" y="8998"/>
                      <a:pt x="6050" y="9393"/>
                      <a:pt x="6718" y="8937"/>
                    </a:cubicBezTo>
                    <a:cubicBezTo>
                      <a:pt x="7266" y="8542"/>
                      <a:pt x="7022" y="8025"/>
                      <a:pt x="7509" y="7721"/>
                    </a:cubicBezTo>
                    <a:cubicBezTo>
                      <a:pt x="7700" y="7612"/>
                      <a:pt x="7917" y="7582"/>
                      <a:pt x="8142" y="7582"/>
                    </a:cubicBezTo>
                    <a:cubicBezTo>
                      <a:pt x="8405" y="7582"/>
                      <a:pt x="8678" y="7622"/>
                      <a:pt x="8932" y="7622"/>
                    </a:cubicBezTo>
                    <a:cubicBezTo>
                      <a:pt x="9426" y="7622"/>
                      <a:pt x="9846" y="7469"/>
                      <a:pt x="9971" y="6566"/>
                    </a:cubicBezTo>
                    <a:cubicBezTo>
                      <a:pt x="10123" y="5441"/>
                      <a:pt x="8937" y="4013"/>
                      <a:pt x="8329" y="3162"/>
                    </a:cubicBezTo>
                    <a:cubicBezTo>
                      <a:pt x="8238" y="3070"/>
                      <a:pt x="8329" y="2979"/>
                      <a:pt x="8390" y="2918"/>
                    </a:cubicBezTo>
                    <a:cubicBezTo>
                      <a:pt x="8329" y="2858"/>
                      <a:pt x="8329" y="2675"/>
                      <a:pt x="8481" y="2615"/>
                    </a:cubicBezTo>
                    <a:cubicBezTo>
                      <a:pt x="9272" y="2402"/>
                      <a:pt x="10457" y="2219"/>
                      <a:pt x="11126" y="1672"/>
                    </a:cubicBezTo>
                    <a:cubicBezTo>
                      <a:pt x="11551" y="1368"/>
                      <a:pt x="12190" y="456"/>
                      <a:pt x="11369" y="183"/>
                    </a:cubicBezTo>
                    <a:cubicBezTo>
                      <a:pt x="11301" y="168"/>
                      <a:pt x="11221" y="162"/>
                      <a:pt x="11135" y="162"/>
                    </a:cubicBezTo>
                    <a:cubicBezTo>
                      <a:pt x="10877" y="162"/>
                      <a:pt x="10563" y="213"/>
                      <a:pt x="10336" y="213"/>
                    </a:cubicBezTo>
                    <a:cubicBezTo>
                      <a:pt x="9877" y="213"/>
                      <a:pt x="9413" y="219"/>
                      <a:pt x="8949" y="219"/>
                    </a:cubicBezTo>
                    <a:cubicBezTo>
                      <a:pt x="7904" y="219"/>
                      <a:pt x="6856" y="190"/>
                      <a:pt x="586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6" name="Google Shape;1456;p48"/>
              <p:cNvSpPr/>
              <p:nvPr/>
            </p:nvSpPr>
            <p:spPr>
              <a:xfrm>
                <a:off x="812384" y="1400330"/>
                <a:ext cx="346841" cy="499216"/>
              </a:xfrm>
              <a:custGeom>
                <a:avLst/>
                <a:gdLst/>
                <a:ahLst/>
                <a:cxnLst/>
                <a:rect l="l" t="t" r="r" b="b"/>
                <a:pathLst>
                  <a:path w="11231" h="16165" extrusionOk="0">
                    <a:moveTo>
                      <a:pt x="10054" y="1"/>
                    </a:moveTo>
                    <a:cubicBezTo>
                      <a:pt x="9998" y="1"/>
                      <a:pt x="9940" y="5"/>
                      <a:pt x="9879" y="15"/>
                    </a:cubicBezTo>
                    <a:cubicBezTo>
                      <a:pt x="8329" y="258"/>
                      <a:pt x="6749" y="1595"/>
                      <a:pt x="5624" y="2629"/>
                    </a:cubicBezTo>
                    <a:cubicBezTo>
                      <a:pt x="4317" y="3754"/>
                      <a:pt x="3223" y="5121"/>
                      <a:pt x="2402" y="6611"/>
                    </a:cubicBezTo>
                    <a:cubicBezTo>
                      <a:pt x="791" y="9438"/>
                      <a:pt x="1" y="12933"/>
                      <a:pt x="548" y="16125"/>
                    </a:cubicBezTo>
                    <a:cubicBezTo>
                      <a:pt x="548" y="16150"/>
                      <a:pt x="569" y="16165"/>
                      <a:pt x="593" y="16165"/>
                    </a:cubicBezTo>
                    <a:cubicBezTo>
                      <a:pt x="628" y="16165"/>
                      <a:pt x="670" y="16135"/>
                      <a:pt x="670" y="16064"/>
                    </a:cubicBezTo>
                    <a:cubicBezTo>
                      <a:pt x="882" y="12842"/>
                      <a:pt x="1794" y="9954"/>
                      <a:pt x="3557" y="7310"/>
                    </a:cubicBezTo>
                    <a:cubicBezTo>
                      <a:pt x="4408" y="6094"/>
                      <a:pt x="5381" y="4939"/>
                      <a:pt x="6536" y="3997"/>
                    </a:cubicBezTo>
                    <a:cubicBezTo>
                      <a:pt x="7782" y="2933"/>
                      <a:pt x="9272" y="2386"/>
                      <a:pt x="10548" y="1474"/>
                    </a:cubicBezTo>
                    <a:cubicBezTo>
                      <a:pt x="11231" y="990"/>
                      <a:pt x="10875" y="1"/>
                      <a:pt x="1005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7" name="Google Shape;1457;p48"/>
              <p:cNvSpPr/>
              <p:nvPr/>
            </p:nvSpPr>
            <p:spPr>
              <a:xfrm>
                <a:off x="729804" y="1325440"/>
                <a:ext cx="1119892" cy="1038455"/>
              </a:xfrm>
              <a:custGeom>
                <a:avLst/>
                <a:gdLst/>
                <a:ahLst/>
                <a:cxnLst/>
                <a:rect l="l" t="t" r="r" b="b"/>
                <a:pathLst>
                  <a:path w="36263" h="33626" extrusionOk="0">
                    <a:moveTo>
                      <a:pt x="7690" y="4020"/>
                    </a:moveTo>
                    <a:cubicBezTo>
                      <a:pt x="8702" y="4206"/>
                      <a:pt x="9729" y="4266"/>
                      <a:pt x="10750" y="4266"/>
                    </a:cubicBezTo>
                    <a:cubicBezTo>
                      <a:pt x="11231" y="4266"/>
                      <a:pt x="11712" y="4253"/>
                      <a:pt x="12189" y="4233"/>
                    </a:cubicBezTo>
                    <a:cubicBezTo>
                      <a:pt x="12417" y="4233"/>
                      <a:pt x="12730" y="4182"/>
                      <a:pt x="12975" y="4182"/>
                    </a:cubicBezTo>
                    <a:cubicBezTo>
                      <a:pt x="13057" y="4182"/>
                      <a:pt x="13131" y="4188"/>
                      <a:pt x="13192" y="4203"/>
                    </a:cubicBezTo>
                    <a:cubicBezTo>
                      <a:pt x="14043" y="4476"/>
                      <a:pt x="13405" y="5388"/>
                      <a:pt x="12979" y="5692"/>
                    </a:cubicBezTo>
                    <a:cubicBezTo>
                      <a:pt x="12280" y="6239"/>
                      <a:pt x="11155" y="6452"/>
                      <a:pt x="10304" y="6635"/>
                    </a:cubicBezTo>
                    <a:cubicBezTo>
                      <a:pt x="10122" y="6695"/>
                      <a:pt x="10152" y="6878"/>
                      <a:pt x="10243" y="6938"/>
                    </a:cubicBezTo>
                    <a:cubicBezTo>
                      <a:pt x="10152" y="6999"/>
                      <a:pt x="10091" y="7060"/>
                      <a:pt x="10152" y="7182"/>
                    </a:cubicBezTo>
                    <a:cubicBezTo>
                      <a:pt x="10760" y="8033"/>
                      <a:pt x="11946" y="9461"/>
                      <a:pt x="11794" y="10586"/>
                    </a:cubicBezTo>
                    <a:cubicBezTo>
                      <a:pt x="11669" y="11489"/>
                      <a:pt x="11249" y="11642"/>
                      <a:pt x="10759" y="11642"/>
                    </a:cubicBezTo>
                    <a:cubicBezTo>
                      <a:pt x="10507" y="11642"/>
                      <a:pt x="10237" y="11602"/>
                      <a:pt x="9979" y="11602"/>
                    </a:cubicBezTo>
                    <a:cubicBezTo>
                      <a:pt x="9758" y="11602"/>
                      <a:pt x="9546" y="11632"/>
                      <a:pt x="9362" y="11741"/>
                    </a:cubicBezTo>
                    <a:cubicBezTo>
                      <a:pt x="8876" y="12045"/>
                      <a:pt x="9088" y="12592"/>
                      <a:pt x="8572" y="12957"/>
                    </a:cubicBezTo>
                    <a:cubicBezTo>
                      <a:pt x="7873" y="13413"/>
                      <a:pt x="6961" y="13018"/>
                      <a:pt x="6262" y="13534"/>
                    </a:cubicBezTo>
                    <a:cubicBezTo>
                      <a:pt x="6201" y="13534"/>
                      <a:pt x="6201" y="13534"/>
                      <a:pt x="6201" y="13565"/>
                    </a:cubicBezTo>
                    <a:cubicBezTo>
                      <a:pt x="6140" y="13595"/>
                      <a:pt x="6049" y="13747"/>
                      <a:pt x="6140" y="13869"/>
                    </a:cubicBezTo>
                    <a:cubicBezTo>
                      <a:pt x="7204" y="15236"/>
                      <a:pt x="8632" y="16148"/>
                      <a:pt x="9848" y="17364"/>
                    </a:cubicBezTo>
                    <a:cubicBezTo>
                      <a:pt x="10578" y="18094"/>
                      <a:pt x="11277" y="18914"/>
                      <a:pt x="11581" y="19948"/>
                    </a:cubicBezTo>
                    <a:cubicBezTo>
                      <a:pt x="11763" y="20616"/>
                      <a:pt x="11642" y="21316"/>
                      <a:pt x="11794" y="21984"/>
                    </a:cubicBezTo>
                    <a:cubicBezTo>
                      <a:pt x="11885" y="22349"/>
                      <a:pt x="11976" y="22683"/>
                      <a:pt x="12249" y="22896"/>
                    </a:cubicBezTo>
                    <a:cubicBezTo>
                      <a:pt x="12736" y="23322"/>
                      <a:pt x="13344" y="23109"/>
                      <a:pt x="13860" y="23322"/>
                    </a:cubicBezTo>
                    <a:cubicBezTo>
                      <a:pt x="15867" y="24264"/>
                      <a:pt x="12098" y="28428"/>
                      <a:pt x="11429" y="29218"/>
                    </a:cubicBezTo>
                    <a:cubicBezTo>
                      <a:pt x="10760" y="27851"/>
                      <a:pt x="9514" y="26696"/>
                      <a:pt x="8298" y="25996"/>
                    </a:cubicBezTo>
                    <a:cubicBezTo>
                      <a:pt x="7538" y="25571"/>
                      <a:pt x="6657" y="25328"/>
                      <a:pt x="5927" y="24933"/>
                    </a:cubicBezTo>
                    <a:cubicBezTo>
                      <a:pt x="4772" y="24234"/>
                      <a:pt x="4225" y="23139"/>
                      <a:pt x="4255" y="21802"/>
                    </a:cubicBezTo>
                    <a:cubicBezTo>
                      <a:pt x="4316" y="20556"/>
                      <a:pt x="4955" y="19705"/>
                      <a:pt x="5441" y="18610"/>
                    </a:cubicBezTo>
                    <a:cubicBezTo>
                      <a:pt x="5684" y="18154"/>
                      <a:pt x="5836" y="17668"/>
                      <a:pt x="5714" y="17121"/>
                    </a:cubicBezTo>
                    <a:cubicBezTo>
                      <a:pt x="5289" y="15236"/>
                      <a:pt x="2736" y="16513"/>
                      <a:pt x="1824" y="15206"/>
                    </a:cubicBezTo>
                    <a:cubicBezTo>
                      <a:pt x="2219" y="11437"/>
                      <a:pt x="3860" y="7820"/>
                      <a:pt x="6474" y="5115"/>
                    </a:cubicBezTo>
                    <a:cubicBezTo>
                      <a:pt x="6869" y="4750"/>
                      <a:pt x="7265" y="4355"/>
                      <a:pt x="7690" y="4020"/>
                    </a:cubicBezTo>
                    <a:close/>
                    <a:moveTo>
                      <a:pt x="26627" y="2653"/>
                    </a:moveTo>
                    <a:cubicBezTo>
                      <a:pt x="31976" y="5875"/>
                      <a:pt x="35107" y="12410"/>
                      <a:pt x="34469" y="18641"/>
                    </a:cubicBezTo>
                    <a:cubicBezTo>
                      <a:pt x="34347" y="19917"/>
                      <a:pt x="34074" y="21133"/>
                      <a:pt x="33587" y="22379"/>
                    </a:cubicBezTo>
                    <a:cubicBezTo>
                      <a:pt x="33496" y="22379"/>
                      <a:pt x="33405" y="22531"/>
                      <a:pt x="33526" y="22592"/>
                    </a:cubicBezTo>
                    <a:cubicBezTo>
                      <a:pt x="30943" y="21680"/>
                      <a:pt x="31156" y="17303"/>
                      <a:pt x="28086" y="17243"/>
                    </a:cubicBezTo>
                    <a:cubicBezTo>
                      <a:pt x="28025" y="17243"/>
                      <a:pt x="27994" y="17273"/>
                      <a:pt x="27994" y="17364"/>
                    </a:cubicBezTo>
                    <a:lnTo>
                      <a:pt x="27994" y="17516"/>
                    </a:lnTo>
                    <a:cubicBezTo>
                      <a:pt x="27963" y="17500"/>
                      <a:pt x="27932" y="17493"/>
                      <a:pt x="27902" y="17493"/>
                    </a:cubicBezTo>
                    <a:cubicBezTo>
                      <a:pt x="27818" y="17493"/>
                      <a:pt x="27751" y="17555"/>
                      <a:pt x="27751" y="17668"/>
                    </a:cubicBezTo>
                    <a:cubicBezTo>
                      <a:pt x="27751" y="19036"/>
                      <a:pt x="28754" y="19857"/>
                      <a:pt x="29210" y="21072"/>
                    </a:cubicBezTo>
                    <a:cubicBezTo>
                      <a:pt x="30001" y="23170"/>
                      <a:pt x="27721" y="24082"/>
                      <a:pt x="26414" y="25206"/>
                    </a:cubicBezTo>
                    <a:cubicBezTo>
                      <a:pt x="25897" y="25723"/>
                      <a:pt x="25380" y="26270"/>
                      <a:pt x="24985" y="26878"/>
                    </a:cubicBezTo>
                    <a:cubicBezTo>
                      <a:pt x="24712" y="27273"/>
                      <a:pt x="24529" y="27638"/>
                      <a:pt x="24317" y="28063"/>
                    </a:cubicBezTo>
                    <a:cubicBezTo>
                      <a:pt x="24286" y="28094"/>
                      <a:pt x="24256" y="28246"/>
                      <a:pt x="24225" y="28307"/>
                    </a:cubicBezTo>
                    <a:lnTo>
                      <a:pt x="24104" y="28641"/>
                    </a:lnTo>
                    <a:cubicBezTo>
                      <a:pt x="24104" y="28823"/>
                      <a:pt x="24043" y="29006"/>
                      <a:pt x="23891" y="29188"/>
                    </a:cubicBezTo>
                    <a:cubicBezTo>
                      <a:pt x="23724" y="29340"/>
                      <a:pt x="23511" y="29416"/>
                      <a:pt x="23306" y="29416"/>
                    </a:cubicBezTo>
                    <a:cubicBezTo>
                      <a:pt x="23101" y="29416"/>
                      <a:pt x="22903" y="29340"/>
                      <a:pt x="22766" y="29188"/>
                    </a:cubicBezTo>
                    <a:cubicBezTo>
                      <a:pt x="22675" y="29066"/>
                      <a:pt x="22584" y="28945"/>
                      <a:pt x="22493" y="28793"/>
                    </a:cubicBezTo>
                    <a:lnTo>
                      <a:pt x="22432" y="28793"/>
                    </a:lnTo>
                    <a:cubicBezTo>
                      <a:pt x="22128" y="28550"/>
                      <a:pt x="21976" y="27699"/>
                      <a:pt x="21855" y="27334"/>
                    </a:cubicBezTo>
                    <a:cubicBezTo>
                      <a:pt x="21703" y="26848"/>
                      <a:pt x="21551" y="26331"/>
                      <a:pt x="21399" y="25814"/>
                    </a:cubicBezTo>
                    <a:cubicBezTo>
                      <a:pt x="21095" y="24811"/>
                      <a:pt x="20882" y="23778"/>
                      <a:pt x="20669" y="22714"/>
                    </a:cubicBezTo>
                    <a:cubicBezTo>
                      <a:pt x="20335" y="20951"/>
                      <a:pt x="20000" y="18489"/>
                      <a:pt x="21733" y="17364"/>
                    </a:cubicBezTo>
                    <a:cubicBezTo>
                      <a:pt x="22554" y="16817"/>
                      <a:pt x="23952" y="16665"/>
                      <a:pt x="24377" y="15632"/>
                    </a:cubicBezTo>
                    <a:cubicBezTo>
                      <a:pt x="24621" y="14933"/>
                      <a:pt x="24317" y="14294"/>
                      <a:pt x="25016" y="13686"/>
                    </a:cubicBezTo>
                    <a:cubicBezTo>
                      <a:pt x="25472" y="13291"/>
                      <a:pt x="26049" y="13139"/>
                      <a:pt x="26414" y="12683"/>
                    </a:cubicBezTo>
                    <a:cubicBezTo>
                      <a:pt x="27022" y="11923"/>
                      <a:pt x="26870" y="10890"/>
                      <a:pt x="26383" y="10100"/>
                    </a:cubicBezTo>
                    <a:cubicBezTo>
                      <a:pt x="25411" y="8458"/>
                      <a:pt x="23192" y="8367"/>
                      <a:pt x="21976" y="6938"/>
                    </a:cubicBezTo>
                    <a:cubicBezTo>
                      <a:pt x="21368" y="6239"/>
                      <a:pt x="21095" y="5328"/>
                      <a:pt x="21763" y="4507"/>
                    </a:cubicBezTo>
                    <a:cubicBezTo>
                      <a:pt x="22250" y="3960"/>
                      <a:pt x="22766" y="3747"/>
                      <a:pt x="23496" y="3504"/>
                    </a:cubicBezTo>
                    <a:cubicBezTo>
                      <a:pt x="24529" y="3139"/>
                      <a:pt x="25563" y="2896"/>
                      <a:pt x="26627" y="2653"/>
                    </a:cubicBezTo>
                    <a:close/>
                    <a:moveTo>
                      <a:pt x="18338" y="395"/>
                    </a:moveTo>
                    <a:cubicBezTo>
                      <a:pt x="20889" y="395"/>
                      <a:pt x="23434" y="947"/>
                      <a:pt x="25715" y="2075"/>
                    </a:cubicBezTo>
                    <a:cubicBezTo>
                      <a:pt x="25897" y="2197"/>
                      <a:pt x="26049" y="2258"/>
                      <a:pt x="26232" y="2379"/>
                    </a:cubicBezTo>
                    <a:cubicBezTo>
                      <a:pt x="25289" y="2531"/>
                      <a:pt x="24347" y="2774"/>
                      <a:pt x="23435" y="3109"/>
                    </a:cubicBezTo>
                    <a:cubicBezTo>
                      <a:pt x="22736" y="3352"/>
                      <a:pt x="21855" y="3595"/>
                      <a:pt x="21368" y="4203"/>
                    </a:cubicBezTo>
                    <a:cubicBezTo>
                      <a:pt x="20487" y="5358"/>
                      <a:pt x="21247" y="6878"/>
                      <a:pt x="22219" y="7638"/>
                    </a:cubicBezTo>
                    <a:cubicBezTo>
                      <a:pt x="22979" y="8245"/>
                      <a:pt x="23921" y="8549"/>
                      <a:pt x="24742" y="9036"/>
                    </a:cubicBezTo>
                    <a:cubicBezTo>
                      <a:pt x="26171" y="9917"/>
                      <a:pt x="27295" y="11650"/>
                      <a:pt x="25563" y="12866"/>
                    </a:cubicBezTo>
                    <a:cubicBezTo>
                      <a:pt x="25107" y="13200"/>
                      <a:pt x="24529" y="13413"/>
                      <a:pt x="24256" y="13929"/>
                    </a:cubicBezTo>
                    <a:cubicBezTo>
                      <a:pt x="23800" y="14811"/>
                      <a:pt x="24408" y="15571"/>
                      <a:pt x="23283" y="16209"/>
                    </a:cubicBezTo>
                    <a:cubicBezTo>
                      <a:pt x="21855" y="17030"/>
                      <a:pt x="20608" y="17243"/>
                      <a:pt x="20183" y="19006"/>
                    </a:cubicBezTo>
                    <a:cubicBezTo>
                      <a:pt x="19727" y="20799"/>
                      <a:pt x="20274" y="22835"/>
                      <a:pt x="20699" y="24568"/>
                    </a:cubicBezTo>
                    <a:cubicBezTo>
                      <a:pt x="20912" y="25723"/>
                      <a:pt x="21216" y="26817"/>
                      <a:pt x="21611" y="27881"/>
                    </a:cubicBezTo>
                    <a:cubicBezTo>
                      <a:pt x="21824" y="28519"/>
                      <a:pt x="22098" y="29370"/>
                      <a:pt x="22766" y="29705"/>
                    </a:cubicBezTo>
                    <a:cubicBezTo>
                      <a:pt x="22951" y="29797"/>
                      <a:pt x="23118" y="29838"/>
                      <a:pt x="23270" y="29838"/>
                    </a:cubicBezTo>
                    <a:cubicBezTo>
                      <a:pt x="24320" y="29838"/>
                      <a:pt x="24656" y="27876"/>
                      <a:pt x="25107" y="27212"/>
                    </a:cubicBezTo>
                    <a:cubicBezTo>
                      <a:pt x="25897" y="25936"/>
                      <a:pt x="26991" y="25176"/>
                      <a:pt x="28146" y="24325"/>
                    </a:cubicBezTo>
                    <a:cubicBezTo>
                      <a:pt x="28663" y="23899"/>
                      <a:pt x="29241" y="23443"/>
                      <a:pt x="29514" y="22805"/>
                    </a:cubicBezTo>
                    <a:cubicBezTo>
                      <a:pt x="30305" y="20920"/>
                      <a:pt x="28238" y="19553"/>
                      <a:pt x="28055" y="17850"/>
                    </a:cubicBezTo>
                    <a:cubicBezTo>
                      <a:pt x="28086" y="17850"/>
                      <a:pt x="28086" y="17850"/>
                      <a:pt x="28086" y="17820"/>
                    </a:cubicBezTo>
                    <a:cubicBezTo>
                      <a:pt x="28138" y="17563"/>
                      <a:pt x="28261" y="17461"/>
                      <a:pt x="28423" y="17461"/>
                    </a:cubicBezTo>
                    <a:cubicBezTo>
                      <a:pt x="29008" y="17461"/>
                      <a:pt x="30107" y="18804"/>
                      <a:pt x="30274" y="19066"/>
                    </a:cubicBezTo>
                    <a:cubicBezTo>
                      <a:pt x="30669" y="19765"/>
                      <a:pt x="30943" y="20556"/>
                      <a:pt x="31399" y="21224"/>
                    </a:cubicBezTo>
                    <a:cubicBezTo>
                      <a:pt x="31824" y="21832"/>
                      <a:pt x="32615" y="22744"/>
                      <a:pt x="33466" y="22744"/>
                    </a:cubicBezTo>
                    <a:cubicBezTo>
                      <a:pt x="31125" y="28489"/>
                      <a:pt x="25472" y="32744"/>
                      <a:pt x="19271" y="33291"/>
                    </a:cubicBezTo>
                    <a:cubicBezTo>
                      <a:pt x="19241" y="33291"/>
                      <a:pt x="19210" y="33291"/>
                      <a:pt x="19149" y="33322"/>
                    </a:cubicBezTo>
                    <a:cubicBezTo>
                      <a:pt x="19010" y="33325"/>
                      <a:pt x="18871" y="33327"/>
                      <a:pt x="18732" y="33327"/>
                    </a:cubicBezTo>
                    <a:cubicBezTo>
                      <a:pt x="12431" y="33327"/>
                      <a:pt x="6258" y="29972"/>
                      <a:pt x="3344" y="24173"/>
                    </a:cubicBezTo>
                    <a:cubicBezTo>
                      <a:pt x="2067" y="21528"/>
                      <a:pt x="1581" y="18580"/>
                      <a:pt x="1793" y="15662"/>
                    </a:cubicBezTo>
                    <a:lnTo>
                      <a:pt x="1793" y="15662"/>
                    </a:lnTo>
                    <a:cubicBezTo>
                      <a:pt x="1945" y="15844"/>
                      <a:pt x="2128" y="15966"/>
                      <a:pt x="2432" y="16057"/>
                    </a:cubicBezTo>
                    <a:cubicBezTo>
                      <a:pt x="2736" y="16179"/>
                      <a:pt x="3100" y="16179"/>
                      <a:pt x="3404" y="16209"/>
                    </a:cubicBezTo>
                    <a:cubicBezTo>
                      <a:pt x="3708" y="16209"/>
                      <a:pt x="4043" y="16270"/>
                      <a:pt x="4377" y="16300"/>
                    </a:cubicBezTo>
                    <a:cubicBezTo>
                      <a:pt x="5441" y="16817"/>
                      <a:pt x="5714" y="17547"/>
                      <a:pt x="5167" y="18458"/>
                    </a:cubicBezTo>
                    <a:cubicBezTo>
                      <a:pt x="4559" y="19857"/>
                      <a:pt x="3769" y="20860"/>
                      <a:pt x="3951" y="22531"/>
                    </a:cubicBezTo>
                    <a:cubicBezTo>
                      <a:pt x="4164" y="24082"/>
                      <a:pt x="5076" y="24963"/>
                      <a:pt x="6444" y="25571"/>
                    </a:cubicBezTo>
                    <a:cubicBezTo>
                      <a:pt x="7447" y="26027"/>
                      <a:pt x="8420" y="26392"/>
                      <a:pt x="9271" y="27121"/>
                    </a:cubicBezTo>
                    <a:cubicBezTo>
                      <a:pt x="10122" y="27851"/>
                      <a:pt x="10699" y="28732"/>
                      <a:pt x="11338" y="29583"/>
                    </a:cubicBezTo>
                    <a:cubicBezTo>
                      <a:pt x="11360" y="29628"/>
                      <a:pt x="11407" y="29648"/>
                      <a:pt x="11453" y="29648"/>
                    </a:cubicBezTo>
                    <a:cubicBezTo>
                      <a:pt x="11532" y="29648"/>
                      <a:pt x="11608" y="29588"/>
                      <a:pt x="11550" y="29492"/>
                    </a:cubicBezTo>
                    <a:cubicBezTo>
                      <a:pt x="11611" y="29492"/>
                      <a:pt x="11611" y="29492"/>
                      <a:pt x="11642" y="29431"/>
                    </a:cubicBezTo>
                    <a:cubicBezTo>
                      <a:pt x="12857" y="28215"/>
                      <a:pt x="14499" y="26452"/>
                      <a:pt x="14833" y="24689"/>
                    </a:cubicBezTo>
                    <a:cubicBezTo>
                      <a:pt x="14894" y="24234"/>
                      <a:pt x="14894" y="23778"/>
                      <a:pt x="14651" y="23413"/>
                    </a:cubicBezTo>
                    <a:cubicBezTo>
                      <a:pt x="14195" y="22835"/>
                      <a:pt x="13587" y="23048"/>
                      <a:pt x="13009" y="22866"/>
                    </a:cubicBezTo>
                    <a:cubicBezTo>
                      <a:pt x="11824" y="22440"/>
                      <a:pt x="12249" y="20799"/>
                      <a:pt x="11976" y="19857"/>
                    </a:cubicBezTo>
                    <a:cubicBezTo>
                      <a:pt x="11794" y="19218"/>
                      <a:pt x="11459" y="18641"/>
                      <a:pt x="11064" y="18124"/>
                    </a:cubicBezTo>
                    <a:cubicBezTo>
                      <a:pt x="9787" y="16361"/>
                      <a:pt x="7751" y="15328"/>
                      <a:pt x="6444" y="13625"/>
                    </a:cubicBezTo>
                    <a:cubicBezTo>
                      <a:pt x="7265" y="13413"/>
                      <a:pt x="8420" y="13656"/>
                      <a:pt x="9058" y="13048"/>
                    </a:cubicBezTo>
                    <a:cubicBezTo>
                      <a:pt x="9271" y="12835"/>
                      <a:pt x="9240" y="12501"/>
                      <a:pt x="9392" y="12288"/>
                    </a:cubicBezTo>
                    <a:cubicBezTo>
                      <a:pt x="9787" y="11802"/>
                      <a:pt x="10699" y="12106"/>
                      <a:pt x="11246" y="11893"/>
                    </a:cubicBezTo>
                    <a:cubicBezTo>
                      <a:pt x="13405" y="11042"/>
                      <a:pt x="11186" y="8093"/>
                      <a:pt x="10456" y="7030"/>
                    </a:cubicBezTo>
                    <a:cubicBezTo>
                      <a:pt x="10456" y="6999"/>
                      <a:pt x="10426" y="6999"/>
                      <a:pt x="10426" y="6999"/>
                    </a:cubicBezTo>
                    <a:cubicBezTo>
                      <a:pt x="11429" y="6786"/>
                      <a:pt x="15107" y="5935"/>
                      <a:pt x="14164" y="4294"/>
                    </a:cubicBezTo>
                    <a:cubicBezTo>
                      <a:pt x="13924" y="3906"/>
                      <a:pt x="13527" y="3821"/>
                      <a:pt x="13122" y="3821"/>
                    </a:cubicBezTo>
                    <a:cubicBezTo>
                      <a:pt x="12861" y="3821"/>
                      <a:pt x="12598" y="3857"/>
                      <a:pt x="12371" y="3869"/>
                    </a:cubicBezTo>
                    <a:cubicBezTo>
                      <a:pt x="12027" y="3890"/>
                      <a:pt x="11687" y="3898"/>
                      <a:pt x="11348" y="3898"/>
                    </a:cubicBezTo>
                    <a:cubicBezTo>
                      <a:pt x="10219" y="3898"/>
                      <a:pt x="9109" y="3808"/>
                      <a:pt x="7964" y="3808"/>
                    </a:cubicBezTo>
                    <a:cubicBezTo>
                      <a:pt x="10915" y="1558"/>
                      <a:pt x="14634" y="395"/>
                      <a:pt x="18338" y="395"/>
                    </a:cubicBezTo>
                    <a:close/>
                    <a:moveTo>
                      <a:pt x="18218" y="1"/>
                    </a:moveTo>
                    <a:cubicBezTo>
                      <a:pt x="14615" y="1"/>
                      <a:pt x="10998" y="1095"/>
                      <a:pt x="8055" y="3230"/>
                    </a:cubicBezTo>
                    <a:cubicBezTo>
                      <a:pt x="2401" y="7334"/>
                      <a:pt x="0" y="15145"/>
                      <a:pt x="2037" y="21802"/>
                    </a:cubicBezTo>
                    <a:cubicBezTo>
                      <a:pt x="4089" y="28596"/>
                      <a:pt x="10953" y="33575"/>
                      <a:pt x="18001" y="33575"/>
                    </a:cubicBezTo>
                    <a:cubicBezTo>
                      <a:pt x="18363" y="33575"/>
                      <a:pt x="18726" y="33561"/>
                      <a:pt x="19089" y="33535"/>
                    </a:cubicBezTo>
                    <a:cubicBezTo>
                      <a:pt x="19119" y="33595"/>
                      <a:pt x="19149" y="33626"/>
                      <a:pt x="19241" y="33626"/>
                    </a:cubicBezTo>
                    <a:cubicBezTo>
                      <a:pt x="26171" y="33079"/>
                      <a:pt x="32432" y="28124"/>
                      <a:pt x="34347" y="21437"/>
                    </a:cubicBezTo>
                    <a:cubicBezTo>
                      <a:pt x="36262" y="14872"/>
                      <a:pt x="33587" y="7394"/>
                      <a:pt x="28238" y="3291"/>
                    </a:cubicBezTo>
                    <a:cubicBezTo>
                      <a:pt x="25360" y="1080"/>
                      <a:pt x="21796" y="1"/>
                      <a:pt x="182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8" name="Google Shape;1458;p48"/>
              <p:cNvSpPr/>
              <p:nvPr/>
            </p:nvSpPr>
            <p:spPr>
              <a:xfrm>
                <a:off x="1079116" y="1713015"/>
                <a:ext cx="119114" cy="90609"/>
              </a:xfrm>
              <a:custGeom>
                <a:avLst/>
                <a:gdLst/>
                <a:ahLst/>
                <a:cxnLst/>
                <a:rect l="l" t="t" r="r" b="b"/>
                <a:pathLst>
                  <a:path w="3857" h="2934" extrusionOk="0">
                    <a:moveTo>
                      <a:pt x="1679" y="1"/>
                    </a:moveTo>
                    <a:cubicBezTo>
                      <a:pt x="382" y="1"/>
                      <a:pt x="1" y="1406"/>
                      <a:pt x="87" y="2534"/>
                    </a:cubicBezTo>
                    <a:cubicBezTo>
                      <a:pt x="118" y="2797"/>
                      <a:pt x="345" y="2934"/>
                      <a:pt x="556" y="2934"/>
                    </a:cubicBezTo>
                    <a:cubicBezTo>
                      <a:pt x="762" y="2934"/>
                      <a:pt x="953" y="2804"/>
                      <a:pt x="938" y="2534"/>
                    </a:cubicBezTo>
                    <a:cubicBezTo>
                      <a:pt x="908" y="1805"/>
                      <a:pt x="908" y="741"/>
                      <a:pt x="1881" y="741"/>
                    </a:cubicBezTo>
                    <a:cubicBezTo>
                      <a:pt x="2914" y="741"/>
                      <a:pt x="3188" y="1805"/>
                      <a:pt x="3492" y="2565"/>
                    </a:cubicBezTo>
                    <a:cubicBezTo>
                      <a:pt x="3492" y="2595"/>
                      <a:pt x="3530" y="2610"/>
                      <a:pt x="3568" y="2610"/>
                    </a:cubicBezTo>
                    <a:cubicBezTo>
                      <a:pt x="3606" y="2610"/>
                      <a:pt x="3644" y="2595"/>
                      <a:pt x="3644" y="2565"/>
                    </a:cubicBezTo>
                    <a:cubicBezTo>
                      <a:pt x="3856" y="1440"/>
                      <a:pt x="3066" y="164"/>
                      <a:pt x="1881" y="12"/>
                    </a:cubicBezTo>
                    <a:cubicBezTo>
                      <a:pt x="1811" y="4"/>
                      <a:pt x="1744" y="1"/>
                      <a:pt x="1679" y="1"/>
                    </a:cubicBezTo>
                    <a:close/>
                  </a:path>
                </a:pathLst>
              </a:custGeom>
              <a:solidFill>
                <a:srgbClr val="C400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9" name="Google Shape;1459;p48"/>
              <p:cNvSpPr/>
              <p:nvPr/>
            </p:nvSpPr>
            <p:spPr>
              <a:xfrm>
                <a:off x="1060216" y="1664376"/>
                <a:ext cx="34743" cy="32643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1057" extrusionOk="0">
                    <a:moveTo>
                      <a:pt x="883" y="0"/>
                    </a:moveTo>
                    <a:cubicBezTo>
                      <a:pt x="671" y="0"/>
                      <a:pt x="464" y="97"/>
                      <a:pt x="304" y="310"/>
                    </a:cubicBezTo>
                    <a:cubicBezTo>
                      <a:pt x="183" y="432"/>
                      <a:pt x="0" y="736"/>
                      <a:pt x="122" y="918"/>
                    </a:cubicBezTo>
                    <a:lnTo>
                      <a:pt x="122" y="948"/>
                    </a:lnTo>
                    <a:cubicBezTo>
                      <a:pt x="122" y="1017"/>
                      <a:pt x="170" y="1056"/>
                      <a:pt x="217" y="1056"/>
                    </a:cubicBezTo>
                    <a:cubicBezTo>
                      <a:pt x="254" y="1056"/>
                      <a:pt x="291" y="1032"/>
                      <a:pt x="304" y="979"/>
                    </a:cubicBezTo>
                    <a:cubicBezTo>
                      <a:pt x="335" y="948"/>
                      <a:pt x="335" y="948"/>
                      <a:pt x="335" y="918"/>
                    </a:cubicBezTo>
                    <a:cubicBezTo>
                      <a:pt x="456" y="827"/>
                      <a:pt x="487" y="675"/>
                      <a:pt x="547" y="584"/>
                    </a:cubicBezTo>
                    <a:cubicBezTo>
                      <a:pt x="669" y="432"/>
                      <a:pt x="851" y="310"/>
                      <a:pt x="1034" y="219"/>
                    </a:cubicBezTo>
                    <a:cubicBezTo>
                      <a:pt x="1125" y="188"/>
                      <a:pt x="1125" y="6"/>
                      <a:pt x="973" y="6"/>
                    </a:cubicBezTo>
                    <a:cubicBezTo>
                      <a:pt x="943" y="2"/>
                      <a:pt x="913" y="0"/>
                      <a:pt x="883" y="0"/>
                    </a:cubicBezTo>
                    <a:close/>
                  </a:path>
                </a:pathLst>
              </a:custGeom>
              <a:solidFill>
                <a:srgbClr val="C400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0" name="Google Shape;1460;p48"/>
              <p:cNvSpPr/>
              <p:nvPr/>
            </p:nvSpPr>
            <p:spPr>
              <a:xfrm>
                <a:off x="1221052" y="1766226"/>
                <a:ext cx="111424" cy="82209"/>
              </a:xfrm>
              <a:custGeom>
                <a:avLst/>
                <a:gdLst/>
                <a:ahLst/>
                <a:cxnLst/>
                <a:rect l="l" t="t" r="r" b="b"/>
                <a:pathLst>
                  <a:path w="3608" h="2662" extrusionOk="0">
                    <a:moveTo>
                      <a:pt x="2977" y="1"/>
                    </a:moveTo>
                    <a:cubicBezTo>
                      <a:pt x="2861" y="1"/>
                      <a:pt x="2745" y="118"/>
                      <a:pt x="2786" y="264"/>
                    </a:cubicBezTo>
                    <a:cubicBezTo>
                      <a:pt x="3182" y="1115"/>
                      <a:pt x="2847" y="2301"/>
                      <a:pt x="1814" y="2362"/>
                    </a:cubicBezTo>
                    <a:cubicBezTo>
                      <a:pt x="1769" y="2365"/>
                      <a:pt x="1724" y="2367"/>
                      <a:pt x="1679" y="2367"/>
                    </a:cubicBezTo>
                    <a:cubicBezTo>
                      <a:pt x="1348" y="2367"/>
                      <a:pt x="990" y="2268"/>
                      <a:pt x="750" y="2027"/>
                    </a:cubicBezTo>
                    <a:cubicBezTo>
                      <a:pt x="385" y="1632"/>
                      <a:pt x="385" y="1024"/>
                      <a:pt x="294" y="538"/>
                    </a:cubicBezTo>
                    <a:cubicBezTo>
                      <a:pt x="294" y="474"/>
                      <a:pt x="243" y="435"/>
                      <a:pt x="195" y="435"/>
                    </a:cubicBezTo>
                    <a:cubicBezTo>
                      <a:pt x="152" y="435"/>
                      <a:pt x="112" y="466"/>
                      <a:pt x="112" y="538"/>
                    </a:cubicBezTo>
                    <a:cubicBezTo>
                      <a:pt x="0" y="1625"/>
                      <a:pt x="579" y="2661"/>
                      <a:pt x="1684" y="2661"/>
                    </a:cubicBezTo>
                    <a:cubicBezTo>
                      <a:pt x="1784" y="2661"/>
                      <a:pt x="1888" y="2653"/>
                      <a:pt x="1996" y="2635"/>
                    </a:cubicBezTo>
                    <a:cubicBezTo>
                      <a:pt x="3151" y="2453"/>
                      <a:pt x="3607" y="1085"/>
                      <a:pt x="3121" y="82"/>
                    </a:cubicBezTo>
                    <a:cubicBezTo>
                      <a:pt x="3083" y="25"/>
                      <a:pt x="3030" y="1"/>
                      <a:pt x="29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1" name="Google Shape;1461;p48"/>
              <p:cNvSpPr/>
              <p:nvPr/>
            </p:nvSpPr>
            <p:spPr>
              <a:xfrm>
                <a:off x="1338066" y="1689051"/>
                <a:ext cx="120720" cy="90547"/>
              </a:xfrm>
              <a:custGeom>
                <a:avLst/>
                <a:gdLst/>
                <a:ahLst/>
                <a:cxnLst/>
                <a:rect l="l" t="t" r="r" b="b"/>
                <a:pathLst>
                  <a:path w="3909" h="2932" extrusionOk="0">
                    <a:moveTo>
                      <a:pt x="2212" y="0"/>
                    </a:moveTo>
                    <a:cubicBezTo>
                      <a:pt x="2046" y="0"/>
                      <a:pt x="1866" y="28"/>
                      <a:pt x="1672" y="89"/>
                    </a:cubicBezTo>
                    <a:cubicBezTo>
                      <a:pt x="548" y="423"/>
                      <a:pt x="0" y="1821"/>
                      <a:pt x="396" y="2885"/>
                    </a:cubicBezTo>
                    <a:cubicBezTo>
                      <a:pt x="407" y="2918"/>
                      <a:pt x="430" y="2931"/>
                      <a:pt x="455" y="2931"/>
                    </a:cubicBezTo>
                    <a:cubicBezTo>
                      <a:pt x="499" y="2931"/>
                      <a:pt x="548" y="2893"/>
                      <a:pt x="548" y="2855"/>
                    </a:cubicBezTo>
                    <a:cubicBezTo>
                      <a:pt x="700" y="2064"/>
                      <a:pt x="760" y="940"/>
                      <a:pt x="1794" y="757"/>
                    </a:cubicBezTo>
                    <a:cubicBezTo>
                      <a:pt x="1869" y="743"/>
                      <a:pt x="1939" y="737"/>
                      <a:pt x="2004" y="737"/>
                    </a:cubicBezTo>
                    <a:cubicBezTo>
                      <a:pt x="2790" y="737"/>
                      <a:pt x="2928" y="1695"/>
                      <a:pt x="3040" y="2368"/>
                    </a:cubicBezTo>
                    <a:cubicBezTo>
                      <a:pt x="3079" y="2589"/>
                      <a:pt x="3246" y="2688"/>
                      <a:pt x="3422" y="2688"/>
                    </a:cubicBezTo>
                    <a:cubicBezTo>
                      <a:pt x="3657" y="2688"/>
                      <a:pt x="3908" y="2512"/>
                      <a:pt x="3891" y="2216"/>
                    </a:cubicBezTo>
                    <a:cubicBezTo>
                      <a:pt x="3812" y="1188"/>
                      <a:pt x="3299" y="0"/>
                      <a:pt x="2212" y="0"/>
                    </a:cubicBezTo>
                    <a:close/>
                  </a:path>
                </a:pathLst>
              </a:custGeom>
              <a:solidFill>
                <a:srgbClr val="C400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2" name="Google Shape;1462;p48"/>
              <p:cNvSpPr/>
              <p:nvPr/>
            </p:nvSpPr>
            <p:spPr>
              <a:xfrm>
                <a:off x="1422560" y="1632844"/>
                <a:ext cx="37553" cy="27207"/>
              </a:xfrm>
              <a:custGeom>
                <a:avLst/>
                <a:gdLst/>
                <a:ahLst/>
                <a:cxnLst/>
                <a:rect l="l" t="t" r="r" b="b"/>
                <a:pathLst>
                  <a:path w="1216" h="881" extrusionOk="0">
                    <a:moveTo>
                      <a:pt x="360" y="0"/>
                    </a:moveTo>
                    <a:cubicBezTo>
                      <a:pt x="294" y="0"/>
                      <a:pt x="225" y="8"/>
                      <a:pt x="152" y="24"/>
                    </a:cubicBezTo>
                    <a:cubicBezTo>
                      <a:pt x="0" y="85"/>
                      <a:pt x="30" y="267"/>
                      <a:pt x="152" y="267"/>
                    </a:cubicBezTo>
                    <a:cubicBezTo>
                      <a:pt x="334" y="298"/>
                      <a:pt x="547" y="358"/>
                      <a:pt x="638" y="480"/>
                    </a:cubicBezTo>
                    <a:cubicBezTo>
                      <a:pt x="760" y="571"/>
                      <a:pt x="790" y="723"/>
                      <a:pt x="912" y="784"/>
                    </a:cubicBezTo>
                    <a:lnTo>
                      <a:pt x="942" y="814"/>
                    </a:lnTo>
                    <a:cubicBezTo>
                      <a:pt x="966" y="861"/>
                      <a:pt x="1002" y="881"/>
                      <a:pt x="1038" y="881"/>
                    </a:cubicBezTo>
                    <a:cubicBezTo>
                      <a:pt x="1097" y="881"/>
                      <a:pt x="1155" y="829"/>
                      <a:pt x="1155" y="754"/>
                    </a:cubicBezTo>
                    <a:lnTo>
                      <a:pt x="1155" y="723"/>
                    </a:lnTo>
                    <a:cubicBezTo>
                      <a:pt x="1216" y="510"/>
                      <a:pt x="1003" y="267"/>
                      <a:pt x="851" y="146"/>
                    </a:cubicBezTo>
                    <a:cubicBezTo>
                      <a:pt x="695" y="57"/>
                      <a:pt x="540" y="0"/>
                      <a:pt x="360" y="0"/>
                    </a:cubicBezTo>
                    <a:close/>
                  </a:path>
                </a:pathLst>
              </a:custGeom>
              <a:solidFill>
                <a:srgbClr val="C400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3" name="Google Shape;1463;p48"/>
              <p:cNvSpPr/>
              <p:nvPr/>
            </p:nvSpPr>
            <p:spPr>
              <a:xfrm>
                <a:off x="1079116" y="1713015"/>
                <a:ext cx="119114" cy="90609"/>
              </a:xfrm>
              <a:custGeom>
                <a:avLst/>
                <a:gdLst/>
                <a:ahLst/>
                <a:cxnLst/>
                <a:rect l="l" t="t" r="r" b="b"/>
                <a:pathLst>
                  <a:path w="3857" h="2934" extrusionOk="0">
                    <a:moveTo>
                      <a:pt x="1679" y="1"/>
                    </a:moveTo>
                    <a:cubicBezTo>
                      <a:pt x="382" y="1"/>
                      <a:pt x="1" y="1406"/>
                      <a:pt x="87" y="2534"/>
                    </a:cubicBezTo>
                    <a:cubicBezTo>
                      <a:pt x="118" y="2797"/>
                      <a:pt x="345" y="2934"/>
                      <a:pt x="556" y="2934"/>
                    </a:cubicBezTo>
                    <a:cubicBezTo>
                      <a:pt x="762" y="2934"/>
                      <a:pt x="953" y="2804"/>
                      <a:pt x="938" y="2534"/>
                    </a:cubicBezTo>
                    <a:cubicBezTo>
                      <a:pt x="908" y="1805"/>
                      <a:pt x="908" y="741"/>
                      <a:pt x="1881" y="741"/>
                    </a:cubicBezTo>
                    <a:cubicBezTo>
                      <a:pt x="2914" y="741"/>
                      <a:pt x="3188" y="1805"/>
                      <a:pt x="3492" y="2565"/>
                    </a:cubicBezTo>
                    <a:cubicBezTo>
                      <a:pt x="3492" y="2595"/>
                      <a:pt x="3530" y="2610"/>
                      <a:pt x="3568" y="2610"/>
                    </a:cubicBezTo>
                    <a:cubicBezTo>
                      <a:pt x="3606" y="2610"/>
                      <a:pt x="3644" y="2595"/>
                      <a:pt x="3644" y="2565"/>
                    </a:cubicBezTo>
                    <a:cubicBezTo>
                      <a:pt x="3856" y="1440"/>
                      <a:pt x="3066" y="164"/>
                      <a:pt x="1881" y="12"/>
                    </a:cubicBezTo>
                    <a:cubicBezTo>
                      <a:pt x="1811" y="4"/>
                      <a:pt x="1744" y="1"/>
                      <a:pt x="16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4" name="Google Shape;1464;p48"/>
              <p:cNvSpPr/>
              <p:nvPr/>
            </p:nvSpPr>
            <p:spPr>
              <a:xfrm>
                <a:off x="1338066" y="1689051"/>
                <a:ext cx="120720" cy="90547"/>
              </a:xfrm>
              <a:custGeom>
                <a:avLst/>
                <a:gdLst/>
                <a:ahLst/>
                <a:cxnLst/>
                <a:rect l="l" t="t" r="r" b="b"/>
                <a:pathLst>
                  <a:path w="3909" h="2932" extrusionOk="0">
                    <a:moveTo>
                      <a:pt x="2212" y="0"/>
                    </a:moveTo>
                    <a:cubicBezTo>
                      <a:pt x="2046" y="0"/>
                      <a:pt x="1866" y="28"/>
                      <a:pt x="1672" y="89"/>
                    </a:cubicBezTo>
                    <a:cubicBezTo>
                      <a:pt x="548" y="423"/>
                      <a:pt x="0" y="1821"/>
                      <a:pt x="396" y="2885"/>
                    </a:cubicBezTo>
                    <a:cubicBezTo>
                      <a:pt x="407" y="2918"/>
                      <a:pt x="430" y="2931"/>
                      <a:pt x="455" y="2931"/>
                    </a:cubicBezTo>
                    <a:cubicBezTo>
                      <a:pt x="499" y="2931"/>
                      <a:pt x="548" y="2893"/>
                      <a:pt x="548" y="2855"/>
                    </a:cubicBezTo>
                    <a:cubicBezTo>
                      <a:pt x="700" y="2064"/>
                      <a:pt x="760" y="940"/>
                      <a:pt x="1794" y="757"/>
                    </a:cubicBezTo>
                    <a:cubicBezTo>
                      <a:pt x="1869" y="743"/>
                      <a:pt x="1939" y="737"/>
                      <a:pt x="2004" y="737"/>
                    </a:cubicBezTo>
                    <a:cubicBezTo>
                      <a:pt x="2790" y="737"/>
                      <a:pt x="2928" y="1695"/>
                      <a:pt x="3040" y="2368"/>
                    </a:cubicBezTo>
                    <a:cubicBezTo>
                      <a:pt x="3079" y="2589"/>
                      <a:pt x="3246" y="2688"/>
                      <a:pt x="3422" y="2688"/>
                    </a:cubicBezTo>
                    <a:cubicBezTo>
                      <a:pt x="3657" y="2688"/>
                      <a:pt x="3908" y="2512"/>
                      <a:pt x="3891" y="2216"/>
                    </a:cubicBezTo>
                    <a:cubicBezTo>
                      <a:pt x="3812" y="1188"/>
                      <a:pt x="3299" y="0"/>
                      <a:pt x="22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5" name="Google Shape;1465;p48"/>
              <p:cNvSpPr/>
              <p:nvPr/>
            </p:nvSpPr>
            <p:spPr>
              <a:xfrm>
                <a:off x="1060216" y="1664376"/>
                <a:ext cx="34743" cy="32643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1057" extrusionOk="0">
                    <a:moveTo>
                      <a:pt x="883" y="0"/>
                    </a:moveTo>
                    <a:cubicBezTo>
                      <a:pt x="671" y="0"/>
                      <a:pt x="464" y="97"/>
                      <a:pt x="304" y="310"/>
                    </a:cubicBezTo>
                    <a:cubicBezTo>
                      <a:pt x="183" y="432"/>
                      <a:pt x="0" y="736"/>
                      <a:pt x="122" y="918"/>
                    </a:cubicBezTo>
                    <a:lnTo>
                      <a:pt x="122" y="948"/>
                    </a:lnTo>
                    <a:cubicBezTo>
                      <a:pt x="122" y="1017"/>
                      <a:pt x="170" y="1056"/>
                      <a:pt x="217" y="1056"/>
                    </a:cubicBezTo>
                    <a:cubicBezTo>
                      <a:pt x="254" y="1056"/>
                      <a:pt x="291" y="1032"/>
                      <a:pt x="304" y="979"/>
                    </a:cubicBezTo>
                    <a:cubicBezTo>
                      <a:pt x="335" y="948"/>
                      <a:pt x="335" y="948"/>
                      <a:pt x="335" y="918"/>
                    </a:cubicBezTo>
                    <a:cubicBezTo>
                      <a:pt x="456" y="827"/>
                      <a:pt x="487" y="675"/>
                      <a:pt x="547" y="584"/>
                    </a:cubicBezTo>
                    <a:cubicBezTo>
                      <a:pt x="669" y="432"/>
                      <a:pt x="851" y="310"/>
                      <a:pt x="1034" y="219"/>
                    </a:cubicBezTo>
                    <a:cubicBezTo>
                      <a:pt x="1125" y="188"/>
                      <a:pt x="1125" y="6"/>
                      <a:pt x="973" y="6"/>
                    </a:cubicBezTo>
                    <a:cubicBezTo>
                      <a:pt x="943" y="2"/>
                      <a:pt x="913" y="0"/>
                      <a:pt x="8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6" name="Google Shape;1466;p48"/>
              <p:cNvSpPr/>
              <p:nvPr/>
            </p:nvSpPr>
            <p:spPr>
              <a:xfrm>
                <a:off x="1422560" y="1632844"/>
                <a:ext cx="37553" cy="27207"/>
              </a:xfrm>
              <a:custGeom>
                <a:avLst/>
                <a:gdLst/>
                <a:ahLst/>
                <a:cxnLst/>
                <a:rect l="l" t="t" r="r" b="b"/>
                <a:pathLst>
                  <a:path w="1216" h="881" extrusionOk="0">
                    <a:moveTo>
                      <a:pt x="360" y="0"/>
                    </a:moveTo>
                    <a:cubicBezTo>
                      <a:pt x="294" y="0"/>
                      <a:pt x="225" y="8"/>
                      <a:pt x="152" y="24"/>
                    </a:cubicBezTo>
                    <a:cubicBezTo>
                      <a:pt x="0" y="85"/>
                      <a:pt x="30" y="267"/>
                      <a:pt x="152" y="267"/>
                    </a:cubicBezTo>
                    <a:cubicBezTo>
                      <a:pt x="334" y="298"/>
                      <a:pt x="547" y="358"/>
                      <a:pt x="638" y="480"/>
                    </a:cubicBezTo>
                    <a:cubicBezTo>
                      <a:pt x="760" y="571"/>
                      <a:pt x="790" y="723"/>
                      <a:pt x="912" y="784"/>
                    </a:cubicBezTo>
                    <a:lnTo>
                      <a:pt x="942" y="814"/>
                    </a:lnTo>
                    <a:cubicBezTo>
                      <a:pt x="966" y="861"/>
                      <a:pt x="1002" y="881"/>
                      <a:pt x="1038" y="881"/>
                    </a:cubicBezTo>
                    <a:cubicBezTo>
                      <a:pt x="1097" y="881"/>
                      <a:pt x="1155" y="829"/>
                      <a:pt x="1155" y="754"/>
                    </a:cubicBezTo>
                    <a:lnTo>
                      <a:pt x="1155" y="723"/>
                    </a:lnTo>
                    <a:cubicBezTo>
                      <a:pt x="1216" y="510"/>
                      <a:pt x="1003" y="267"/>
                      <a:pt x="851" y="146"/>
                    </a:cubicBezTo>
                    <a:cubicBezTo>
                      <a:pt x="695" y="57"/>
                      <a:pt x="540" y="0"/>
                      <a:pt x="3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467" name="Google Shape;1467;p48"/>
          <p:cNvGrpSpPr/>
          <p:nvPr/>
        </p:nvGrpSpPr>
        <p:grpSpPr>
          <a:xfrm>
            <a:off x="1862977" y="4432423"/>
            <a:ext cx="881813" cy="419416"/>
            <a:chOff x="5102400" y="2058675"/>
            <a:chExt cx="691076" cy="328748"/>
          </a:xfrm>
        </p:grpSpPr>
        <p:sp>
          <p:nvSpPr>
            <p:cNvPr id="1468" name="Google Shape;1468;p48"/>
            <p:cNvSpPr/>
            <p:nvPr/>
          </p:nvSpPr>
          <p:spPr>
            <a:xfrm>
              <a:off x="5102400" y="2058675"/>
              <a:ext cx="691076" cy="328748"/>
            </a:xfrm>
            <a:custGeom>
              <a:avLst/>
              <a:gdLst/>
              <a:ahLst/>
              <a:cxnLst/>
              <a:rect l="l" t="t" r="r" b="b"/>
              <a:pathLst>
                <a:path w="30931" h="14714" extrusionOk="0">
                  <a:moveTo>
                    <a:pt x="13329" y="0"/>
                  </a:moveTo>
                  <a:cubicBezTo>
                    <a:pt x="13102" y="0"/>
                    <a:pt x="12876" y="12"/>
                    <a:pt x="12651" y="36"/>
                  </a:cubicBezTo>
                  <a:cubicBezTo>
                    <a:pt x="9115" y="403"/>
                    <a:pt x="4979" y="4739"/>
                    <a:pt x="7414" y="8375"/>
                  </a:cubicBezTo>
                  <a:lnTo>
                    <a:pt x="7281" y="8442"/>
                  </a:lnTo>
                  <a:cubicBezTo>
                    <a:pt x="7281" y="8409"/>
                    <a:pt x="7247" y="8375"/>
                    <a:pt x="7214" y="8375"/>
                  </a:cubicBezTo>
                  <a:cubicBezTo>
                    <a:pt x="6705" y="8115"/>
                    <a:pt x="6151" y="7999"/>
                    <a:pt x="5596" y="7999"/>
                  </a:cubicBezTo>
                  <a:cubicBezTo>
                    <a:pt x="2807" y="7999"/>
                    <a:pt x="1" y="10931"/>
                    <a:pt x="2811" y="13212"/>
                  </a:cubicBezTo>
                  <a:cubicBezTo>
                    <a:pt x="4712" y="14713"/>
                    <a:pt x="8115" y="14313"/>
                    <a:pt x="10383" y="14446"/>
                  </a:cubicBezTo>
                  <a:cubicBezTo>
                    <a:pt x="11972" y="14525"/>
                    <a:pt x="13568" y="14589"/>
                    <a:pt x="15168" y="14589"/>
                  </a:cubicBezTo>
                  <a:cubicBezTo>
                    <a:pt x="16961" y="14589"/>
                    <a:pt x="18759" y="14509"/>
                    <a:pt x="20557" y="14280"/>
                  </a:cubicBezTo>
                  <a:cubicBezTo>
                    <a:pt x="23793" y="13879"/>
                    <a:pt x="30931" y="12945"/>
                    <a:pt x="29397" y="8042"/>
                  </a:cubicBezTo>
                  <a:cubicBezTo>
                    <a:pt x="28679" y="5745"/>
                    <a:pt x="26948" y="4838"/>
                    <a:pt x="25045" y="4838"/>
                  </a:cubicBezTo>
                  <a:cubicBezTo>
                    <a:pt x="23409" y="4838"/>
                    <a:pt x="21647" y="5508"/>
                    <a:pt x="20290" y="6541"/>
                  </a:cubicBezTo>
                  <a:cubicBezTo>
                    <a:pt x="20541" y="2873"/>
                    <a:pt x="16873" y="0"/>
                    <a:pt x="13329" y="0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69" name="Google Shape;1469;p48"/>
            <p:cNvGrpSpPr/>
            <p:nvPr/>
          </p:nvGrpSpPr>
          <p:grpSpPr>
            <a:xfrm>
              <a:off x="5124114" y="2069130"/>
              <a:ext cx="647659" cy="307845"/>
              <a:chOff x="1436600" y="1088800"/>
              <a:chExt cx="771850" cy="366875"/>
            </a:xfrm>
          </p:grpSpPr>
          <p:sp>
            <p:nvSpPr>
              <p:cNvPr id="1470" name="Google Shape;1470;p48"/>
              <p:cNvSpPr/>
              <p:nvPr/>
            </p:nvSpPr>
            <p:spPr>
              <a:xfrm>
                <a:off x="1478725" y="1105400"/>
                <a:ext cx="682175" cy="329150"/>
              </a:xfrm>
              <a:custGeom>
                <a:avLst/>
                <a:gdLst/>
                <a:ahLst/>
                <a:cxnLst/>
                <a:rect l="l" t="t" r="r" b="b"/>
                <a:pathLst>
                  <a:path w="27287" h="13166" extrusionOk="0">
                    <a:moveTo>
                      <a:pt x="11638" y="0"/>
                    </a:moveTo>
                    <a:cubicBezTo>
                      <a:pt x="11617" y="0"/>
                      <a:pt x="11596" y="0"/>
                      <a:pt x="11576" y="1"/>
                    </a:cubicBezTo>
                    <a:cubicBezTo>
                      <a:pt x="9674" y="34"/>
                      <a:pt x="7906" y="935"/>
                      <a:pt x="6805" y="2436"/>
                    </a:cubicBezTo>
                    <a:cubicBezTo>
                      <a:pt x="5571" y="4170"/>
                      <a:pt x="5771" y="5705"/>
                      <a:pt x="6072" y="7639"/>
                    </a:cubicBezTo>
                    <a:cubicBezTo>
                      <a:pt x="6072" y="7753"/>
                      <a:pt x="5964" y="7820"/>
                      <a:pt x="5874" y="7820"/>
                    </a:cubicBezTo>
                    <a:cubicBezTo>
                      <a:pt x="5831" y="7820"/>
                      <a:pt x="5793" y="7805"/>
                      <a:pt x="5771" y="7773"/>
                    </a:cubicBezTo>
                    <a:cubicBezTo>
                      <a:pt x="5738" y="7706"/>
                      <a:pt x="5738" y="7673"/>
                      <a:pt x="5671" y="7639"/>
                    </a:cubicBezTo>
                    <a:lnTo>
                      <a:pt x="5571" y="7706"/>
                    </a:lnTo>
                    <a:cubicBezTo>
                      <a:pt x="5631" y="7857"/>
                      <a:pt x="5501" y="8116"/>
                      <a:pt x="5328" y="8116"/>
                    </a:cubicBezTo>
                    <a:cubicBezTo>
                      <a:pt x="5310" y="8116"/>
                      <a:pt x="5290" y="8113"/>
                      <a:pt x="5271" y="8106"/>
                    </a:cubicBezTo>
                    <a:cubicBezTo>
                      <a:pt x="4794" y="7963"/>
                      <a:pt x="4324" y="7881"/>
                      <a:pt x="3858" y="7881"/>
                    </a:cubicBezTo>
                    <a:cubicBezTo>
                      <a:pt x="3347" y="7881"/>
                      <a:pt x="2841" y="7980"/>
                      <a:pt x="2336" y="8206"/>
                    </a:cubicBezTo>
                    <a:cubicBezTo>
                      <a:pt x="1" y="9341"/>
                      <a:pt x="1001" y="11842"/>
                      <a:pt x="3336" y="12543"/>
                    </a:cubicBezTo>
                    <a:cubicBezTo>
                      <a:pt x="4837" y="13010"/>
                      <a:pt x="6739" y="12876"/>
                      <a:pt x="8273" y="12976"/>
                    </a:cubicBezTo>
                    <a:cubicBezTo>
                      <a:pt x="9993" y="13086"/>
                      <a:pt x="11703" y="13166"/>
                      <a:pt x="13414" y="13166"/>
                    </a:cubicBezTo>
                    <a:cubicBezTo>
                      <a:pt x="14822" y="13166"/>
                      <a:pt x="16231" y="13112"/>
                      <a:pt x="17647" y="12976"/>
                    </a:cubicBezTo>
                    <a:cubicBezTo>
                      <a:pt x="20215" y="12776"/>
                      <a:pt x="27287" y="12343"/>
                      <a:pt x="27087" y="8440"/>
                    </a:cubicBezTo>
                    <a:cubicBezTo>
                      <a:pt x="26987" y="6472"/>
                      <a:pt x="25252" y="4971"/>
                      <a:pt x="23417" y="4837"/>
                    </a:cubicBezTo>
                    <a:cubicBezTo>
                      <a:pt x="23303" y="4829"/>
                      <a:pt x="23189" y="4825"/>
                      <a:pt x="23076" y="4825"/>
                    </a:cubicBezTo>
                    <a:cubicBezTo>
                      <a:pt x="21323" y="4825"/>
                      <a:pt x="19830" y="5775"/>
                      <a:pt x="18514" y="6872"/>
                    </a:cubicBezTo>
                    <a:cubicBezTo>
                      <a:pt x="18480" y="6939"/>
                      <a:pt x="18414" y="6972"/>
                      <a:pt x="18347" y="6972"/>
                    </a:cubicBezTo>
                    <a:cubicBezTo>
                      <a:pt x="18293" y="7008"/>
                      <a:pt x="18233" y="7025"/>
                      <a:pt x="18172" y="7025"/>
                    </a:cubicBezTo>
                    <a:cubicBezTo>
                      <a:pt x="18008" y="7025"/>
                      <a:pt x="17847" y="6901"/>
                      <a:pt x="17847" y="6705"/>
                    </a:cubicBezTo>
                    <a:cubicBezTo>
                      <a:pt x="18112" y="2990"/>
                      <a:pt x="15408" y="0"/>
                      <a:pt x="1163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1" name="Google Shape;1471;p48"/>
              <p:cNvSpPr/>
              <p:nvPr/>
            </p:nvSpPr>
            <p:spPr>
              <a:xfrm>
                <a:off x="1436600" y="1088800"/>
                <a:ext cx="771850" cy="366875"/>
              </a:xfrm>
              <a:custGeom>
                <a:avLst/>
                <a:gdLst/>
                <a:ahLst/>
                <a:cxnLst/>
                <a:rect l="l" t="t" r="r" b="b"/>
                <a:pathLst>
                  <a:path w="30874" h="14675" extrusionOk="0">
                    <a:moveTo>
                      <a:pt x="13248" y="0"/>
                    </a:moveTo>
                    <a:cubicBezTo>
                      <a:pt x="13040" y="0"/>
                      <a:pt x="12833" y="10"/>
                      <a:pt x="12627" y="31"/>
                    </a:cubicBezTo>
                    <a:cubicBezTo>
                      <a:pt x="9091" y="431"/>
                      <a:pt x="4955" y="4801"/>
                      <a:pt x="7356" y="8370"/>
                    </a:cubicBezTo>
                    <a:cubicBezTo>
                      <a:pt x="7423" y="8437"/>
                      <a:pt x="7423" y="8470"/>
                      <a:pt x="7456" y="8503"/>
                    </a:cubicBezTo>
                    <a:cubicBezTo>
                      <a:pt x="7499" y="8547"/>
                      <a:pt x="7550" y="8565"/>
                      <a:pt x="7596" y="8565"/>
                    </a:cubicBezTo>
                    <a:cubicBezTo>
                      <a:pt x="7695" y="8565"/>
                      <a:pt x="7779" y="8483"/>
                      <a:pt x="7757" y="8370"/>
                    </a:cubicBezTo>
                    <a:cubicBezTo>
                      <a:pt x="7490" y="6435"/>
                      <a:pt x="7290" y="4868"/>
                      <a:pt x="8490" y="3133"/>
                    </a:cubicBezTo>
                    <a:cubicBezTo>
                      <a:pt x="9558" y="1599"/>
                      <a:pt x="11359" y="765"/>
                      <a:pt x="13261" y="698"/>
                    </a:cubicBezTo>
                    <a:cubicBezTo>
                      <a:pt x="13281" y="698"/>
                      <a:pt x="13302" y="698"/>
                      <a:pt x="13323" y="698"/>
                    </a:cubicBezTo>
                    <a:cubicBezTo>
                      <a:pt x="17093" y="698"/>
                      <a:pt x="19797" y="3720"/>
                      <a:pt x="19532" y="7436"/>
                    </a:cubicBezTo>
                    <a:cubicBezTo>
                      <a:pt x="19532" y="7623"/>
                      <a:pt x="19696" y="7728"/>
                      <a:pt x="19851" y="7728"/>
                    </a:cubicBezTo>
                    <a:cubicBezTo>
                      <a:pt x="19918" y="7728"/>
                      <a:pt x="19982" y="7709"/>
                      <a:pt x="20032" y="7670"/>
                    </a:cubicBezTo>
                    <a:cubicBezTo>
                      <a:pt x="20099" y="7670"/>
                      <a:pt x="20165" y="7636"/>
                      <a:pt x="20199" y="7603"/>
                    </a:cubicBezTo>
                    <a:cubicBezTo>
                      <a:pt x="21467" y="6429"/>
                      <a:pt x="23037" y="5527"/>
                      <a:pt x="24823" y="5527"/>
                    </a:cubicBezTo>
                    <a:cubicBezTo>
                      <a:pt x="24916" y="5527"/>
                      <a:pt x="25009" y="5530"/>
                      <a:pt x="25102" y="5535"/>
                    </a:cubicBezTo>
                    <a:cubicBezTo>
                      <a:pt x="26970" y="5668"/>
                      <a:pt x="28672" y="7169"/>
                      <a:pt x="28805" y="9137"/>
                    </a:cubicBezTo>
                    <a:cubicBezTo>
                      <a:pt x="29005" y="13040"/>
                      <a:pt x="21967" y="13474"/>
                      <a:pt x="19365" y="13674"/>
                    </a:cubicBezTo>
                    <a:cubicBezTo>
                      <a:pt x="17986" y="13792"/>
                      <a:pt x="16601" y="13839"/>
                      <a:pt x="15212" y="13839"/>
                    </a:cubicBezTo>
                    <a:cubicBezTo>
                      <a:pt x="13475" y="13839"/>
                      <a:pt x="11733" y="13766"/>
                      <a:pt x="9992" y="13674"/>
                    </a:cubicBezTo>
                    <a:cubicBezTo>
                      <a:pt x="8457" y="13607"/>
                      <a:pt x="6589" y="13674"/>
                      <a:pt x="5088" y="13274"/>
                    </a:cubicBezTo>
                    <a:cubicBezTo>
                      <a:pt x="2686" y="12540"/>
                      <a:pt x="1752" y="10038"/>
                      <a:pt x="4087" y="8937"/>
                    </a:cubicBezTo>
                    <a:cubicBezTo>
                      <a:pt x="4585" y="8688"/>
                      <a:pt x="5092" y="8581"/>
                      <a:pt x="5609" y="8581"/>
                    </a:cubicBezTo>
                    <a:cubicBezTo>
                      <a:pt x="6062" y="8581"/>
                      <a:pt x="6522" y="8663"/>
                      <a:pt x="6989" y="8804"/>
                    </a:cubicBezTo>
                    <a:cubicBezTo>
                      <a:pt x="7007" y="8806"/>
                      <a:pt x="7023" y="8807"/>
                      <a:pt x="7039" y="8807"/>
                    </a:cubicBezTo>
                    <a:cubicBezTo>
                      <a:pt x="7269" y="8807"/>
                      <a:pt x="7352" y="8593"/>
                      <a:pt x="7290" y="8437"/>
                    </a:cubicBezTo>
                    <a:cubicBezTo>
                      <a:pt x="7290" y="8370"/>
                      <a:pt x="7256" y="8337"/>
                      <a:pt x="7190" y="8337"/>
                    </a:cubicBezTo>
                    <a:cubicBezTo>
                      <a:pt x="6694" y="8086"/>
                      <a:pt x="6154" y="7974"/>
                      <a:pt x="5612" y="7974"/>
                    </a:cubicBezTo>
                    <a:cubicBezTo>
                      <a:pt x="2834" y="7974"/>
                      <a:pt x="1" y="10913"/>
                      <a:pt x="2820" y="13173"/>
                    </a:cubicBezTo>
                    <a:cubicBezTo>
                      <a:pt x="4688" y="14675"/>
                      <a:pt x="8124" y="14308"/>
                      <a:pt x="10358" y="14441"/>
                    </a:cubicBezTo>
                    <a:cubicBezTo>
                      <a:pt x="11854" y="14514"/>
                      <a:pt x="13338" y="14561"/>
                      <a:pt x="14814" y="14561"/>
                    </a:cubicBezTo>
                    <a:cubicBezTo>
                      <a:pt x="16728" y="14561"/>
                      <a:pt x="18630" y="14481"/>
                      <a:pt x="20532" y="14274"/>
                    </a:cubicBezTo>
                    <a:cubicBezTo>
                      <a:pt x="23735" y="13874"/>
                      <a:pt x="30873" y="12973"/>
                      <a:pt x="29339" y="8036"/>
                    </a:cubicBezTo>
                    <a:cubicBezTo>
                      <a:pt x="28620" y="5756"/>
                      <a:pt x="26878" y="4858"/>
                      <a:pt x="24974" y="4858"/>
                    </a:cubicBezTo>
                    <a:cubicBezTo>
                      <a:pt x="23341" y="4858"/>
                      <a:pt x="21590" y="5519"/>
                      <a:pt x="20266" y="6535"/>
                    </a:cubicBezTo>
                    <a:cubicBezTo>
                      <a:pt x="20486" y="2881"/>
                      <a:pt x="16779" y="0"/>
                      <a:pt x="13248" y="0"/>
                    </a:cubicBezTo>
                    <a:close/>
                  </a:path>
                </a:pathLst>
              </a:custGeom>
              <a:solidFill>
                <a:srgbClr val="C400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2" name="Google Shape;1472;p48"/>
              <p:cNvSpPr/>
              <p:nvPr/>
            </p:nvSpPr>
            <p:spPr>
              <a:xfrm>
                <a:off x="1497075" y="1106200"/>
                <a:ext cx="428650" cy="286925"/>
              </a:xfrm>
              <a:custGeom>
                <a:avLst/>
                <a:gdLst/>
                <a:ahLst/>
                <a:cxnLst/>
                <a:rect l="l" t="t" r="r" b="b"/>
                <a:pathLst>
                  <a:path w="17146" h="11477" extrusionOk="0">
                    <a:moveTo>
                      <a:pt x="10968" y="1"/>
                    </a:moveTo>
                    <a:cubicBezTo>
                      <a:pt x="10926" y="1"/>
                      <a:pt x="10884" y="1"/>
                      <a:pt x="10842" y="2"/>
                    </a:cubicBezTo>
                    <a:cubicBezTo>
                      <a:pt x="8940" y="69"/>
                      <a:pt x="7139" y="903"/>
                      <a:pt x="6071" y="2437"/>
                    </a:cubicBezTo>
                    <a:cubicBezTo>
                      <a:pt x="4871" y="4172"/>
                      <a:pt x="5071" y="5739"/>
                      <a:pt x="5338" y="7674"/>
                    </a:cubicBezTo>
                    <a:cubicBezTo>
                      <a:pt x="5360" y="7787"/>
                      <a:pt x="5276" y="7869"/>
                      <a:pt x="5177" y="7869"/>
                    </a:cubicBezTo>
                    <a:cubicBezTo>
                      <a:pt x="5131" y="7869"/>
                      <a:pt x="5080" y="7851"/>
                      <a:pt x="5037" y="7807"/>
                    </a:cubicBezTo>
                    <a:cubicBezTo>
                      <a:pt x="5004" y="7774"/>
                      <a:pt x="5004" y="7707"/>
                      <a:pt x="4937" y="7674"/>
                    </a:cubicBezTo>
                    <a:lnTo>
                      <a:pt x="4837" y="7774"/>
                    </a:lnTo>
                    <a:cubicBezTo>
                      <a:pt x="4900" y="7930"/>
                      <a:pt x="4787" y="8144"/>
                      <a:pt x="4581" y="8144"/>
                    </a:cubicBezTo>
                    <a:cubicBezTo>
                      <a:pt x="4567" y="8144"/>
                      <a:pt x="4552" y="8143"/>
                      <a:pt x="4537" y="8141"/>
                    </a:cubicBezTo>
                    <a:cubicBezTo>
                      <a:pt x="4070" y="8001"/>
                      <a:pt x="3609" y="7919"/>
                      <a:pt x="3153" y="7919"/>
                    </a:cubicBezTo>
                    <a:cubicBezTo>
                      <a:pt x="2633" y="7919"/>
                      <a:pt x="2117" y="8026"/>
                      <a:pt x="1602" y="8274"/>
                    </a:cubicBezTo>
                    <a:cubicBezTo>
                      <a:pt x="34" y="9075"/>
                      <a:pt x="0" y="10443"/>
                      <a:pt x="868" y="11477"/>
                    </a:cubicBezTo>
                    <a:cubicBezTo>
                      <a:pt x="934" y="11243"/>
                      <a:pt x="1035" y="10976"/>
                      <a:pt x="1135" y="10743"/>
                    </a:cubicBezTo>
                    <a:cubicBezTo>
                      <a:pt x="1649" y="9780"/>
                      <a:pt x="2780" y="9208"/>
                      <a:pt x="3871" y="9208"/>
                    </a:cubicBezTo>
                    <a:cubicBezTo>
                      <a:pt x="4406" y="9208"/>
                      <a:pt x="4932" y="9346"/>
                      <a:pt x="5371" y="9642"/>
                    </a:cubicBezTo>
                    <a:cubicBezTo>
                      <a:pt x="5471" y="9742"/>
                      <a:pt x="5671" y="9842"/>
                      <a:pt x="5771" y="9942"/>
                    </a:cubicBezTo>
                    <a:cubicBezTo>
                      <a:pt x="5771" y="9309"/>
                      <a:pt x="5871" y="8741"/>
                      <a:pt x="6038" y="8141"/>
                    </a:cubicBezTo>
                    <a:cubicBezTo>
                      <a:pt x="6572" y="5773"/>
                      <a:pt x="8240" y="3471"/>
                      <a:pt x="10741" y="2971"/>
                    </a:cubicBezTo>
                    <a:cubicBezTo>
                      <a:pt x="11091" y="2899"/>
                      <a:pt x="11430" y="2865"/>
                      <a:pt x="11759" y="2865"/>
                    </a:cubicBezTo>
                    <a:cubicBezTo>
                      <a:pt x="13872" y="2865"/>
                      <a:pt x="15547" y="4265"/>
                      <a:pt x="16846" y="5939"/>
                    </a:cubicBezTo>
                    <a:cubicBezTo>
                      <a:pt x="16913" y="6040"/>
                      <a:pt x="17046" y="6173"/>
                      <a:pt x="17113" y="6306"/>
                    </a:cubicBezTo>
                    <a:cubicBezTo>
                      <a:pt x="17146" y="2811"/>
                      <a:pt x="14571" y="1"/>
                      <a:pt x="1096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3" name="Google Shape;1473;p48"/>
              <p:cNvSpPr/>
              <p:nvPr/>
            </p:nvSpPr>
            <p:spPr>
              <a:xfrm>
                <a:off x="1936550" y="1226975"/>
                <a:ext cx="219350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3978" extrusionOk="0">
                    <a:moveTo>
                      <a:pt x="4763" y="0"/>
                    </a:moveTo>
                    <a:cubicBezTo>
                      <a:pt x="3006" y="0"/>
                      <a:pt x="1436" y="902"/>
                      <a:pt x="167" y="2076"/>
                    </a:cubicBezTo>
                    <a:cubicBezTo>
                      <a:pt x="134" y="2109"/>
                      <a:pt x="34" y="2143"/>
                      <a:pt x="1" y="2143"/>
                    </a:cubicBezTo>
                    <a:cubicBezTo>
                      <a:pt x="368" y="2643"/>
                      <a:pt x="668" y="3177"/>
                      <a:pt x="901" y="3777"/>
                    </a:cubicBezTo>
                    <a:cubicBezTo>
                      <a:pt x="1635" y="3110"/>
                      <a:pt x="2436" y="2643"/>
                      <a:pt x="3336" y="2443"/>
                    </a:cubicBezTo>
                    <a:cubicBezTo>
                      <a:pt x="3803" y="2326"/>
                      <a:pt x="4289" y="2267"/>
                      <a:pt x="4776" y="2267"/>
                    </a:cubicBezTo>
                    <a:cubicBezTo>
                      <a:pt x="5823" y="2267"/>
                      <a:pt x="6875" y="2541"/>
                      <a:pt x="7740" y="3110"/>
                    </a:cubicBezTo>
                    <a:cubicBezTo>
                      <a:pt x="8140" y="3343"/>
                      <a:pt x="8473" y="3644"/>
                      <a:pt x="8774" y="3977"/>
                    </a:cubicBezTo>
                    <a:lnTo>
                      <a:pt x="8774" y="3610"/>
                    </a:lnTo>
                    <a:cubicBezTo>
                      <a:pt x="8640" y="1642"/>
                      <a:pt x="6906" y="141"/>
                      <a:pt x="5038" y="8"/>
                    </a:cubicBezTo>
                    <a:cubicBezTo>
                      <a:pt x="4946" y="3"/>
                      <a:pt x="4854" y="0"/>
                      <a:pt x="4763" y="0"/>
                    </a:cubicBezTo>
                    <a:close/>
                  </a:path>
                </a:pathLst>
              </a:custGeom>
              <a:solidFill>
                <a:srgbClr val="D8F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4" name="Google Shape;1474;p48"/>
              <p:cNvSpPr/>
              <p:nvPr/>
            </p:nvSpPr>
            <p:spPr>
              <a:xfrm>
                <a:off x="1436600" y="1088800"/>
                <a:ext cx="771850" cy="366875"/>
              </a:xfrm>
              <a:custGeom>
                <a:avLst/>
                <a:gdLst/>
                <a:ahLst/>
                <a:cxnLst/>
                <a:rect l="l" t="t" r="r" b="b"/>
                <a:pathLst>
                  <a:path w="30874" h="14675" extrusionOk="0">
                    <a:moveTo>
                      <a:pt x="13248" y="0"/>
                    </a:moveTo>
                    <a:cubicBezTo>
                      <a:pt x="13040" y="0"/>
                      <a:pt x="12833" y="10"/>
                      <a:pt x="12627" y="31"/>
                    </a:cubicBezTo>
                    <a:cubicBezTo>
                      <a:pt x="9091" y="431"/>
                      <a:pt x="4955" y="4801"/>
                      <a:pt x="7356" y="8370"/>
                    </a:cubicBezTo>
                    <a:cubicBezTo>
                      <a:pt x="7423" y="8437"/>
                      <a:pt x="7423" y="8470"/>
                      <a:pt x="7456" y="8503"/>
                    </a:cubicBezTo>
                    <a:cubicBezTo>
                      <a:pt x="7499" y="8547"/>
                      <a:pt x="7550" y="8565"/>
                      <a:pt x="7596" y="8565"/>
                    </a:cubicBezTo>
                    <a:cubicBezTo>
                      <a:pt x="7695" y="8565"/>
                      <a:pt x="7779" y="8483"/>
                      <a:pt x="7757" y="8370"/>
                    </a:cubicBezTo>
                    <a:cubicBezTo>
                      <a:pt x="7490" y="6435"/>
                      <a:pt x="7290" y="4868"/>
                      <a:pt x="8490" y="3133"/>
                    </a:cubicBezTo>
                    <a:cubicBezTo>
                      <a:pt x="9558" y="1599"/>
                      <a:pt x="11359" y="765"/>
                      <a:pt x="13261" y="698"/>
                    </a:cubicBezTo>
                    <a:cubicBezTo>
                      <a:pt x="13281" y="698"/>
                      <a:pt x="13302" y="698"/>
                      <a:pt x="13323" y="698"/>
                    </a:cubicBezTo>
                    <a:cubicBezTo>
                      <a:pt x="17093" y="698"/>
                      <a:pt x="19797" y="3720"/>
                      <a:pt x="19532" y="7436"/>
                    </a:cubicBezTo>
                    <a:cubicBezTo>
                      <a:pt x="19532" y="7623"/>
                      <a:pt x="19696" y="7728"/>
                      <a:pt x="19851" y="7728"/>
                    </a:cubicBezTo>
                    <a:cubicBezTo>
                      <a:pt x="19918" y="7728"/>
                      <a:pt x="19982" y="7709"/>
                      <a:pt x="20032" y="7670"/>
                    </a:cubicBezTo>
                    <a:cubicBezTo>
                      <a:pt x="20099" y="7670"/>
                      <a:pt x="20165" y="7636"/>
                      <a:pt x="20199" y="7603"/>
                    </a:cubicBezTo>
                    <a:cubicBezTo>
                      <a:pt x="21467" y="6429"/>
                      <a:pt x="23037" y="5527"/>
                      <a:pt x="24823" y="5527"/>
                    </a:cubicBezTo>
                    <a:cubicBezTo>
                      <a:pt x="24916" y="5527"/>
                      <a:pt x="25009" y="5530"/>
                      <a:pt x="25102" y="5535"/>
                    </a:cubicBezTo>
                    <a:cubicBezTo>
                      <a:pt x="26970" y="5668"/>
                      <a:pt x="28672" y="7169"/>
                      <a:pt x="28805" y="9137"/>
                    </a:cubicBezTo>
                    <a:cubicBezTo>
                      <a:pt x="29005" y="13040"/>
                      <a:pt x="21967" y="13474"/>
                      <a:pt x="19365" y="13674"/>
                    </a:cubicBezTo>
                    <a:cubicBezTo>
                      <a:pt x="17986" y="13792"/>
                      <a:pt x="16601" y="13839"/>
                      <a:pt x="15212" y="13839"/>
                    </a:cubicBezTo>
                    <a:cubicBezTo>
                      <a:pt x="13475" y="13839"/>
                      <a:pt x="11733" y="13766"/>
                      <a:pt x="9992" y="13674"/>
                    </a:cubicBezTo>
                    <a:cubicBezTo>
                      <a:pt x="8457" y="13607"/>
                      <a:pt x="6589" y="13674"/>
                      <a:pt x="5088" y="13274"/>
                    </a:cubicBezTo>
                    <a:cubicBezTo>
                      <a:pt x="2686" y="12540"/>
                      <a:pt x="1752" y="10038"/>
                      <a:pt x="4087" y="8937"/>
                    </a:cubicBezTo>
                    <a:cubicBezTo>
                      <a:pt x="4585" y="8688"/>
                      <a:pt x="5092" y="8581"/>
                      <a:pt x="5609" y="8581"/>
                    </a:cubicBezTo>
                    <a:cubicBezTo>
                      <a:pt x="6062" y="8581"/>
                      <a:pt x="6522" y="8663"/>
                      <a:pt x="6989" y="8804"/>
                    </a:cubicBezTo>
                    <a:cubicBezTo>
                      <a:pt x="7007" y="8806"/>
                      <a:pt x="7023" y="8807"/>
                      <a:pt x="7039" y="8807"/>
                    </a:cubicBezTo>
                    <a:cubicBezTo>
                      <a:pt x="7269" y="8807"/>
                      <a:pt x="7352" y="8593"/>
                      <a:pt x="7290" y="8437"/>
                    </a:cubicBezTo>
                    <a:cubicBezTo>
                      <a:pt x="7290" y="8370"/>
                      <a:pt x="7256" y="8337"/>
                      <a:pt x="7190" y="8337"/>
                    </a:cubicBezTo>
                    <a:cubicBezTo>
                      <a:pt x="6694" y="8086"/>
                      <a:pt x="6154" y="7974"/>
                      <a:pt x="5612" y="7974"/>
                    </a:cubicBezTo>
                    <a:cubicBezTo>
                      <a:pt x="2834" y="7974"/>
                      <a:pt x="1" y="10913"/>
                      <a:pt x="2820" y="13173"/>
                    </a:cubicBezTo>
                    <a:cubicBezTo>
                      <a:pt x="4688" y="14675"/>
                      <a:pt x="8124" y="14308"/>
                      <a:pt x="10358" y="14441"/>
                    </a:cubicBezTo>
                    <a:cubicBezTo>
                      <a:pt x="11854" y="14514"/>
                      <a:pt x="13338" y="14561"/>
                      <a:pt x="14814" y="14561"/>
                    </a:cubicBezTo>
                    <a:cubicBezTo>
                      <a:pt x="16728" y="14561"/>
                      <a:pt x="18630" y="14481"/>
                      <a:pt x="20532" y="14274"/>
                    </a:cubicBezTo>
                    <a:cubicBezTo>
                      <a:pt x="23735" y="13874"/>
                      <a:pt x="30873" y="12973"/>
                      <a:pt x="29339" y="8036"/>
                    </a:cubicBezTo>
                    <a:cubicBezTo>
                      <a:pt x="28620" y="5756"/>
                      <a:pt x="26878" y="4858"/>
                      <a:pt x="24974" y="4858"/>
                    </a:cubicBezTo>
                    <a:cubicBezTo>
                      <a:pt x="23341" y="4858"/>
                      <a:pt x="21590" y="5519"/>
                      <a:pt x="20266" y="6535"/>
                    </a:cubicBezTo>
                    <a:cubicBezTo>
                      <a:pt x="20486" y="2881"/>
                      <a:pt x="16779" y="0"/>
                      <a:pt x="132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4" name="Onlinemedia 3" descr="ALFABET OPZEGGEN TIJDENS HET ROLSCHAATSEN | De Boterhamshow | NPO Zappelin">
            <a:hlinkClick r:id="" action="ppaction://media"/>
            <a:extLst>
              <a:ext uri="{FF2B5EF4-FFF2-40B4-BE49-F238E27FC236}">
                <a16:creationId xmlns:a16="http://schemas.microsoft.com/office/drawing/2014/main" id="{09BC186D-304D-9CFE-78E1-6808E4A4C8E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311207" y="730701"/>
            <a:ext cx="6521019" cy="36843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te Climate Change Stickers for Marketing Newsletter by Slidesgo">
  <a:themeElements>
    <a:clrScheme name="Simple Light">
      <a:dk1>
        <a:srgbClr val="08242C"/>
      </a:dk1>
      <a:lt1>
        <a:srgbClr val="CFF3F4"/>
      </a:lt1>
      <a:dk2>
        <a:srgbClr val="04663A"/>
      </a:dk2>
      <a:lt2>
        <a:srgbClr val="B1EAEB"/>
      </a:lt2>
      <a:accent1>
        <a:srgbClr val="009D77"/>
      </a:accent1>
      <a:accent2>
        <a:srgbClr val="4EBD9F"/>
      </a:accent2>
      <a:accent3>
        <a:srgbClr val="FA894D"/>
      </a:accent3>
      <a:accent4>
        <a:srgbClr val="FEAA7E"/>
      </a:accent4>
      <a:accent5>
        <a:srgbClr val="FCE760"/>
      </a:accent5>
      <a:accent6>
        <a:srgbClr val="FFFFFF"/>
      </a:accent6>
      <a:hlink>
        <a:srgbClr val="04663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A43500A522D744C9AFBB666B6D96BE5" ma:contentTypeVersion="16" ma:contentTypeDescription="Een nieuw document maken." ma:contentTypeScope="" ma:versionID="9e9fbcab489082bcc99e4b2d7bb0f014">
  <xsd:schema xmlns:xsd="http://www.w3.org/2001/XMLSchema" xmlns:xs="http://www.w3.org/2001/XMLSchema" xmlns:p="http://schemas.microsoft.com/office/2006/metadata/properties" xmlns:ns2="60f2d2ed-37d8-4b76-bb31-7333190e9e9a" xmlns:ns3="b72828ec-1bea-46ad-9888-e1e89490ee75" targetNamespace="http://schemas.microsoft.com/office/2006/metadata/properties" ma:root="true" ma:fieldsID="9b73c0db59eddf9b3f3e891e4799a2b8" ns2:_="" ns3:_="">
    <xsd:import namespace="60f2d2ed-37d8-4b76-bb31-7333190e9e9a"/>
    <xsd:import namespace="b72828ec-1bea-46ad-9888-e1e89490ee7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f2d2ed-37d8-4b76-bb31-7333190e9e9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ce773ea7-f946-4f25-84be-1120f81bd77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2828ec-1bea-46ad-9888-e1e89490ee75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42e38330-f00d-4c7b-83cc-15d0645cf382}" ma:internalName="TaxCatchAll" ma:showField="CatchAllData" ma:web="b72828ec-1bea-46ad-9888-e1e89490ee7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0f2d2ed-37d8-4b76-bb31-7333190e9e9a">
      <Terms xmlns="http://schemas.microsoft.com/office/infopath/2007/PartnerControls"/>
    </lcf76f155ced4ddcb4097134ff3c332f>
    <TaxCatchAll xmlns="b72828ec-1bea-46ad-9888-e1e89490ee75" xsi:nil="true"/>
  </documentManagement>
</p:properties>
</file>

<file path=customXml/itemProps1.xml><?xml version="1.0" encoding="utf-8"?>
<ds:datastoreItem xmlns:ds="http://schemas.openxmlformats.org/officeDocument/2006/customXml" ds:itemID="{59A97E64-409E-451E-921E-13F0F23C9554}">
  <ds:schemaRefs>
    <ds:schemaRef ds:uri="60f2d2ed-37d8-4b76-bb31-7333190e9e9a"/>
    <ds:schemaRef ds:uri="b72828ec-1bea-46ad-9888-e1e89490ee7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CEFD019C-817C-450C-A823-028EB88811E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F62F59B-9AC9-4A3B-8CA4-0CBAB8F6E738}">
  <ds:schemaRefs>
    <ds:schemaRef ds:uri="60f2d2ed-37d8-4b76-bb31-7333190e9e9a"/>
    <ds:schemaRef ds:uri="b72828ec-1bea-46ad-9888-e1e89490ee75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330</Words>
  <Application>Microsoft Office PowerPoint</Application>
  <PresentationFormat>Diavoorstelling (16:9)</PresentationFormat>
  <Paragraphs>57</Paragraphs>
  <Slides>14</Slides>
  <Notes>14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9" baseType="lpstr">
      <vt:lpstr>Bebas Neue</vt:lpstr>
      <vt:lpstr>Jua</vt:lpstr>
      <vt:lpstr>Questrial</vt:lpstr>
      <vt:lpstr>Varela Round</vt:lpstr>
      <vt:lpstr>Cute Climate Change Stickers for Marketing Newsletter by Slidesgo</vt:lpstr>
      <vt:lpstr>Het alfabet</vt:lpstr>
      <vt:lpstr>01</vt:lpstr>
      <vt:lpstr>Dit weet ik al</vt:lpstr>
      <vt:lpstr>Ik leer</vt:lpstr>
      <vt:lpstr>Geschiedenis</vt:lpstr>
      <vt:lpstr>Weetjes over het alfabet</vt:lpstr>
      <vt:lpstr>PowerPoint-presentatie</vt:lpstr>
      <vt:lpstr>Alfabet-lied</vt:lpstr>
      <vt:lpstr>PowerPoint-presentatie</vt:lpstr>
      <vt:lpstr>Ik oefen</vt:lpstr>
      <vt:lpstr>Met het alfabet de wereld over</vt:lpstr>
      <vt:lpstr>PowerPoint-presentatie</vt:lpstr>
      <vt:lpstr>Ik kijk terug</vt:lpstr>
      <vt:lpstr>Quiz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Cute Climate Change Stickers for Marketing Newsletter</dc:title>
  <cp:lastModifiedBy>Sandra van Elburg</cp:lastModifiedBy>
  <cp:revision>1</cp:revision>
  <dcterms:modified xsi:type="dcterms:W3CDTF">2022-09-14T09:24:13Z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0x0101001A43500A522D744C9AFBB666B6D96BE5</vt:lpwstr>
  </property>
  <property fmtid="{D5CDD505-2E9C-101B-9397-08002B2CF9AE}" pid="3" name="MediaServiceImageTags">
    <vt:lpwstr/>
  </property>
</Properties>
</file>