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5"/>
  </p:notesMasterIdLst>
  <p:sldIdLst>
    <p:sldId id="256" r:id="rId2"/>
    <p:sldId id="257" r:id="rId3"/>
    <p:sldId id="258" r:id="rId4"/>
  </p:sldIdLst>
  <p:sldSz cx="6858000" cy="9906000" type="A4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0"/>
  </p:normalViewPr>
  <p:slideViewPr>
    <p:cSldViewPr snapToGrid="0" snapToObjects="1">
      <p:cViewPr varScale="1">
        <p:scale>
          <a:sx n="74" d="100"/>
          <a:sy n="74" d="100"/>
        </p:scale>
        <p:origin x="319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dra van Elburg" userId="42dc41fa-4e08-4ef4-8ac9-fb05d696565f" providerId="ADAL" clId="{8FF97FB5-5AAA-46AD-8AB2-F156A1A8384D}"/>
    <pc:docChg chg="custSel modSld">
      <pc:chgData name="Sandra van Elburg" userId="42dc41fa-4e08-4ef4-8ac9-fb05d696565f" providerId="ADAL" clId="{8FF97FB5-5AAA-46AD-8AB2-F156A1A8384D}" dt="2022-07-05T13:11:10.648" v="29" actId="404"/>
      <pc:docMkLst>
        <pc:docMk/>
      </pc:docMkLst>
      <pc:sldChg chg="addSp modSp mod">
        <pc:chgData name="Sandra van Elburg" userId="42dc41fa-4e08-4ef4-8ac9-fb05d696565f" providerId="ADAL" clId="{8FF97FB5-5AAA-46AD-8AB2-F156A1A8384D}" dt="2022-07-05T13:11:10.648" v="29" actId="404"/>
        <pc:sldMkLst>
          <pc:docMk/>
          <pc:sldMk cId="2153226791" sldId="258"/>
        </pc:sldMkLst>
        <pc:spChg chg="mod">
          <ac:chgData name="Sandra van Elburg" userId="42dc41fa-4e08-4ef4-8ac9-fb05d696565f" providerId="ADAL" clId="{8FF97FB5-5AAA-46AD-8AB2-F156A1A8384D}" dt="2022-07-05T13:10:52.505" v="9" actId="20577"/>
          <ac:spMkLst>
            <pc:docMk/>
            <pc:sldMk cId="2153226791" sldId="258"/>
            <ac:spMk id="4" creationId="{728DA04D-6FE6-2D4F-B6E9-89CC09C0E9A0}"/>
          </ac:spMkLst>
        </pc:spChg>
        <pc:spChg chg="add mod">
          <ac:chgData name="Sandra van Elburg" userId="42dc41fa-4e08-4ef4-8ac9-fb05d696565f" providerId="ADAL" clId="{8FF97FB5-5AAA-46AD-8AB2-F156A1A8384D}" dt="2022-07-05T13:11:10.648" v="29" actId="404"/>
          <ac:spMkLst>
            <pc:docMk/>
            <pc:sldMk cId="2153226791" sldId="258"/>
            <ac:spMk id="6" creationId="{781748C9-0E72-3731-FA6D-82CA17768E08}"/>
          </ac:spMkLst>
        </pc:spChg>
      </pc:sldChg>
    </pc:docChg>
  </pc:docChgLst>
  <pc:docChgLst>
    <pc:chgData name="Sandra van Elburg" userId="42dc41fa-4e08-4ef4-8ac9-fb05d696565f" providerId="ADAL" clId="{A3ADEBD7-F97D-44C5-9715-3F370BF856A4}"/>
    <pc:docChg chg="modSld">
      <pc:chgData name="Sandra van Elburg" userId="42dc41fa-4e08-4ef4-8ac9-fb05d696565f" providerId="ADAL" clId="{A3ADEBD7-F97D-44C5-9715-3F370BF856A4}" dt="2021-07-08T08:18:29.189" v="0"/>
      <pc:docMkLst>
        <pc:docMk/>
      </pc:docMkLst>
      <pc:sldChg chg="addSp modSp">
        <pc:chgData name="Sandra van Elburg" userId="42dc41fa-4e08-4ef4-8ac9-fb05d696565f" providerId="ADAL" clId="{A3ADEBD7-F97D-44C5-9715-3F370BF856A4}" dt="2021-07-08T08:18:29.189" v="0"/>
        <pc:sldMkLst>
          <pc:docMk/>
          <pc:sldMk cId="2153226791" sldId="258"/>
        </pc:sldMkLst>
        <pc:spChg chg="add mod">
          <ac:chgData name="Sandra van Elburg" userId="42dc41fa-4e08-4ef4-8ac9-fb05d696565f" providerId="ADAL" clId="{A3ADEBD7-F97D-44C5-9715-3F370BF856A4}" dt="2021-07-08T08:18:29.189" v="0"/>
          <ac:spMkLst>
            <pc:docMk/>
            <pc:sldMk cId="2153226791" sldId="258"/>
            <ac:spMk id="5" creationId="{1EC72BB8-A465-4C70-9E81-07256C2BA90B}"/>
          </ac:spMkLst>
        </pc:spChg>
      </pc:sldChg>
    </pc:docChg>
  </pc:docChgLst>
  <pc:docChgLst>
    <pc:chgData name="Sandra van Elburg" userId="42dc41fa-4e08-4ef4-8ac9-fb05d696565f" providerId="ADAL" clId="{C5F2DFA9-A97E-B348-8E06-2F40D6781261}"/>
    <pc:docChg chg="custSel addSld modSld modMainMaster modNotesMaster">
      <pc:chgData name="Sandra van Elburg" userId="42dc41fa-4e08-4ef4-8ac9-fb05d696565f" providerId="ADAL" clId="{C5F2DFA9-A97E-B348-8E06-2F40D6781261}" dt="2020-07-19T15:42:59.310" v="51"/>
      <pc:docMkLst>
        <pc:docMk/>
      </pc:docMkLst>
      <pc:sldChg chg="addSp modSp mod">
        <pc:chgData name="Sandra van Elburg" userId="42dc41fa-4e08-4ef4-8ac9-fb05d696565f" providerId="ADAL" clId="{C5F2DFA9-A97E-B348-8E06-2F40D6781261}" dt="2020-07-19T15:42:39.845" v="22" actId="1076"/>
        <pc:sldMkLst>
          <pc:docMk/>
          <pc:sldMk cId="639823403" sldId="256"/>
        </pc:sldMkLst>
        <pc:spChg chg="mod">
          <ac:chgData name="Sandra van Elburg" userId="42dc41fa-4e08-4ef4-8ac9-fb05d696565f" providerId="ADAL" clId="{C5F2DFA9-A97E-B348-8E06-2F40D6781261}" dt="2020-07-19T15:40:37.328" v="0"/>
          <ac:spMkLst>
            <pc:docMk/>
            <pc:sldMk cId="639823403" sldId="256"/>
            <ac:spMk id="4" creationId="{728DA04D-6FE6-2D4F-B6E9-89CC09C0E9A0}"/>
          </ac:spMkLst>
        </pc:spChg>
        <pc:spChg chg="mod">
          <ac:chgData name="Sandra van Elburg" userId="42dc41fa-4e08-4ef4-8ac9-fb05d696565f" providerId="ADAL" clId="{C5F2DFA9-A97E-B348-8E06-2F40D6781261}" dt="2020-07-19T15:41:56.204" v="11"/>
          <ac:spMkLst>
            <pc:docMk/>
            <pc:sldMk cId="639823403" sldId="256"/>
            <ac:spMk id="6" creationId="{C9E626D7-F2CC-6044-A130-D3D2BA357964}"/>
          </ac:spMkLst>
        </pc:spChg>
        <pc:spChg chg="mod">
          <ac:chgData name="Sandra van Elburg" userId="42dc41fa-4e08-4ef4-8ac9-fb05d696565f" providerId="ADAL" clId="{C5F2DFA9-A97E-B348-8E06-2F40D6781261}" dt="2020-07-19T15:42:23.290" v="19" actId="404"/>
          <ac:spMkLst>
            <pc:docMk/>
            <pc:sldMk cId="639823403" sldId="256"/>
            <ac:spMk id="7" creationId="{F18AB694-1965-5742-A0EA-CCA7DC6EA231}"/>
          </ac:spMkLst>
        </pc:spChg>
        <pc:grpChg chg="add mod">
          <ac:chgData name="Sandra van Elburg" userId="42dc41fa-4e08-4ef4-8ac9-fb05d696565f" providerId="ADAL" clId="{C5F2DFA9-A97E-B348-8E06-2F40D6781261}" dt="2020-07-19T15:42:39.845" v="22" actId="1076"/>
          <ac:grpSpMkLst>
            <pc:docMk/>
            <pc:sldMk cId="639823403" sldId="256"/>
            <ac:grpSpMk id="5" creationId="{CB2D475C-2466-804B-AD80-5F731744F0E4}"/>
          </ac:grpSpMkLst>
        </pc:grpChg>
        <pc:picChg chg="mod">
          <ac:chgData name="Sandra van Elburg" userId="42dc41fa-4e08-4ef4-8ac9-fb05d696565f" providerId="ADAL" clId="{C5F2DFA9-A97E-B348-8E06-2F40D6781261}" dt="2020-07-19T15:40:59.344" v="10" actId="1035"/>
          <ac:picMkLst>
            <pc:docMk/>
            <pc:sldMk cId="639823403" sldId="256"/>
            <ac:picMk id="8" creationId="{84F77B03-7D91-CF42-B800-00BF66B3023A}"/>
          </ac:picMkLst>
        </pc:picChg>
      </pc:sldChg>
      <pc:sldChg chg="delSp add mod">
        <pc:chgData name="Sandra van Elburg" userId="42dc41fa-4e08-4ef4-8ac9-fb05d696565f" providerId="ADAL" clId="{C5F2DFA9-A97E-B348-8E06-2F40D6781261}" dt="2020-07-19T15:42:07.244" v="13" actId="478"/>
        <pc:sldMkLst>
          <pc:docMk/>
          <pc:sldMk cId="801207223" sldId="257"/>
        </pc:sldMkLst>
        <pc:grpChg chg="del">
          <ac:chgData name="Sandra van Elburg" userId="42dc41fa-4e08-4ef4-8ac9-fb05d696565f" providerId="ADAL" clId="{C5F2DFA9-A97E-B348-8E06-2F40D6781261}" dt="2020-07-19T15:42:07.244" v="13" actId="478"/>
          <ac:grpSpMkLst>
            <pc:docMk/>
            <pc:sldMk cId="801207223" sldId="257"/>
            <ac:grpSpMk id="5" creationId="{CB2D475C-2466-804B-AD80-5F731744F0E4}"/>
          </ac:grpSpMkLst>
        </pc:grpChg>
      </pc:sldChg>
      <pc:sldChg chg="add">
        <pc:chgData name="Sandra van Elburg" userId="42dc41fa-4e08-4ef4-8ac9-fb05d696565f" providerId="ADAL" clId="{C5F2DFA9-A97E-B348-8E06-2F40D6781261}" dt="2020-07-19T15:42:52.931" v="23"/>
        <pc:sldMkLst>
          <pc:docMk/>
          <pc:sldMk cId="3444632375" sldId="258"/>
        </pc:sldMkLst>
      </pc:sldChg>
      <pc:sldChg chg="add">
        <pc:chgData name="Sandra van Elburg" userId="42dc41fa-4e08-4ef4-8ac9-fb05d696565f" providerId="ADAL" clId="{C5F2DFA9-A97E-B348-8E06-2F40D6781261}" dt="2020-07-19T15:42:53.166" v="24"/>
        <pc:sldMkLst>
          <pc:docMk/>
          <pc:sldMk cId="655911708" sldId="259"/>
        </pc:sldMkLst>
      </pc:sldChg>
      <pc:sldChg chg="add">
        <pc:chgData name="Sandra van Elburg" userId="42dc41fa-4e08-4ef4-8ac9-fb05d696565f" providerId="ADAL" clId="{C5F2DFA9-A97E-B348-8E06-2F40D6781261}" dt="2020-07-19T15:42:53.358" v="25"/>
        <pc:sldMkLst>
          <pc:docMk/>
          <pc:sldMk cId="406036809" sldId="260"/>
        </pc:sldMkLst>
      </pc:sldChg>
      <pc:sldChg chg="add">
        <pc:chgData name="Sandra van Elburg" userId="42dc41fa-4e08-4ef4-8ac9-fb05d696565f" providerId="ADAL" clId="{C5F2DFA9-A97E-B348-8E06-2F40D6781261}" dt="2020-07-19T15:42:53.546" v="26"/>
        <pc:sldMkLst>
          <pc:docMk/>
          <pc:sldMk cId="1275039667" sldId="261"/>
        </pc:sldMkLst>
      </pc:sldChg>
      <pc:sldChg chg="add">
        <pc:chgData name="Sandra van Elburg" userId="42dc41fa-4e08-4ef4-8ac9-fb05d696565f" providerId="ADAL" clId="{C5F2DFA9-A97E-B348-8E06-2F40D6781261}" dt="2020-07-19T15:42:53.653" v="27"/>
        <pc:sldMkLst>
          <pc:docMk/>
          <pc:sldMk cId="652802281" sldId="262"/>
        </pc:sldMkLst>
      </pc:sldChg>
      <pc:sldChg chg="add">
        <pc:chgData name="Sandra van Elburg" userId="42dc41fa-4e08-4ef4-8ac9-fb05d696565f" providerId="ADAL" clId="{C5F2DFA9-A97E-B348-8E06-2F40D6781261}" dt="2020-07-19T15:42:53.986" v="28"/>
        <pc:sldMkLst>
          <pc:docMk/>
          <pc:sldMk cId="3473484194" sldId="263"/>
        </pc:sldMkLst>
      </pc:sldChg>
      <pc:sldChg chg="add">
        <pc:chgData name="Sandra van Elburg" userId="42dc41fa-4e08-4ef4-8ac9-fb05d696565f" providerId="ADAL" clId="{C5F2DFA9-A97E-B348-8E06-2F40D6781261}" dt="2020-07-19T15:42:54.091" v="29"/>
        <pc:sldMkLst>
          <pc:docMk/>
          <pc:sldMk cId="4043636389" sldId="264"/>
        </pc:sldMkLst>
      </pc:sldChg>
      <pc:sldChg chg="add">
        <pc:chgData name="Sandra van Elburg" userId="42dc41fa-4e08-4ef4-8ac9-fb05d696565f" providerId="ADAL" clId="{C5F2DFA9-A97E-B348-8E06-2F40D6781261}" dt="2020-07-19T15:42:54.189" v="30"/>
        <pc:sldMkLst>
          <pc:docMk/>
          <pc:sldMk cId="1064656761" sldId="265"/>
        </pc:sldMkLst>
      </pc:sldChg>
      <pc:sldChg chg="add">
        <pc:chgData name="Sandra van Elburg" userId="42dc41fa-4e08-4ef4-8ac9-fb05d696565f" providerId="ADAL" clId="{C5F2DFA9-A97E-B348-8E06-2F40D6781261}" dt="2020-07-19T15:42:54.288" v="31"/>
        <pc:sldMkLst>
          <pc:docMk/>
          <pc:sldMk cId="1512406439" sldId="266"/>
        </pc:sldMkLst>
      </pc:sldChg>
      <pc:sldChg chg="add">
        <pc:chgData name="Sandra van Elburg" userId="42dc41fa-4e08-4ef4-8ac9-fb05d696565f" providerId="ADAL" clId="{C5F2DFA9-A97E-B348-8E06-2F40D6781261}" dt="2020-07-19T15:42:54.493" v="32"/>
        <pc:sldMkLst>
          <pc:docMk/>
          <pc:sldMk cId="433765537" sldId="267"/>
        </pc:sldMkLst>
      </pc:sldChg>
      <pc:sldChg chg="add">
        <pc:chgData name="Sandra van Elburg" userId="42dc41fa-4e08-4ef4-8ac9-fb05d696565f" providerId="ADAL" clId="{C5F2DFA9-A97E-B348-8E06-2F40D6781261}" dt="2020-07-19T15:42:54.785" v="33"/>
        <pc:sldMkLst>
          <pc:docMk/>
          <pc:sldMk cId="2725565557" sldId="268"/>
        </pc:sldMkLst>
      </pc:sldChg>
      <pc:sldChg chg="add">
        <pc:chgData name="Sandra van Elburg" userId="42dc41fa-4e08-4ef4-8ac9-fb05d696565f" providerId="ADAL" clId="{C5F2DFA9-A97E-B348-8E06-2F40D6781261}" dt="2020-07-19T15:42:54.889" v="34"/>
        <pc:sldMkLst>
          <pc:docMk/>
          <pc:sldMk cId="3638656940" sldId="269"/>
        </pc:sldMkLst>
      </pc:sldChg>
      <pc:sldChg chg="add">
        <pc:chgData name="Sandra van Elburg" userId="42dc41fa-4e08-4ef4-8ac9-fb05d696565f" providerId="ADAL" clId="{C5F2DFA9-A97E-B348-8E06-2F40D6781261}" dt="2020-07-19T15:42:54.998" v="35"/>
        <pc:sldMkLst>
          <pc:docMk/>
          <pc:sldMk cId="898470070" sldId="270"/>
        </pc:sldMkLst>
      </pc:sldChg>
      <pc:sldChg chg="add">
        <pc:chgData name="Sandra van Elburg" userId="42dc41fa-4e08-4ef4-8ac9-fb05d696565f" providerId="ADAL" clId="{C5F2DFA9-A97E-B348-8E06-2F40D6781261}" dt="2020-07-19T15:42:55.186" v="36"/>
        <pc:sldMkLst>
          <pc:docMk/>
          <pc:sldMk cId="785292086" sldId="271"/>
        </pc:sldMkLst>
      </pc:sldChg>
      <pc:sldChg chg="add">
        <pc:chgData name="Sandra van Elburg" userId="42dc41fa-4e08-4ef4-8ac9-fb05d696565f" providerId="ADAL" clId="{C5F2DFA9-A97E-B348-8E06-2F40D6781261}" dt="2020-07-19T15:42:55.297" v="37"/>
        <pc:sldMkLst>
          <pc:docMk/>
          <pc:sldMk cId="712497129" sldId="272"/>
        </pc:sldMkLst>
      </pc:sldChg>
      <pc:sldChg chg="add">
        <pc:chgData name="Sandra van Elburg" userId="42dc41fa-4e08-4ef4-8ac9-fb05d696565f" providerId="ADAL" clId="{C5F2DFA9-A97E-B348-8E06-2F40D6781261}" dt="2020-07-19T15:42:55.622" v="38"/>
        <pc:sldMkLst>
          <pc:docMk/>
          <pc:sldMk cId="1410707129" sldId="273"/>
        </pc:sldMkLst>
      </pc:sldChg>
      <pc:sldChg chg="add">
        <pc:chgData name="Sandra van Elburg" userId="42dc41fa-4e08-4ef4-8ac9-fb05d696565f" providerId="ADAL" clId="{C5F2DFA9-A97E-B348-8E06-2F40D6781261}" dt="2020-07-19T15:42:55.728" v="39"/>
        <pc:sldMkLst>
          <pc:docMk/>
          <pc:sldMk cId="517448913" sldId="274"/>
        </pc:sldMkLst>
      </pc:sldChg>
      <pc:sldChg chg="add">
        <pc:chgData name="Sandra van Elburg" userId="42dc41fa-4e08-4ef4-8ac9-fb05d696565f" providerId="ADAL" clId="{C5F2DFA9-A97E-B348-8E06-2F40D6781261}" dt="2020-07-19T15:42:55.832" v="40"/>
        <pc:sldMkLst>
          <pc:docMk/>
          <pc:sldMk cId="2428498001" sldId="275"/>
        </pc:sldMkLst>
      </pc:sldChg>
      <pc:sldChg chg="add">
        <pc:chgData name="Sandra van Elburg" userId="42dc41fa-4e08-4ef4-8ac9-fb05d696565f" providerId="ADAL" clId="{C5F2DFA9-A97E-B348-8E06-2F40D6781261}" dt="2020-07-19T15:42:56.087" v="41"/>
        <pc:sldMkLst>
          <pc:docMk/>
          <pc:sldMk cId="395589335" sldId="276"/>
        </pc:sldMkLst>
      </pc:sldChg>
      <pc:sldChg chg="add">
        <pc:chgData name="Sandra van Elburg" userId="42dc41fa-4e08-4ef4-8ac9-fb05d696565f" providerId="ADAL" clId="{C5F2DFA9-A97E-B348-8E06-2F40D6781261}" dt="2020-07-19T15:42:56.189" v="42"/>
        <pc:sldMkLst>
          <pc:docMk/>
          <pc:sldMk cId="764499154" sldId="277"/>
        </pc:sldMkLst>
      </pc:sldChg>
      <pc:sldChg chg="add">
        <pc:chgData name="Sandra van Elburg" userId="42dc41fa-4e08-4ef4-8ac9-fb05d696565f" providerId="ADAL" clId="{C5F2DFA9-A97E-B348-8E06-2F40D6781261}" dt="2020-07-19T15:42:56.444" v="43"/>
        <pc:sldMkLst>
          <pc:docMk/>
          <pc:sldMk cId="890901990" sldId="278"/>
        </pc:sldMkLst>
      </pc:sldChg>
      <pc:sldChg chg="add">
        <pc:chgData name="Sandra van Elburg" userId="42dc41fa-4e08-4ef4-8ac9-fb05d696565f" providerId="ADAL" clId="{C5F2DFA9-A97E-B348-8E06-2F40D6781261}" dt="2020-07-19T15:42:56.546" v="44"/>
        <pc:sldMkLst>
          <pc:docMk/>
          <pc:sldMk cId="2376921407" sldId="279"/>
        </pc:sldMkLst>
      </pc:sldChg>
      <pc:sldChg chg="add">
        <pc:chgData name="Sandra van Elburg" userId="42dc41fa-4e08-4ef4-8ac9-fb05d696565f" providerId="ADAL" clId="{C5F2DFA9-A97E-B348-8E06-2F40D6781261}" dt="2020-07-19T15:42:56.797" v="45"/>
        <pc:sldMkLst>
          <pc:docMk/>
          <pc:sldMk cId="2045910321" sldId="280"/>
        </pc:sldMkLst>
      </pc:sldChg>
      <pc:sldChg chg="add">
        <pc:chgData name="Sandra van Elburg" userId="42dc41fa-4e08-4ef4-8ac9-fb05d696565f" providerId="ADAL" clId="{C5F2DFA9-A97E-B348-8E06-2F40D6781261}" dt="2020-07-19T15:42:56.901" v="46"/>
        <pc:sldMkLst>
          <pc:docMk/>
          <pc:sldMk cId="1223493231" sldId="281"/>
        </pc:sldMkLst>
      </pc:sldChg>
      <pc:sldChg chg="add">
        <pc:chgData name="Sandra van Elburg" userId="42dc41fa-4e08-4ef4-8ac9-fb05d696565f" providerId="ADAL" clId="{C5F2DFA9-A97E-B348-8E06-2F40D6781261}" dt="2020-07-19T15:42:57.146" v="47"/>
        <pc:sldMkLst>
          <pc:docMk/>
          <pc:sldMk cId="2765461412" sldId="282"/>
        </pc:sldMkLst>
      </pc:sldChg>
      <pc:sldChg chg="add">
        <pc:chgData name="Sandra van Elburg" userId="42dc41fa-4e08-4ef4-8ac9-fb05d696565f" providerId="ADAL" clId="{C5F2DFA9-A97E-B348-8E06-2F40D6781261}" dt="2020-07-19T15:42:57.758" v="48"/>
        <pc:sldMkLst>
          <pc:docMk/>
          <pc:sldMk cId="199166039" sldId="283"/>
        </pc:sldMkLst>
      </pc:sldChg>
      <pc:sldChg chg="add">
        <pc:chgData name="Sandra van Elburg" userId="42dc41fa-4e08-4ef4-8ac9-fb05d696565f" providerId="ADAL" clId="{C5F2DFA9-A97E-B348-8E06-2F40D6781261}" dt="2020-07-19T15:42:58.154" v="49"/>
        <pc:sldMkLst>
          <pc:docMk/>
          <pc:sldMk cId="3959134741" sldId="284"/>
        </pc:sldMkLst>
      </pc:sldChg>
      <pc:sldChg chg="add">
        <pc:chgData name="Sandra van Elburg" userId="42dc41fa-4e08-4ef4-8ac9-fb05d696565f" providerId="ADAL" clId="{C5F2DFA9-A97E-B348-8E06-2F40D6781261}" dt="2020-07-19T15:42:58.523" v="50"/>
        <pc:sldMkLst>
          <pc:docMk/>
          <pc:sldMk cId="183402359" sldId="285"/>
        </pc:sldMkLst>
      </pc:sldChg>
      <pc:sldChg chg="add">
        <pc:chgData name="Sandra van Elburg" userId="42dc41fa-4e08-4ef4-8ac9-fb05d696565f" providerId="ADAL" clId="{C5F2DFA9-A97E-B348-8E06-2F40D6781261}" dt="2020-07-19T15:42:59.310" v="51"/>
        <pc:sldMkLst>
          <pc:docMk/>
          <pc:sldMk cId="2211896826" sldId="286"/>
        </pc:sldMkLst>
      </pc:sldChg>
      <pc:sldMasterChg chg="modSp modSldLayout">
        <pc:chgData name="Sandra van Elburg" userId="42dc41fa-4e08-4ef4-8ac9-fb05d696565f" providerId="ADAL" clId="{C5F2DFA9-A97E-B348-8E06-2F40D6781261}" dt="2020-07-19T15:40:37.328" v="0"/>
        <pc:sldMasterMkLst>
          <pc:docMk/>
          <pc:sldMasterMk cId="30145837" sldId="2147483660"/>
        </pc:sldMasterMkLst>
        <pc:spChg chg="mod">
          <ac:chgData name="Sandra van Elburg" userId="42dc41fa-4e08-4ef4-8ac9-fb05d696565f" providerId="ADAL" clId="{C5F2DFA9-A97E-B348-8E06-2F40D6781261}" dt="2020-07-19T15:40:37.328" v="0"/>
          <ac:spMkLst>
            <pc:docMk/>
            <pc:sldMasterMk cId="30145837" sldId="2147483660"/>
            <ac:spMk id="2" creationId="{00000000-0000-0000-0000-000000000000}"/>
          </ac:spMkLst>
        </pc:spChg>
        <pc:spChg chg="mod">
          <ac:chgData name="Sandra van Elburg" userId="42dc41fa-4e08-4ef4-8ac9-fb05d696565f" providerId="ADAL" clId="{C5F2DFA9-A97E-B348-8E06-2F40D6781261}" dt="2020-07-19T15:40:37.328" v="0"/>
          <ac:spMkLst>
            <pc:docMk/>
            <pc:sldMasterMk cId="30145837" sldId="2147483660"/>
            <ac:spMk id="3" creationId="{00000000-0000-0000-0000-000000000000}"/>
          </ac:spMkLst>
        </pc:spChg>
        <pc:spChg chg="mod">
          <ac:chgData name="Sandra van Elburg" userId="42dc41fa-4e08-4ef4-8ac9-fb05d696565f" providerId="ADAL" clId="{C5F2DFA9-A97E-B348-8E06-2F40D6781261}" dt="2020-07-19T15:40:37.328" v="0"/>
          <ac:spMkLst>
            <pc:docMk/>
            <pc:sldMasterMk cId="30145837" sldId="2147483660"/>
            <ac:spMk id="4" creationId="{00000000-0000-0000-0000-000000000000}"/>
          </ac:spMkLst>
        </pc:spChg>
        <pc:spChg chg="mod">
          <ac:chgData name="Sandra van Elburg" userId="42dc41fa-4e08-4ef4-8ac9-fb05d696565f" providerId="ADAL" clId="{C5F2DFA9-A97E-B348-8E06-2F40D6781261}" dt="2020-07-19T15:40:37.328" v="0"/>
          <ac:spMkLst>
            <pc:docMk/>
            <pc:sldMasterMk cId="30145837" sldId="2147483660"/>
            <ac:spMk id="5" creationId="{00000000-0000-0000-0000-000000000000}"/>
          </ac:spMkLst>
        </pc:spChg>
        <pc:spChg chg="mod">
          <ac:chgData name="Sandra van Elburg" userId="42dc41fa-4e08-4ef4-8ac9-fb05d696565f" providerId="ADAL" clId="{C5F2DFA9-A97E-B348-8E06-2F40D6781261}" dt="2020-07-19T15:40:37.328" v="0"/>
          <ac:spMkLst>
            <pc:docMk/>
            <pc:sldMasterMk cId="30145837" sldId="2147483660"/>
            <ac:spMk id="6" creationId="{00000000-0000-0000-0000-000000000000}"/>
          </ac:spMkLst>
        </pc:spChg>
        <pc:sldLayoutChg chg="modSp">
          <pc:chgData name="Sandra van Elburg" userId="42dc41fa-4e08-4ef4-8ac9-fb05d696565f" providerId="ADAL" clId="{C5F2DFA9-A97E-B348-8E06-2F40D6781261}" dt="2020-07-19T15:40:37.328" v="0"/>
          <pc:sldLayoutMkLst>
            <pc:docMk/>
            <pc:sldMasterMk cId="30145837" sldId="2147483660"/>
            <pc:sldLayoutMk cId="3312964765" sldId="2147483661"/>
          </pc:sldLayoutMkLst>
          <pc:spChg chg="mod">
            <ac:chgData name="Sandra van Elburg" userId="42dc41fa-4e08-4ef4-8ac9-fb05d696565f" providerId="ADAL" clId="{C5F2DFA9-A97E-B348-8E06-2F40D6781261}" dt="2020-07-19T15:40:37.328" v="0"/>
            <ac:spMkLst>
              <pc:docMk/>
              <pc:sldMasterMk cId="30145837" sldId="2147483660"/>
              <pc:sldLayoutMk cId="3312964765" sldId="2147483661"/>
              <ac:spMk id="2" creationId="{00000000-0000-0000-0000-000000000000}"/>
            </ac:spMkLst>
          </pc:spChg>
          <pc:spChg chg="mod">
            <ac:chgData name="Sandra van Elburg" userId="42dc41fa-4e08-4ef4-8ac9-fb05d696565f" providerId="ADAL" clId="{C5F2DFA9-A97E-B348-8E06-2F40D6781261}" dt="2020-07-19T15:40:37.328" v="0"/>
            <ac:spMkLst>
              <pc:docMk/>
              <pc:sldMasterMk cId="30145837" sldId="2147483660"/>
              <pc:sldLayoutMk cId="3312964765" sldId="2147483661"/>
              <ac:spMk id="3" creationId="{00000000-0000-0000-0000-000000000000}"/>
            </ac:spMkLst>
          </pc:spChg>
        </pc:sldLayoutChg>
        <pc:sldLayoutChg chg="modSp">
          <pc:chgData name="Sandra van Elburg" userId="42dc41fa-4e08-4ef4-8ac9-fb05d696565f" providerId="ADAL" clId="{C5F2DFA9-A97E-B348-8E06-2F40D6781261}" dt="2020-07-19T15:40:37.328" v="0"/>
          <pc:sldLayoutMkLst>
            <pc:docMk/>
            <pc:sldMasterMk cId="30145837" sldId="2147483660"/>
            <pc:sldLayoutMk cId="1465840102" sldId="2147483663"/>
          </pc:sldLayoutMkLst>
          <pc:spChg chg="mod">
            <ac:chgData name="Sandra van Elburg" userId="42dc41fa-4e08-4ef4-8ac9-fb05d696565f" providerId="ADAL" clId="{C5F2DFA9-A97E-B348-8E06-2F40D6781261}" dt="2020-07-19T15:40:37.328" v="0"/>
            <ac:spMkLst>
              <pc:docMk/>
              <pc:sldMasterMk cId="30145837" sldId="2147483660"/>
              <pc:sldLayoutMk cId="1465840102" sldId="2147483663"/>
              <ac:spMk id="2" creationId="{00000000-0000-0000-0000-000000000000}"/>
            </ac:spMkLst>
          </pc:spChg>
          <pc:spChg chg="mod">
            <ac:chgData name="Sandra van Elburg" userId="42dc41fa-4e08-4ef4-8ac9-fb05d696565f" providerId="ADAL" clId="{C5F2DFA9-A97E-B348-8E06-2F40D6781261}" dt="2020-07-19T15:40:37.328" v="0"/>
            <ac:spMkLst>
              <pc:docMk/>
              <pc:sldMasterMk cId="30145837" sldId="2147483660"/>
              <pc:sldLayoutMk cId="1465840102" sldId="2147483663"/>
              <ac:spMk id="3" creationId="{00000000-0000-0000-0000-000000000000}"/>
            </ac:spMkLst>
          </pc:spChg>
        </pc:sldLayoutChg>
        <pc:sldLayoutChg chg="modSp">
          <pc:chgData name="Sandra van Elburg" userId="42dc41fa-4e08-4ef4-8ac9-fb05d696565f" providerId="ADAL" clId="{C5F2DFA9-A97E-B348-8E06-2F40D6781261}" dt="2020-07-19T15:40:37.328" v="0"/>
          <pc:sldLayoutMkLst>
            <pc:docMk/>
            <pc:sldMasterMk cId="30145837" sldId="2147483660"/>
            <pc:sldLayoutMk cId="3137021914" sldId="2147483664"/>
          </pc:sldLayoutMkLst>
          <pc:spChg chg="mod">
            <ac:chgData name="Sandra van Elburg" userId="42dc41fa-4e08-4ef4-8ac9-fb05d696565f" providerId="ADAL" clId="{C5F2DFA9-A97E-B348-8E06-2F40D6781261}" dt="2020-07-19T15:40:37.328" v="0"/>
            <ac:spMkLst>
              <pc:docMk/>
              <pc:sldMasterMk cId="30145837" sldId="2147483660"/>
              <pc:sldLayoutMk cId="3137021914" sldId="2147483664"/>
              <ac:spMk id="3" creationId="{00000000-0000-0000-0000-000000000000}"/>
            </ac:spMkLst>
          </pc:spChg>
          <pc:spChg chg="mod">
            <ac:chgData name="Sandra van Elburg" userId="42dc41fa-4e08-4ef4-8ac9-fb05d696565f" providerId="ADAL" clId="{C5F2DFA9-A97E-B348-8E06-2F40D6781261}" dt="2020-07-19T15:40:37.328" v="0"/>
            <ac:spMkLst>
              <pc:docMk/>
              <pc:sldMasterMk cId="30145837" sldId="2147483660"/>
              <pc:sldLayoutMk cId="3137021914" sldId="2147483664"/>
              <ac:spMk id="4" creationId="{00000000-0000-0000-0000-000000000000}"/>
            </ac:spMkLst>
          </pc:spChg>
        </pc:sldLayoutChg>
        <pc:sldLayoutChg chg="modSp">
          <pc:chgData name="Sandra van Elburg" userId="42dc41fa-4e08-4ef4-8ac9-fb05d696565f" providerId="ADAL" clId="{C5F2DFA9-A97E-B348-8E06-2F40D6781261}" dt="2020-07-19T15:40:37.328" v="0"/>
          <pc:sldLayoutMkLst>
            <pc:docMk/>
            <pc:sldMasterMk cId="30145837" sldId="2147483660"/>
            <pc:sldLayoutMk cId="1597379929" sldId="2147483665"/>
          </pc:sldLayoutMkLst>
          <pc:spChg chg="mod">
            <ac:chgData name="Sandra van Elburg" userId="42dc41fa-4e08-4ef4-8ac9-fb05d696565f" providerId="ADAL" clId="{C5F2DFA9-A97E-B348-8E06-2F40D6781261}" dt="2020-07-19T15:40:37.328" v="0"/>
            <ac:spMkLst>
              <pc:docMk/>
              <pc:sldMasterMk cId="30145837" sldId="2147483660"/>
              <pc:sldLayoutMk cId="1597379929" sldId="2147483665"/>
              <ac:spMk id="2" creationId="{00000000-0000-0000-0000-000000000000}"/>
            </ac:spMkLst>
          </pc:spChg>
          <pc:spChg chg="mod">
            <ac:chgData name="Sandra van Elburg" userId="42dc41fa-4e08-4ef4-8ac9-fb05d696565f" providerId="ADAL" clId="{C5F2DFA9-A97E-B348-8E06-2F40D6781261}" dt="2020-07-19T15:40:37.328" v="0"/>
            <ac:spMkLst>
              <pc:docMk/>
              <pc:sldMasterMk cId="30145837" sldId="2147483660"/>
              <pc:sldLayoutMk cId="1597379929" sldId="2147483665"/>
              <ac:spMk id="3" creationId="{00000000-0000-0000-0000-000000000000}"/>
            </ac:spMkLst>
          </pc:spChg>
          <pc:spChg chg="mod">
            <ac:chgData name="Sandra van Elburg" userId="42dc41fa-4e08-4ef4-8ac9-fb05d696565f" providerId="ADAL" clId="{C5F2DFA9-A97E-B348-8E06-2F40D6781261}" dt="2020-07-19T15:40:37.328" v="0"/>
            <ac:spMkLst>
              <pc:docMk/>
              <pc:sldMasterMk cId="30145837" sldId="2147483660"/>
              <pc:sldLayoutMk cId="1597379929" sldId="2147483665"/>
              <ac:spMk id="4" creationId="{00000000-0000-0000-0000-000000000000}"/>
            </ac:spMkLst>
          </pc:spChg>
          <pc:spChg chg="mod">
            <ac:chgData name="Sandra van Elburg" userId="42dc41fa-4e08-4ef4-8ac9-fb05d696565f" providerId="ADAL" clId="{C5F2DFA9-A97E-B348-8E06-2F40D6781261}" dt="2020-07-19T15:40:37.328" v="0"/>
            <ac:spMkLst>
              <pc:docMk/>
              <pc:sldMasterMk cId="30145837" sldId="2147483660"/>
              <pc:sldLayoutMk cId="1597379929" sldId="2147483665"/>
              <ac:spMk id="5" creationId="{00000000-0000-0000-0000-000000000000}"/>
            </ac:spMkLst>
          </pc:spChg>
          <pc:spChg chg="mod">
            <ac:chgData name="Sandra van Elburg" userId="42dc41fa-4e08-4ef4-8ac9-fb05d696565f" providerId="ADAL" clId="{C5F2DFA9-A97E-B348-8E06-2F40D6781261}" dt="2020-07-19T15:40:37.328" v="0"/>
            <ac:spMkLst>
              <pc:docMk/>
              <pc:sldMasterMk cId="30145837" sldId="2147483660"/>
              <pc:sldLayoutMk cId="1597379929" sldId="2147483665"/>
              <ac:spMk id="6" creationId="{00000000-0000-0000-0000-000000000000}"/>
            </ac:spMkLst>
          </pc:spChg>
        </pc:sldLayoutChg>
        <pc:sldLayoutChg chg="modSp">
          <pc:chgData name="Sandra van Elburg" userId="42dc41fa-4e08-4ef4-8ac9-fb05d696565f" providerId="ADAL" clId="{C5F2DFA9-A97E-B348-8E06-2F40D6781261}" dt="2020-07-19T15:40:37.328" v="0"/>
          <pc:sldLayoutMkLst>
            <pc:docMk/>
            <pc:sldMasterMk cId="30145837" sldId="2147483660"/>
            <pc:sldLayoutMk cId="2919406085" sldId="2147483668"/>
          </pc:sldLayoutMkLst>
          <pc:spChg chg="mod">
            <ac:chgData name="Sandra van Elburg" userId="42dc41fa-4e08-4ef4-8ac9-fb05d696565f" providerId="ADAL" clId="{C5F2DFA9-A97E-B348-8E06-2F40D6781261}" dt="2020-07-19T15:40:37.328" v="0"/>
            <ac:spMkLst>
              <pc:docMk/>
              <pc:sldMasterMk cId="30145837" sldId="2147483660"/>
              <pc:sldLayoutMk cId="2919406085" sldId="2147483668"/>
              <ac:spMk id="2" creationId="{00000000-0000-0000-0000-000000000000}"/>
            </ac:spMkLst>
          </pc:spChg>
          <pc:spChg chg="mod">
            <ac:chgData name="Sandra van Elburg" userId="42dc41fa-4e08-4ef4-8ac9-fb05d696565f" providerId="ADAL" clId="{C5F2DFA9-A97E-B348-8E06-2F40D6781261}" dt="2020-07-19T15:40:37.328" v="0"/>
            <ac:spMkLst>
              <pc:docMk/>
              <pc:sldMasterMk cId="30145837" sldId="2147483660"/>
              <pc:sldLayoutMk cId="2919406085" sldId="2147483668"/>
              <ac:spMk id="3" creationId="{00000000-0000-0000-0000-000000000000}"/>
            </ac:spMkLst>
          </pc:spChg>
          <pc:spChg chg="mod">
            <ac:chgData name="Sandra van Elburg" userId="42dc41fa-4e08-4ef4-8ac9-fb05d696565f" providerId="ADAL" clId="{C5F2DFA9-A97E-B348-8E06-2F40D6781261}" dt="2020-07-19T15:40:37.328" v="0"/>
            <ac:spMkLst>
              <pc:docMk/>
              <pc:sldMasterMk cId="30145837" sldId="2147483660"/>
              <pc:sldLayoutMk cId="2919406085" sldId="2147483668"/>
              <ac:spMk id="4" creationId="{00000000-0000-0000-0000-000000000000}"/>
            </ac:spMkLst>
          </pc:spChg>
        </pc:sldLayoutChg>
        <pc:sldLayoutChg chg="modSp">
          <pc:chgData name="Sandra van Elburg" userId="42dc41fa-4e08-4ef4-8ac9-fb05d696565f" providerId="ADAL" clId="{C5F2DFA9-A97E-B348-8E06-2F40D6781261}" dt="2020-07-19T15:40:37.328" v="0"/>
          <pc:sldLayoutMkLst>
            <pc:docMk/>
            <pc:sldMasterMk cId="30145837" sldId="2147483660"/>
            <pc:sldLayoutMk cId="2834492685" sldId="2147483669"/>
          </pc:sldLayoutMkLst>
          <pc:spChg chg="mod">
            <ac:chgData name="Sandra van Elburg" userId="42dc41fa-4e08-4ef4-8ac9-fb05d696565f" providerId="ADAL" clId="{C5F2DFA9-A97E-B348-8E06-2F40D6781261}" dt="2020-07-19T15:40:37.328" v="0"/>
            <ac:spMkLst>
              <pc:docMk/>
              <pc:sldMasterMk cId="30145837" sldId="2147483660"/>
              <pc:sldLayoutMk cId="2834492685" sldId="2147483669"/>
              <ac:spMk id="2" creationId="{00000000-0000-0000-0000-000000000000}"/>
            </ac:spMkLst>
          </pc:spChg>
          <pc:spChg chg="mod">
            <ac:chgData name="Sandra van Elburg" userId="42dc41fa-4e08-4ef4-8ac9-fb05d696565f" providerId="ADAL" clId="{C5F2DFA9-A97E-B348-8E06-2F40D6781261}" dt="2020-07-19T15:40:37.328" v="0"/>
            <ac:spMkLst>
              <pc:docMk/>
              <pc:sldMasterMk cId="30145837" sldId="2147483660"/>
              <pc:sldLayoutMk cId="2834492685" sldId="2147483669"/>
              <ac:spMk id="3" creationId="{00000000-0000-0000-0000-000000000000}"/>
            </ac:spMkLst>
          </pc:spChg>
          <pc:spChg chg="mod">
            <ac:chgData name="Sandra van Elburg" userId="42dc41fa-4e08-4ef4-8ac9-fb05d696565f" providerId="ADAL" clId="{C5F2DFA9-A97E-B348-8E06-2F40D6781261}" dt="2020-07-19T15:40:37.328" v="0"/>
            <ac:spMkLst>
              <pc:docMk/>
              <pc:sldMasterMk cId="30145837" sldId="2147483660"/>
              <pc:sldLayoutMk cId="2834492685" sldId="2147483669"/>
              <ac:spMk id="4" creationId="{00000000-0000-0000-0000-000000000000}"/>
            </ac:spMkLst>
          </pc:spChg>
        </pc:sldLayoutChg>
        <pc:sldLayoutChg chg="modSp">
          <pc:chgData name="Sandra van Elburg" userId="42dc41fa-4e08-4ef4-8ac9-fb05d696565f" providerId="ADAL" clId="{C5F2DFA9-A97E-B348-8E06-2F40D6781261}" dt="2020-07-19T15:40:37.328" v="0"/>
          <pc:sldLayoutMkLst>
            <pc:docMk/>
            <pc:sldMasterMk cId="30145837" sldId="2147483660"/>
            <pc:sldLayoutMk cId="1884680370" sldId="2147483671"/>
          </pc:sldLayoutMkLst>
          <pc:spChg chg="mod">
            <ac:chgData name="Sandra van Elburg" userId="42dc41fa-4e08-4ef4-8ac9-fb05d696565f" providerId="ADAL" clId="{C5F2DFA9-A97E-B348-8E06-2F40D6781261}" dt="2020-07-19T15:40:37.328" v="0"/>
            <ac:spMkLst>
              <pc:docMk/>
              <pc:sldMasterMk cId="30145837" sldId="2147483660"/>
              <pc:sldLayoutMk cId="1884680370" sldId="2147483671"/>
              <ac:spMk id="2" creationId="{00000000-0000-0000-0000-000000000000}"/>
            </ac:spMkLst>
          </pc:spChg>
          <pc:spChg chg="mod">
            <ac:chgData name="Sandra van Elburg" userId="42dc41fa-4e08-4ef4-8ac9-fb05d696565f" providerId="ADAL" clId="{C5F2DFA9-A97E-B348-8E06-2F40D6781261}" dt="2020-07-19T15:40:37.328" v="0"/>
            <ac:spMkLst>
              <pc:docMk/>
              <pc:sldMasterMk cId="30145837" sldId="2147483660"/>
              <pc:sldLayoutMk cId="1884680370" sldId="2147483671"/>
              <ac:spMk id="3" creationId="{00000000-0000-0000-0000-000000000000}"/>
            </ac:spMkLst>
          </pc:spChg>
        </pc:sldLayoutChg>
      </pc:sldMasterChg>
    </pc:docChg>
  </pc:docChgLst>
  <pc:docChgLst>
    <pc:chgData name="Sandra van Elburg" userId="42dc41fa-4e08-4ef4-8ac9-fb05d696565f" providerId="ADAL" clId="{5D5C4F1A-4ADA-4492-A52D-169CE64F709C}"/>
    <pc:docChg chg="custSel modSld">
      <pc:chgData name="Sandra van Elburg" userId="42dc41fa-4e08-4ef4-8ac9-fb05d696565f" providerId="ADAL" clId="{5D5C4F1A-4ADA-4492-A52D-169CE64F709C}" dt="2021-10-11T14:42:57.797" v="3" actId="20577"/>
      <pc:docMkLst>
        <pc:docMk/>
      </pc:docMkLst>
      <pc:sldChg chg="modSp mod">
        <pc:chgData name="Sandra van Elburg" userId="42dc41fa-4e08-4ef4-8ac9-fb05d696565f" providerId="ADAL" clId="{5D5C4F1A-4ADA-4492-A52D-169CE64F709C}" dt="2021-10-11T14:42:57.797" v="3" actId="20577"/>
        <pc:sldMkLst>
          <pc:docMk/>
          <pc:sldMk cId="801207223" sldId="257"/>
        </pc:sldMkLst>
        <pc:spChg chg="mod">
          <ac:chgData name="Sandra van Elburg" userId="42dc41fa-4e08-4ef4-8ac9-fb05d696565f" providerId="ADAL" clId="{5D5C4F1A-4ADA-4492-A52D-169CE64F709C}" dt="2021-10-11T14:42:57.797" v="3" actId="20577"/>
          <ac:spMkLst>
            <pc:docMk/>
            <pc:sldMk cId="801207223" sldId="257"/>
            <ac:spMk id="4" creationId="{728DA04D-6FE6-2D4F-B6E9-89CC09C0E9A0}"/>
          </ac:spMkLst>
        </pc:spChg>
      </pc:sldChg>
    </pc:docChg>
  </pc:docChgLst>
  <pc:docChgLst>
    <pc:chgData name="Sandra van Elburg" userId="42dc41fa-4e08-4ef4-8ac9-fb05d696565f" providerId="ADAL" clId="{99579CEE-C489-D54E-997E-9BE7F2008EE1}"/>
    <pc:docChg chg="custSel delSld modSld">
      <pc:chgData name="Sandra van Elburg" userId="42dc41fa-4e08-4ef4-8ac9-fb05d696565f" providerId="ADAL" clId="{99579CEE-C489-D54E-997E-9BE7F2008EE1}" dt="2022-07-22T10:11:41.453" v="17" actId="478"/>
      <pc:docMkLst>
        <pc:docMk/>
      </pc:docMkLst>
      <pc:sldChg chg="addSp delSp modSp mod">
        <pc:chgData name="Sandra van Elburg" userId="42dc41fa-4e08-4ef4-8ac9-fb05d696565f" providerId="ADAL" clId="{99579CEE-C489-D54E-997E-9BE7F2008EE1}" dt="2022-07-22T10:11:41.453" v="17" actId="478"/>
        <pc:sldMkLst>
          <pc:docMk/>
          <pc:sldMk cId="639823403" sldId="256"/>
        </pc:sldMkLst>
        <pc:spChg chg="add del mod">
          <ac:chgData name="Sandra van Elburg" userId="42dc41fa-4e08-4ef4-8ac9-fb05d696565f" providerId="ADAL" clId="{99579CEE-C489-D54E-997E-9BE7F2008EE1}" dt="2022-07-22T10:11:41.453" v="17" actId="478"/>
          <ac:spMkLst>
            <pc:docMk/>
            <pc:sldMk cId="639823403" sldId="256"/>
            <ac:spMk id="2" creationId="{A8F2E4C6-C7F1-559D-ABA3-7CDA8C451D07}"/>
          </ac:spMkLst>
        </pc:spChg>
        <pc:spChg chg="del">
          <ac:chgData name="Sandra van Elburg" userId="42dc41fa-4e08-4ef4-8ac9-fb05d696565f" providerId="ADAL" clId="{99579CEE-C489-D54E-997E-9BE7F2008EE1}" dt="2022-07-22T10:11:35.062" v="15" actId="478"/>
          <ac:spMkLst>
            <pc:docMk/>
            <pc:sldMk cId="639823403" sldId="256"/>
            <ac:spMk id="4" creationId="{728DA04D-6FE6-2D4F-B6E9-89CC09C0E9A0}"/>
          </ac:spMkLst>
        </pc:spChg>
      </pc:sldChg>
      <pc:sldChg chg="modSp mod">
        <pc:chgData name="Sandra van Elburg" userId="42dc41fa-4e08-4ef4-8ac9-fb05d696565f" providerId="ADAL" clId="{99579CEE-C489-D54E-997E-9BE7F2008EE1}" dt="2022-07-22T10:11:14.651" v="12" actId="20577"/>
        <pc:sldMkLst>
          <pc:docMk/>
          <pc:sldMk cId="801207223" sldId="257"/>
        </pc:sldMkLst>
        <pc:spChg chg="mod">
          <ac:chgData name="Sandra van Elburg" userId="42dc41fa-4e08-4ef4-8ac9-fb05d696565f" providerId="ADAL" clId="{99579CEE-C489-D54E-997E-9BE7F2008EE1}" dt="2022-07-22T10:11:14.651" v="12" actId="20577"/>
          <ac:spMkLst>
            <pc:docMk/>
            <pc:sldMk cId="801207223" sldId="257"/>
            <ac:spMk id="4" creationId="{728DA04D-6FE6-2D4F-B6E9-89CC09C0E9A0}"/>
          </ac:spMkLst>
        </pc:spChg>
      </pc:sldChg>
      <pc:sldChg chg="addSp delSp modSp mod">
        <pc:chgData name="Sandra van Elburg" userId="42dc41fa-4e08-4ef4-8ac9-fb05d696565f" providerId="ADAL" clId="{99579CEE-C489-D54E-997E-9BE7F2008EE1}" dt="2022-07-22T10:11:27.281" v="14"/>
        <pc:sldMkLst>
          <pc:docMk/>
          <pc:sldMk cId="2153226791" sldId="258"/>
        </pc:sldMkLst>
        <pc:spChg chg="add mod">
          <ac:chgData name="Sandra van Elburg" userId="42dc41fa-4e08-4ef4-8ac9-fb05d696565f" providerId="ADAL" clId="{99579CEE-C489-D54E-997E-9BE7F2008EE1}" dt="2022-07-22T10:11:27.281" v="14"/>
          <ac:spMkLst>
            <pc:docMk/>
            <pc:sldMk cId="2153226791" sldId="258"/>
            <ac:spMk id="2" creationId="{291FB4E1-4A4D-44D6-2E9C-6DAE24C87F40}"/>
          </ac:spMkLst>
        </pc:spChg>
        <pc:spChg chg="del">
          <ac:chgData name="Sandra van Elburg" userId="42dc41fa-4e08-4ef4-8ac9-fb05d696565f" providerId="ADAL" clId="{99579CEE-C489-D54E-997E-9BE7F2008EE1}" dt="2022-07-22T10:11:21.512" v="13" actId="478"/>
          <ac:spMkLst>
            <pc:docMk/>
            <pc:sldMk cId="2153226791" sldId="258"/>
            <ac:spMk id="4" creationId="{728DA04D-6FE6-2D4F-B6E9-89CC09C0E9A0}"/>
          </ac:spMkLst>
        </pc:spChg>
        <pc:spChg chg="del mod">
          <ac:chgData name="Sandra van Elburg" userId="42dc41fa-4e08-4ef4-8ac9-fb05d696565f" providerId="ADAL" clId="{99579CEE-C489-D54E-997E-9BE7F2008EE1}" dt="2022-07-22T10:11:06.418" v="2" actId="478"/>
          <ac:spMkLst>
            <pc:docMk/>
            <pc:sldMk cId="2153226791" sldId="258"/>
            <ac:spMk id="6" creationId="{781748C9-0E72-3731-FA6D-82CA17768E08}"/>
          </ac:spMkLst>
        </pc:spChg>
      </pc:sldChg>
      <pc:sldChg chg="del">
        <pc:chgData name="Sandra van Elburg" userId="42dc41fa-4e08-4ef4-8ac9-fb05d696565f" providerId="ADAL" clId="{99579CEE-C489-D54E-997E-9BE7F2008EE1}" dt="2022-07-22T10:11:00.173" v="0" actId="2696"/>
        <pc:sldMkLst>
          <pc:docMk/>
          <pc:sldMk cId="1055508180" sldId="259"/>
        </pc:sldMkLst>
      </pc:sldChg>
      <pc:sldChg chg="del">
        <pc:chgData name="Sandra van Elburg" userId="42dc41fa-4e08-4ef4-8ac9-fb05d696565f" providerId="ADAL" clId="{99579CEE-C489-D54E-997E-9BE7F2008EE1}" dt="2022-07-22T10:11:00.173" v="0" actId="2696"/>
        <pc:sldMkLst>
          <pc:docMk/>
          <pc:sldMk cId="1862912007" sldId="260"/>
        </pc:sldMkLst>
      </pc:sldChg>
      <pc:sldChg chg="del">
        <pc:chgData name="Sandra van Elburg" userId="42dc41fa-4e08-4ef4-8ac9-fb05d696565f" providerId="ADAL" clId="{99579CEE-C489-D54E-997E-9BE7F2008EE1}" dt="2022-07-22T10:11:00.173" v="0" actId="2696"/>
        <pc:sldMkLst>
          <pc:docMk/>
          <pc:sldMk cId="2530929279" sldId="261"/>
        </pc:sldMkLst>
      </pc:sldChg>
      <pc:sldChg chg="del">
        <pc:chgData name="Sandra van Elburg" userId="42dc41fa-4e08-4ef4-8ac9-fb05d696565f" providerId="ADAL" clId="{99579CEE-C489-D54E-997E-9BE7F2008EE1}" dt="2022-07-22T10:11:00.173" v="0" actId="2696"/>
        <pc:sldMkLst>
          <pc:docMk/>
          <pc:sldMk cId="1984313603" sldId="262"/>
        </pc:sldMkLst>
      </pc:sldChg>
      <pc:sldChg chg="del">
        <pc:chgData name="Sandra van Elburg" userId="42dc41fa-4e08-4ef4-8ac9-fb05d696565f" providerId="ADAL" clId="{99579CEE-C489-D54E-997E-9BE7F2008EE1}" dt="2022-07-22T10:11:00.173" v="0" actId="2696"/>
        <pc:sldMkLst>
          <pc:docMk/>
          <pc:sldMk cId="2408045292" sldId="263"/>
        </pc:sldMkLst>
      </pc:sldChg>
      <pc:sldChg chg="del">
        <pc:chgData name="Sandra van Elburg" userId="42dc41fa-4e08-4ef4-8ac9-fb05d696565f" providerId="ADAL" clId="{99579CEE-C489-D54E-997E-9BE7F2008EE1}" dt="2022-07-22T10:11:00.173" v="0" actId="2696"/>
        <pc:sldMkLst>
          <pc:docMk/>
          <pc:sldMk cId="435093737" sldId="264"/>
        </pc:sldMkLst>
      </pc:sldChg>
      <pc:sldChg chg="del">
        <pc:chgData name="Sandra van Elburg" userId="42dc41fa-4e08-4ef4-8ac9-fb05d696565f" providerId="ADAL" clId="{99579CEE-C489-D54E-997E-9BE7F2008EE1}" dt="2022-07-22T10:11:00.173" v="0" actId="2696"/>
        <pc:sldMkLst>
          <pc:docMk/>
          <pc:sldMk cId="3214779106" sldId="265"/>
        </pc:sldMkLst>
      </pc:sldChg>
      <pc:sldChg chg="del">
        <pc:chgData name="Sandra van Elburg" userId="42dc41fa-4e08-4ef4-8ac9-fb05d696565f" providerId="ADAL" clId="{99579CEE-C489-D54E-997E-9BE7F2008EE1}" dt="2022-07-22T10:11:00.173" v="0" actId="2696"/>
        <pc:sldMkLst>
          <pc:docMk/>
          <pc:sldMk cId="2756428853" sldId="266"/>
        </pc:sldMkLst>
      </pc:sldChg>
      <pc:sldChg chg="del">
        <pc:chgData name="Sandra van Elburg" userId="42dc41fa-4e08-4ef4-8ac9-fb05d696565f" providerId="ADAL" clId="{99579CEE-C489-D54E-997E-9BE7F2008EE1}" dt="2022-07-22T10:11:00.173" v="0" actId="2696"/>
        <pc:sldMkLst>
          <pc:docMk/>
          <pc:sldMk cId="2723184460" sldId="267"/>
        </pc:sldMkLst>
      </pc:sldChg>
      <pc:sldChg chg="del">
        <pc:chgData name="Sandra van Elburg" userId="42dc41fa-4e08-4ef4-8ac9-fb05d696565f" providerId="ADAL" clId="{99579CEE-C489-D54E-997E-9BE7F2008EE1}" dt="2022-07-22T10:11:00.173" v="0" actId="2696"/>
        <pc:sldMkLst>
          <pc:docMk/>
          <pc:sldMk cId="3106597310" sldId="268"/>
        </pc:sldMkLst>
      </pc:sldChg>
      <pc:sldChg chg="del">
        <pc:chgData name="Sandra van Elburg" userId="42dc41fa-4e08-4ef4-8ac9-fb05d696565f" providerId="ADAL" clId="{99579CEE-C489-D54E-997E-9BE7F2008EE1}" dt="2022-07-22T10:11:00.173" v="0" actId="2696"/>
        <pc:sldMkLst>
          <pc:docMk/>
          <pc:sldMk cId="1278968545" sldId="269"/>
        </pc:sldMkLst>
      </pc:sldChg>
      <pc:sldChg chg="del">
        <pc:chgData name="Sandra van Elburg" userId="42dc41fa-4e08-4ef4-8ac9-fb05d696565f" providerId="ADAL" clId="{99579CEE-C489-D54E-997E-9BE7F2008EE1}" dt="2022-07-22T10:11:00.173" v="0" actId="2696"/>
        <pc:sldMkLst>
          <pc:docMk/>
          <pc:sldMk cId="662717463" sldId="270"/>
        </pc:sldMkLst>
      </pc:sldChg>
      <pc:sldChg chg="del">
        <pc:chgData name="Sandra van Elburg" userId="42dc41fa-4e08-4ef4-8ac9-fb05d696565f" providerId="ADAL" clId="{99579CEE-C489-D54E-997E-9BE7F2008EE1}" dt="2022-07-22T10:11:00.173" v="0" actId="2696"/>
        <pc:sldMkLst>
          <pc:docMk/>
          <pc:sldMk cId="3402290589" sldId="271"/>
        </pc:sldMkLst>
      </pc:sldChg>
      <pc:sldChg chg="del">
        <pc:chgData name="Sandra van Elburg" userId="42dc41fa-4e08-4ef4-8ac9-fb05d696565f" providerId="ADAL" clId="{99579CEE-C489-D54E-997E-9BE7F2008EE1}" dt="2022-07-22T10:11:00.173" v="0" actId="2696"/>
        <pc:sldMkLst>
          <pc:docMk/>
          <pc:sldMk cId="679012439" sldId="272"/>
        </pc:sldMkLst>
      </pc:sldChg>
      <pc:sldChg chg="del">
        <pc:chgData name="Sandra van Elburg" userId="42dc41fa-4e08-4ef4-8ac9-fb05d696565f" providerId="ADAL" clId="{99579CEE-C489-D54E-997E-9BE7F2008EE1}" dt="2022-07-22T10:11:00.173" v="0" actId="2696"/>
        <pc:sldMkLst>
          <pc:docMk/>
          <pc:sldMk cId="4175117279" sldId="273"/>
        </pc:sldMkLst>
      </pc:sldChg>
      <pc:sldChg chg="del">
        <pc:chgData name="Sandra van Elburg" userId="42dc41fa-4e08-4ef4-8ac9-fb05d696565f" providerId="ADAL" clId="{99579CEE-C489-D54E-997E-9BE7F2008EE1}" dt="2022-07-22T10:11:00.173" v="0" actId="2696"/>
        <pc:sldMkLst>
          <pc:docMk/>
          <pc:sldMk cId="3357420000" sldId="274"/>
        </pc:sldMkLst>
      </pc:sldChg>
      <pc:sldChg chg="del">
        <pc:chgData name="Sandra van Elburg" userId="42dc41fa-4e08-4ef4-8ac9-fb05d696565f" providerId="ADAL" clId="{99579CEE-C489-D54E-997E-9BE7F2008EE1}" dt="2022-07-22T10:11:00.173" v="0" actId="2696"/>
        <pc:sldMkLst>
          <pc:docMk/>
          <pc:sldMk cId="2178987135" sldId="275"/>
        </pc:sldMkLst>
      </pc:sldChg>
      <pc:sldChg chg="del">
        <pc:chgData name="Sandra van Elburg" userId="42dc41fa-4e08-4ef4-8ac9-fb05d696565f" providerId="ADAL" clId="{99579CEE-C489-D54E-997E-9BE7F2008EE1}" dt="2022-07-22T10:11:00.173" v="0" actId="2696"/>
        <pc:sldMkLst>
          <pc:docMk/>
          <pc:sldMk cId="4109432463" sldId="276"/>
        </pc:sldMkLst>
      </pc:sldChg>
      <pc:sldChg chg="del">
        <pc:chgData name="Sandra van Elburg" userId="42dc41fa-4e08-4ef4-8ac9-fb05d696565f" providerId="ADAL" clId="{99579CEE-C489-D54E-997E-9BE7F2008EE1}" dt="2022-07-22T10:11:00.173" v="0" actId="2696"/>
        <pc:sldMkLst>
          <pc:docMk/>
          <pc:sldMk cId="3364234574" sldId="277"/>
        </pc:sldMkLst>
      </pc:sldChg>
      <pc:sldChg chg="del">
        <pc:chgData name="Sandra van Elburg" userId="42dc41fa-4e08-4ef4-8ac9-fb05d696565f" providerId="ADAL" clId="{99579CEE-C489-D54E-997E-9BE7F2008EE1}" dt="2022-07-22T10:11:00.173" v="0" actId="2696"/>
        <pc:sldMkLst>
          <pc:docMk/>
          <pc:sldMk cId="2537464921" sldId="278"/>
        </pc:sldMkLst>
      </pc:sldChg>
      <pc:sldChg chg="del">
        <pc:chgData name="Sandra van Elburg" userId="42dc41fa-4e08-4ef4-8ac9-fb05d696565f" providerId="ADAL" clId="{99579CEE-C489-D54E-997E-9BE7F2008EE1}" dt="2022-07-22T10:11:00.173" v="0" actId="2696"/>
        <pc:sldMkLst>
          <pc:docMk/>
          <pc:sldMk cId="35792914" sldId="279"/>
        </pc:sldMkLst>
      </pc:sldChg>
      <pc:sldChg chg="del">
        <pc:chgData name="Sandra van Elburg" userId="42dc41fa-4e08-4ef4-8ac9-fb05d696565f" providerId="ADAL" clId="{99579CEE-C489-D54E-997E-9BE7F2008EE1}" dt="2022-07-22T10:11:00.173" v="0" actId="2696"/>
        <pc:sldMkLst>
          <pc:docMk/>
          <pc:sldMk cId="1578368622" sldId="280"/>
        </pc:sldMkLst>
      </pc:sldChg>
      <pc:sldChg chg="del">
        <pc:chgData name="Sandra van Elburg" userId="42dc41fa-4e08-4ef4-8ac9-fb05d696565f" providerId="ADAL" clId="{99579CEE-C489-D54E-997E-9BE7F2008EE1}" dt="2022-07-22T10:11:00.173" v="0" actId="2696"/>
        <pc:sldMkLst>
          <pc:docMk/>
          <pc:sldMk cId="1951155141" sldId="281"/>
        </pc:sldMkLst>
      </pc:sldChg>
      <pc:sldChg chg="del">
        <pc:chgData name="Sandra van Elburg" userId="42dc41fa-4e08-4ef4-8ac9-fb05d696565f" providerId="ADAL" clId="{99579CEE-C489-D54E-997E-9BE7F2008EE1}" dt="2022-07-22T10:11:00.173" v="0" actId="2696"/>
        <pc:sldMkLst>
          <pc:docMk/>
          <pc:sldMk cId="3643735664" sldId="282"/>
        </pc:sldMkLst>
      </pc:sldChg>
      <pc:sldChg chg="del">
        <pc:chgData name="Sandra van Elburg" userId="42dc41fa-4e08-4ef4-8ac9-fb05d696565f" providerId="ADAL" clId="{99579CEE-C489-D54E-997E-9BE7F2008EE1}" dt="2022-07-22T10:11:00.173" v="0" actId="2696"/>
        <pc:sldMkLst>
          <pc:docMk/>
          <pc:sldMk cId="4107733169" sldId="283"/>
        </pc:sldMkLst>
      </pc:sldChg>
      <pc:sldChg chg="del">
        <pc:chgData name="Sandra van Elburg" userId="42dc41fa-4e08-4ef4-8ac9-fb05d696565f" providerId="ADAL" clId="{99579CEE-C489-D54E-997E-9BE7F2008EE1}" dt="2022-07-22T10:11:00.173" v="0" actId="2696"/>
        <pc:sldMkLst>
          <pc:docMk/>
          <pc:sldMk cId="594037670" sldId="284"/>
        </pc:sldMkLst>
      </pc:sldChg>
      <pc:sldChg chg="del">
        <pc:chgData name="Sandra van Elburg" userId="42dc41fa-4e08-4ef4-8ac9-fb05d696565f" providerId="ADAL" clId="{99579CEE-C489-D54E-997E-9BE7F2008EE1}" dt="2022-07-22T10:11:00.173" v="0" actId="2696"/>
        <pc:sldMkLst>
          <pc:docMk/>
          <pc:sldMk cId="3864391386" sldId="285"/>
        </pc:sldMkLst>
      </pc:sldChg>
      <pc:sldChg chg="del">
        <pc:chgData name="Sandra van Elburg" userId="42dc41fa-4e08-4ef4-8ac9-fb05d696565f" providerId="ADAL" clId="{99579CEE-C489-D54E-997E-9BE7F2008EE1}" dt="2022-07-22T10:11:00.173" v="0" actId="2696"/>
        <pc:sldMkLst>
          <pc:docMk/>
          <pc:sldMk cId="482778512" sldId="286"/>
        </pc:sldMkLst>
      </pc:sldChg>
    </pc:docChg>
  </pc:docChgLst>
  <pc:docChgLst>
    <pc:chgData name="Sandra van Elburg" userId="42dc41fa-4e08-4ef4-8ac9-fb05d696565f" providerId="ADAL" clId="{3E5CF963-25D9-4CE3-A255-2015F187A160}"/>
    <pc:docChg chg="undo custSel modSld">
      <pc:chgData name="Sandra van Elburg" userId="42dc41fa-4e08-4ef4-8ac9-fb05d696565f" providerId="ADAL" clId="{3E5CF963-25D9-4CE3-A255-2015F187A160}" dt="2023-06-21T12:56:42.503" v="25" actId="207"/>
      <pc:docMkLst>
        <pc:docMk/>
      </pc:docMkLst>
      <pc:sldChg chg="modSp mod">
        <pc:chgData name="Sandra van Elburg" userId="42dc41fa-4e08-4ef4-8ac9-fb05d696565f" providerId="ADAL" clId="{3E5CF963-25D9-4CE3-A255-2015F187A160}" dt="2023-06-21T12:56:42.503" v="25" actId="207"/>
        <pc:sldMkLst>
          <pc:docMk/>
          <pc:sldMk cId="2153226791" sldId="258"/>
        </pc:sldMkLst>
        <pc:spChg chg="mod">
          <ac:chgData name="Sandra van Elburg" userId="42dc41fa-4e08-4ef4-8ac9-fb05d696565f" providerId="ADAL" clId="{3E5CF963-25D9-4CE3-A255-2015F187A160}" dt="2023-06-21T12:56:42.503" v="25" actId="207"/>
          <ac:spMkLst>
            <pc:docMk/>
            <pc:sldMk cId="2153226791" sldId="258"/>
            <ac:spMk id="5" creationId="{1EC72BB8-A465-4C70-9E81-07256C2BA90B}"/>
          </ac:spMkLst>
        </pc:spChg>
      </pc:sldChg>
    </pc:docChg>
  </pc:docChgLst>
  <pc:docChgLst>
    <pc:chgData name="Sandra van Elburg" userId="42dc41fa-4e08-4ef4-8ac9-fb05d696565f" providerId="ADAL" clId="{A99EB9C6-447C-4389-87FA-AACB6C2F523C}"/>
    <pc:docChg chg="undo custSel modSld">
      <pc:chgData name="Sandra van Elburg" userId="42dc41fa-4e08-4ef4-8ac9-fb05d696565f" providerId="ADAL" clId="{A99EB9C6-447C-4389-87FA-AACB6C2F523C}" dt="2020-11-10T14:20:38.644" v="42" actId="14100"/>
      <pc:docMkLst>
        <pc:docMk/>
      </pc:docMkLst>
      <pc:sldChg chg="addSp delSp modSp mod">
        <pc:chgData name="Sandra van Elburg" userId="42dc41fa-4e08-4ef4-8ac9-fb05d696565f" providerId="ADAL" clId="{A99EB9C6-447C-4389-87FA-AACB6C2F523C}" dt="2020-11-10T14:20:38.644" v="42" actId="14100"/>
        <pc:sldMkLst>
          <pc:docMk/>
          <pc:sldMk cId="801207223" sldId="257"/>
        </pc:sldMkLst>
        <pc:spChg chg="mod">
          <ac:chgData name="Sandra van Elburg" userId="42dc41fa-4e08-4ef4-8ac9-fb05d696565f" providerId="ADAL" clId="{A99EB9C6-447C-4389-87FA-AACB6C2F523C}" dt="2020-11-10T14:20:25.205" v="38" actId="207"/>
          <ac:spMkLst>
            <pc:docMk/>
            <pc:sldMk cId="801207223" sldId="257"/>
            <ac:spMk id="4" creationId="{728DA04D-6FE6-2D4F-B6E9-89CC09C0E9A0}"/>
          </ac:spMkLst>
        </pc:spChg>
        <pc:spChg chg="mod topLvl">
          <ac:chgData name="Sandra van Elburg" userId="42dc41fa-4e08-4ef4-8ac9-fb05d696565f" providerId="ADAL" clId="{A99EB9C6-447C-4389-87FA-AACB6C2F523C}" dt="2020-11-10T14:20:38.644" v="42" actId="14100"/>
          <ac:spMkLst>
            <pc:docMk/>
            <pc:sldMk cId="801207223" sldId="257"/>
            <ac:spMk id="6" creationId="{BEE64AEA-10F0-475F-A1A5-F913A12661CC}"/>
          </ac:spMkLst>
        </pc:spChg>
        <pc:spChg chg="del mod topLvl">
          <ac:chgData name="Sandra van Elburg" userId="42dc41fa-4e08-4ef4-8ac9-fb05d696565f" providerId="ADAL" clId="{A99EB9C6-447C-4389-87FA-AACB6C2F523C}" dt="2020-11-10T14:19:45.811" v="33" actId="478"/>
          <ac:spMkLst>
            <pc:docMk/>
            <pc:sldMk cId="801207223" sldId="257"/>
            <ac:spMk id="7" creationId="{7F7FED1F-828A-4720-A19D-DF930C1BF148}"/>
          </ac:spMkLst>
        </pc:spChg>
        <pc:grpChg chg="add del mod">
          <ac:chgData name="Sandra van Elburg" userId="42dc41fa-4e08-4ef4-8ac9-fb05d696565f" providerId="ADAL" clId="{A99EB9C6-447C-4389-87FA-AACB6C2F523C}" dt="2020-11-10T14:19:45.811" v="33" actId="478"/>
          <ac:grpSpMkLst>
            <pc:docMk/>
            <pc:sldMk cId="801207223" sldId="257"/>
            <ac:grpSpMk id="5" creationId="{4F0DE663-1F31-42FD-8B1F-355A1B04B982}"/>
          </ac:grpSpMkLst>
        </pc:grpChg>
        <pc:picChg chg="mod">
          <ac:chgData name="Sandra van Elburg" userId="42dc41fa-4e08-4ef4-8ac9-fb05d696565f" providerId="ADAL" clId="{A99EB9C6-447C-4389-87FA-AACB6C2F523C}" dt="2020-11-10T14:20:16.706" v="37" actId="1367"/>
          <ac:picMkLst>
            <pc:docMk/>
            <pc:sldMk cId="801207223" sldId="257"/>
            <ac:picMk id="8" creationId="{84F77B03-7D91-CF42-B800-00BF66B3023A}"/>
          </ac:picMkLst>
        </pc:picChg>
      </pc:sldChg>
    </pc:docChg>
  </pc:docChgLst>
  <pc:docChgLst>
    <pc:chgData name="Sandra van Elburg" userId="42dc41fa-4e08-4ef4-8ac9-fb05d696565f" providerId="ADAL" clId="{4489A8EC-51CA-428D-B268-BA229139FC80}"/>
    <pc:docChg chg="addSld delSld modSld modNotesMaster">
      <pc:chgData name="Sandra van Elburg" userId="42dc41fa-4e08-4ef4-8ac9-fb05d696565f" providerId="ADAL" clId="{4489A8EC-51CA-428D-B268-BA229139FC80}" dt="2020-08-11T10:09:25.282" v="34"/>
      <pc:docMkLst>
        <pc:docMk/>
      </pc:docMkLst>
      <pc:sldChg chg="modSp mod">
        <pc:chgData name="Sandra van Elburg" userId="42dc41fa-4e08-4ef4-8ac9-fb05d696565f" providerId="ADAL" clId="{4489A8EC-51CA-428D-B268-BA229139FC80}" dt="2020-08-11T10:08:42.263" v="2" actId="2711"/>
        <pc:sldMkLst>
          <pc:docMk/>
          <pc:sldMk cId="639823403" sldId="256"/>
        </pc:sldMkLst>
        <pc:spChg chg="mod">
          <ac:chgData name="Sandra van Elburg" userId="42dc41fa-4e08-4ef4-8ac9-fb05d696565f" providerId="ADAL" clId="{4489A8EC-51CA-428D-B268-BA229139FC80}" dt="2020-08-11T10:08:42.263" v="2" actId="2711"/>
          <ac:spMkLst>
            <pc:docMk/>
            <pc:sldMk cId="639823403" sldId="256"/>
            <ac:spMk id="4" creationId="{728DA04D-6FE6-2D4F-B6E9-89CC09C0E9A0}"/>
          </ac:spMkLst>
        </pc:spChg>
        <pc:spChg chg="mod">
          <ac:chgData name="Sandra van Elburg" userId="42dc41fa-4e08-4ef4-8ac9-fb05d696565f" providerId="ADAL" clId="{4489A8EC-51CA-428D-B268-BA229139FC80}" dt="2020-08-11T10:08:33.685" v="1" actId="2711"/>
          <ac:spMkLst>
            <pc:docMk/>
            <pc:sldMk cId="639823403" sldId="256"/>
            <ac:spMk id="7" creationId="{F18AB694-1965-5742-A0EA-CCA7DC6EA231}"/>
          </ac:spMkLst>
        </pc:spChg>
      </pc:sldChg>
      <pc:sldChg chg="modSp mod">
        <pc:chgData name="Sandra van Elburg" userId="42dc41fa-4e08-4ef4-8ac9-fb05d696565f" providerId="ADAL" clId="{4489A8EC-51CA-428D-B268-BA229139FC80}" dt="2020-08-11T10:08:49.840" v="3" actId="2711"/>
        <pc:sldMkLst>
          <pc:docMk/>
          <pc:sldMk cId="801207223" sldId="257"/>
        </pc:sldMkLst>
        <pc:spChg chg="mod">
          <ac:chgData name="Sandra van Elburg" userId="42dc41fa-4e08-4ef4-8ac9-fb05d696565f" providerId="ADAL" clId="{4489A8EC-51CA-428D-B268-BA229139FC80}" dt="2020-08-11T10:08:49.840" v="3" actId="2711"/>
          <ac:spMkLst>
            <pc:docMk/>
            <pc:sldMk cId="801207223" sldId="257"/>
            <ac:spMk id="4" creationId="{728DA04D-6FE6-2D4F-B6E9-89CC09C0E9A0}"/>
          </ac:spMkLst>
        </pc:spChg>
      </pc:sldChg>
      <pc:sldChg chg="add">
        <pc:chgData name="Sandra van Elburg" userId="42dc41fa-4e08-4ef4-8ac9-fb05d696565f" providerId="ADAL" clId="{4489A8EC-51CA-428D-B268-BA229139FC80}" dt="2020-08-11T10:08:59.979" v="5"/>
        <pc:sldMkLst>
          <pc:docMk/>
          <pc:sldMk cId="2153226791" sldId="258"/>
        </pc:sldMkLst>
      </pc:sldChg>
      <pc:sldChg chg="del">
        <pc:chgData name="Sandra van Elburg" userId="42dc41fa-4e08-4ef4-8ac9-fb05d696565f" providerId="ADAL" clId="{4489A8EC-51CA-428D-B268-BA229139FC80}" dt="2020-08-11T10:08:55.620" v="4" actId="47"/>
        <pc:sldMkLst>
          <pc:docMk/>
          <pc:sldMk cId="3444632375" sldId="258"/>
        </pc:sldMkLst>
      </pc:sldChg>
      <pc:sldChg chg="del">
        <pc:chgData name="Sandra van Elburg" userId="42dc41fa-4e08-4ef4-8ac9-fb05d696565f" providerId="ADAL" clId="{4489A8EC-51CA-428D-B268-BA229139FC80}" dt="2020-08-11T10:08:55.620" v="4" actId="47"/>
        <pc:sldMkLst>
          <pc:docMk/>
          <pc:sldMk cId="655911708" sldId="259"/>
        </pc:sldMkLst>
      </pc:sldChg>
      <pc:sldChg chg="add">
        <pc:chgData name="Sandra van Elburg" userId="42dc41fa-4e08-4ef4-8ac9-fb05d696565f" providerId="ADAL" clId="{4489A8EC-51CA-428D-B268-BA229139FC80}" dt="2020-08-11T10:09:00.152" v="6"/>
        <pc:sldMkLst>
          <pc:docMk/>
          <pc:sldMk cId="1055508180" sldId="259"/>
        </pc:sldMkLst>
      </pc:sldChg>
      <pc:sldChg chg="del">
        <pc:chgData name="Sandra van Elburg" userId="42dc41fa-4e08-4ef4-8ac9-fb05d696565f" providerId="ADAL" clId="{4489A8EC-51CA-428D-B268-BA229139FC80}" dt="2020-08-11T10:08:55.620" v="4" actId="47"/>
        <pc:sldMkLst>
          <pc:docMk/>
          <pc:sldMk cId="406036809" sldId="260"/>
        </pc:sldMkLst>
      </pc:sldChg>
      <pc:sldChg chg="add">
        <pc:chgData name="Sandra van Elburg" userId="42dc41fa-4e08-4ef4-8ac9-fb05d696565f" providerId="ADAL" clId="{4489A8EC-51CA-428D-B268-BA229139FC80}" dt="2020-08-11T10:09:00.324" v="7"/>
        <pc:sldMkLst>
          <pc:docMk/>
          <pc:sldMk cId="1862912007" sldId="260"/>
        </pc:sldMkLst>
      </pc:sldChg>
      <pc:sldChg chg="del">
        <pc:chgData name="Sandra van Elburg" userId="42dc41fa-4e08-4ef4-8ac9-fb05d696565f" providerId="ADAL" clId="{4489A8EC-51CA-428D-B268-BA229139FC80}" dt="2020-08-11T10:08:55.620" v="4" actId="47"/>
        <pc:sldMkLst>
          <pc:docMk/>
          <pc:sldMk cId="1275039667" sldId="261"/>
        </pc:sldMkLst>
      </pc:sldChg>
      <pc:sldChg chg="add">
        <pc:chgData name="Sandra van Elburg" userId="42dc41fa-4e08-4ef4-8ac9-fb05d696565f" providerId="ADAL" clId="{4489A8EC-51CA-428D-B268-BA229139FC80}" dt="2020-08-11T10:09:00.496" v="8"/>
        <pc:sldMkLst>
          <pc:docMk/>
          <pc:sldMk cId="2530929279" sldId="261"/>
        </pc:sldMkLst>
      </pc:sldChg>
      <pc:sldChg chg="del">
        <pc:chgData name="Sandra van Elburg" userId="42dc41fa-4e08-4ef4-8ac9-fb05d696565f" providerId="ADAL" clId="{4489A8EC-51CA-428D-B268-BA229139FC80}" dt="2020-08-11T10:08:55.620" v="4" actId="47"/>
        <pc:sldMkLst>
          <pc:docMk/>
          <pc:sldMk cId="652802281" sldId="262"/>
        </pc:sldMkLst>
      </pc:sldChg>
      <pc:sldChg chg="add">
        <pc:chgData name="Sandra van Elburg" userId="42dc41fa-4e08-4ef4-8ac9-fb05d696565f" providerId="ADAL" clId="{4489A8EC-51CA-428D-B268-BA229139FC80}" dt="2020-08-11T10:09:00.668" v="9"/>
        <pc:sldMkLst>
          <pc:docMk/>
          <pc:sldMk cId="1984313603" sldId="262"/>
        </pc:sldMkLst>
      </pc:sldChg>
      <pc:sldChg chg="add">
        <pc:chgData name="Sandra van Elburg" userId="42dc41fa-4e08-4ef4-8ac9-fb05d696565f" providerId="ADAL" clId="{4489A8EC-51CA-428D-B268-BA229139FC80}" dt="2020-08-11T10:09:00.829" v="10"/>
        <pc:sldMkLst>
          <pc:docMk/>
          <pc:sldMk cId="2408045292" sldId="263"/>
        </pc:sldMkLst>
      </pc:sldChg>
      <pc:sldChg chg="del">
        <pc:chgData name="Sandra van Elburg" userId="42dc41fa-4e08-4ef4-8ac9-fb05d696565f" providerId="ADAL" clId="{4489A8EC-51CA-428D-B268-BA229139FC80}" dt="2020-08-11T10:08:55.620" v="4" actId="47"/>
        <pc:sldMkLst>
          <pc:docMk/>
          <pc:sldMk cId="3473484194" sldId="263"/>
        </pc:sldMkLst>
      </pc:sldChg>
      <pc:sldChg chg="add">
        <pc:chgData name="Sandra van Elburg" userId="42dc41fa-4e08-4ef4-8ac9-fb05d696565f" providerId="ADAL" clId="{4489A8EC-51CA-428D-B268-BA229139FC80}" dt="2020-08-11T10:09:01.032" v="11"/>
        <pc:sldMkLst>
          <pc:docMk/>
          <pc:sldMk cId="435093737" sldId="264"/>
        </pc:sldMkLst>
      </pc:sldChg>
      <pc:sldChg chg="del">
        <pc:chgData name="Sandra van Elburg" userId="42dc41fa-4e08-4ef4-8ac9-fb05d696565f" providerId="ADAL" clId="{4489A8EC-51CA-428D-B268-BA229139FC80}" dt="2020-08-11T10:08:55.620" v="4" actId="47"/>
        <pc:sldMkLst>
          <pc:docMk/>
          <pc:sldMk cId="4043636389" sldId="264"/>
        </pc:sldMkLst>
      </pc:sldChg>
      <pc:sldChg chg="del">
        <pc:chgData name="Sandra van Elburg" userId="42dc41fa-4e08-4ef4-8ac9-fb05d696565f" providerId="ADAL" clId="{4489A8EC-51CA-428D-B268-BA229139FC80}" dt="2020-08-11T10:08:55.620" v="4" actId="47"/>
        <pc:sldMkLst>
          <pc:docMk/>
          <pc:sldMk cId="1064656761" sldId="265"/>
        </pc:sldMkLst>
      </pc:sldChg>
      <pc:sldChg chg="add">
        <pc:chgData name="Sandra van Elburg" userId="42dc41fa-4e08-4ef4-8ac9-fb05d696565f" providerId="ADAL" clId="{4489A8EC-51CA-428D-B268-BA229139FC80}" dt="2020-08-11T10:09:01.204" v="12"/>
        <pc:sldMkLst>
          <pc:docMk/>
          <pc:sldMk cId="3214779106" sldId="265"/>
        </pc:sldMkLst>
      </pc:sldChg>
      <pc:sldChg chg="del">
        <pc:chgData name="Sandra van Elburg" userId="42dc41fa-4e08-4ef4-8ac9-fb05d696565f" providerId="ADAL" clId="{4489A8EC-51CA-428D-B268-BA229139FC80}" dt="2020-08-11T10:08:55.620" v="4" actId="47"/>
        <pc:sldMkLst>
          <pc:docMk/>
          <pc:sldMk cId="1512406439" sldId="266"/>
        </pc:sldMkLst>
      </pc:sldChg>
      <pc:sldChg chg="add">
        <pc:chgData name="Sandra van Elburg" userId="42dc41fa-4e08-4ef4-8ac9-fb05d696565f" providerId="ADAL" clId="{4489A8EC-51CA-428D-B268-BA229139FC80}" dt="2020-08-11T10:09:01.426" v="13"/>
        <pc:sldMkLst>
          <pc:docMk/>
          <pc:sldMk cId="2756428853" sldId="266"/>
        </pc:sldMkLst>
      </pc:sldChg>
      <pc:sldChg chg="del">
        <pc:chgData name="Sandra van Elburg" userId="42dc41fa-4e08-4ef4-8ac9-fb05d696565f" providerId="ADAL" clId="{4489A8EC-51CA-428D-B268-BA229139FC80}" dt="2020-08-11T10:08:55.620" v="4" actId="47"/>
        <pc:sldMkLst>
          <pc:docMk/>
          <pc:sldMk cId="433765537" sldId="267"/>
        </pc:sldMkLst>
      </pc:sldChg>
      <pc:sldChg chg="add">
        <pc:chgData name="Sandra van Elburg" userId="42dc41fa-4e08-4ef4-8ac9-fb05d696565f" providerId="ADAL" clId="{4489A8EC-51CA-428D-B268-BA229139FC80}" dt="2020-08-11T10:09:01.619" v="14"/>
        <pc:sldMkLst>
          <pc:docMk/>
          <pc:sldMk cId="2723184460" sldId="267"/>
        </pc:sldMkLst>
      </pc:sldChg>
      <pc:sldChg chg="del">
        <pc:chgData name="Sandra van Elburg" userId="42dc41fa-4e08-4ef4-8ac9-fb05d696565f" providerId="ADAL" clId="{4489A8EC-51CA-428D-B268-BA229139FC80}" dt="2020-08-11T10:08:55.620" v="4" actId="47"/>
        <pc:sldMkLst>
          <pc:docMk/>
          <pc:sldMk cId="2725565557" sldId="268"/>
        </pc:sldMkLst>
      </pc:sldChg>
      <pc:sldChg chg="add">
        <pc:chgData name="Sandra van Elburg" userId="42dc41fa-4e08-4ef4-8ac9-fb05d696565f" providerId="ADAL" clId="{4489A8EC-51CA-428D-B268-BA229139FC80}" dt="2020-08-11T10:09:01.791" v="15"/>
        <pc:sldMkLst>
          <pc:docMk/>
          <pc:sldMk cId="3106597310" sldId="268"/>
        </pc:sldMkLst>
      </pc:sldChg>
      <pc:sldChg chg="add">
        <pc:chgData name="Sandra van Elburg" userId="42dc41fa-4e08-4ef4-8ac9-fb05d696565f" providerId="ADAL" clId="{4489A8EC-51CA-428D-B268-BA229139FC80}" dt="2020-08-11T10:09:01.963" v="16"/>
        <pc:sldMkLst>
          <pc:docMk/>
          <pc:sldMk cId="1278968545" sldId="269"/>
        </pc:sldMkLst>
      </pc:sldChg>
      <pc:sldChg chg="del">
        <pc:chgData name="Sandra van Elburg" userId="42dc41fa-4e08-4ef4-8ac9-fb05d696565f" providerId="ADAL" clId="{4489A8EC-51CA-428D-B268-BA229139FC80}" dt="2020-08-11T10:08:55.620" v="4" actId="47"/>
        <pc:sldMkLst>
          <pc:docMk/>
          <pc:sldMk cId="3638656940" sldId="269"/>
        </pc:sldMkLst>
      </pc:sldChg>
      <pc:sldChg chg="add">
        <pc:chgData name="Sandra van Elburg" userId="42dc41fa-4e08-4ef4-8ac9-fb05d696565f" providerId="ADAL" clId="{4489A8EC-51CA-428D-B268-BA229139FC80}" dt="2020-08-11T10:09:02.143" v="17"/>
        <pc:sldMkLst>
          <pc:docMk/>
          <pc:sldMk cId="662717463" sldId="270"/>
        </pc:sldMkLst>
      </pc:sldChg>
      <pc:sldChg chg="del">
        <pc:chgData name="Sandra van Elburg" userId="42dc41fa-4e08-4ef4-8ac9-fb05d696565f" providerId="ADAL" clId="{4489A8EC-51CA-428D-B268-BA229139FC80}" dt="2020-08-11T10:08:55.620" v="4" actId="47"/>
        <pc:sldMkLst>
          <pc:docMk/>
          <pc:sldMk cId="898470070" sldId="270"/>
        </pc:sldMkLst>
      </pc:sldChg>
      <pc:sldChg chg="del">
        <pc:chgData name="Sandra van Elburg" userId="42dc41fa-4e08-4ef4-8ac9-fb05d696565f" providerId="ADAL" clId="{4489A8EC-51CA-428D-B268-BA229139FC80}" dt="2020-08-11T10:08:55.620" v="4" actId="47"/>
        <pc:sldMkLst>
          <pc:docMk/>
          <pc:sldMk cId="785292086" sldId="271"/>
        </pc:sldMkLst>
      </pc:sldChg>
      <pc:sldChg chg="add">
        <pc:chgData name="Sandra van Elburg" userId="42dc41fa-4e08-4ef4-8ac9-fb05d696565f" providerId="ADAL" clId="{4489A8EC-51CA-428D-B268-BA229139FC80}" dt="2020-08-11T10:09:02.314" v="18"/>
        <pc:sldMkLst>
          <pc:docMk/>
          <pc:sldMk cId="3402290589" sldId="271"/>
        </pc:sldMkLst>
      </pc:sldChg>
      <pc:sldChg chg="add">
        <pc:chgData name="Sandra van Elburg" userId="42dc41fa-4e08-4ef4-8ac9-fb05d696565f" providerId="ADAL" clId="{4489A8EC-51CA-428D-B268-BA229139FC80}" dt="2020-08-11T10:09:02.486" v="19"/>
        <pc:sldMkLst>
          <pc:docMk/>
          <pc:sldMk cId="679012439" sldId="272"/>
        </pc:sldMkLst>
      </pc:sldChg>
      <pc:sldChg chg="del">
        <pc:chgData name="Sandra van Elburg" userId="42dc41fa-4e08-4ef4-8ac9-fb05d696565f" providerId="ADAL" clId="{4489A8EC-51CA-428D-B268-BA229139FC80}" dt="2020-08-11T10:08:55.620" v="4" actId="47"/>
        <pc:sldMkLst>
          <pc:docMk/>
          <pc:sldMk cId="712497129" sldId="272"/>
        </pc:sldMkLst>
      </pc:sldChg>
      <pc:sldChg chg="del">
        <pc:chgData name="Sandra van Elburg" userId="42dc41fa-4e08-4ef4-8ac9-fb05d696565f" providerId="ADAL" clId="{4489A8EC-51CA-428D-B268-BA229139FC80}" dt="2020-08-11T10:08:55.620" v="4" actId="47"/>
        <pc:sldMkLst>
          <pc:docMk/>
          <pc:sldMk cId="1410707129" sldId="273"/>
        </pc:sldMkLst>
      </pc:sldChg>
      <pc:sldChg chg="add">
        <pc:chgData name="Sandra van Elburg" userId="42dc41fa-4e08-4ef4-8ac9-fb05d696565f" providerId="ADAL" clId="{4489A8EC-51CA-428D-B268-BA229139FC80}" dt="2020-08-11T10:09:02.658" v="20"/>
        <pc:sldMkLst>
          <pc:docMk/>
          <pc:sldMk cId="4175117279" sldId="273"/>
        </pc:sldMkLst>
      </pc:sldChg>
      <pc:sldChg chg="del">
        <pc:chgData name="Sandra van Elburg" userId="42dc41fa-4e08-4ef4-8ac9-fb05d696565f" providerId="ADAL" clId="{4489A8EC-51CA-428D-B268-BA229139FC80}" dt="2020-08-11T10:08:55.620" v="4" actId="47"/>
        <pc:sldMkLst>
          <pc:docMk/>
          <pc:sldMk cId="517448913" sldId="274"/>
        </pc:sldMkLst>
      </pc:sldChg>
      <pc:sldChg chg="add">
        <pc:chgData name="Sandra van Elburg" userId="42dc41fa-4e08-4ef4-8ac9-fb05d696565f" providerId="ADAL" clId="{4489A8EC-51CA-428D-B268-BA229139FC80}" dt="2020-08-11T10:09:02.845" v="21"/>
        <pc:sldMkLst>
          <pc:docMk/>
          <pc:sldMk cId="3357420000" sldId="274"/>
        </pc:sldMkLst>
      </pc:sldChg>
      <pc:sldChg chg="add">
        <pc:chgData name="Sandra van Elburg" userId="42dc41fa-4e08-4ef4-8ac9-fb05d696565f" providerId="ADAL" clId="{4489A8EC-51CA-428D-B268-BA229139FC80}" dt="2020-08-11T10:09:03.064" v="22"/>
        <pc:sldMkLst>
          <pc:docMk/>
          <pc:sldMk cId="2178987135" sldId="275"/>
        </pc:sldMkLst>
      </pc:sldChg>
      <pc:sldChg chg="del">
        <pc:chgData name="Sandra van Elburg" userId="42dc41fa-4e08-4ef4-8ac9-fb05d696565f" providerId="ADAL" clId="{4489A8EC-51CA-428D-B268-BA229139FC80}" dt="2020-08-11T10:08:55.620" v="4" actId="47"/>
        <pc:sldMkLst>
          <pc:docMk/>
          <pc:sldMk cId="2428498001" sldId="275"/>
        </pc:sldMkLst>
      </pc:sldChg>
      <pc:sldChg chg="del">
        <pc:chgData name="Sandra van Elburg" userId="42dc41fa-4e08-4ef4-8ac9-fb05d696565f" providerId="ADAL" clId="{4489A8EC-51CA-428D-B268-BA229139FC80}" dt="2020-08-11T10:08:55.620" v="4" actId="47"/>
        <pc:sldMkLst>
          <pc:docMk/>
          <pc:sldMk cId="395589335" sldId="276"/>
        </pc:sldMkLst>
      </pc:sldChg>
      <pc:sldChg chg="add">
        <pc:chgData name="Sandra van Elburg" userId="42dc41fa-4e08-4ef4-8ac9-fb05d696565f" providerId="ADAL" clId="{4489A8EC-51CA-428D-B268-BA229139FC80}" dt="2020-08-11T10:09:03.710" v="23"/>
        <pc:sldMkLst>
          <pc:docMk/>
          <pc:sldMk cId="4109432463" sldId="276"/>
        </pc:sldMkLst>
      </pc:sldChg>
      <pc:sldChg chg="del">
        <pc:chgData name="Sandra van Elburg" userId="42dc41fa-4e08-4ef4-8ac9-fb05d696565f" providerId="ADAL" clId="{4489A8EC-51CA-428D-B268-BA229139FC80}" dt="2020-08-11T10:08:55.620" v="4" actId="47"/>
        <pc:sldMkLst>
          <pc:docMk/>
          <pc:sldMk cId="764499154" sldId="277"/>
        </pc:sldMkLst>
      </pc:sldChg>
      <pc:sldChg chg="add">
        <pc:chgData name="Sandra van Elburg" userId="42dc41fa-4e08-4ef4-8ac9-fb05d696565f" providerId="ADAL" clId="{4489A8EC-51CA-428D-B268-BA229139FC80}" dt="2020-08-11T10:09:03.892" v="24"/>
        <pc:sldMkLst>
          <pc:docMk/>
          <pc:sldMk cId="3364234574" sldId="277"/>
        </pc:sldMkLst>
      </pc:sldChg>
      <pc:sldChg chg="del">
        <pc:chgData name="Sandra van Elburg" userId="42dc41fa-4e08-4ef4-8ac9-fb05d696565f" providerId="ADAL" clId="{4489A8EC-51CA-428D-B268-BA229139FC80}" dt="2020-08-11T10:08:55.620" v="4" actId="47"/>
        <pc:sldMkLst>
          <pc:docMk/>
          <pc:sldMk cId="890901990" sldId="278"/>
        </pc:sldMkLst>
      </pc:sldChg>
      <pc:sldChg chg="add">
        <pc:chgData name="Sandra van Elburg" userId="42dc41fa-4e08-4ef4-8ac9-fb05d696565f" providerId="ADAL" clId="{4489A8EC-51CA-428D-B268-BA229139FC80}" dt="2020-08-11T10:09:04.049" v="25"/>
        <pc:sldMkLst>
          <pc:docMk/>
          <pc:sldMk cId="2537464921" sldId="278"/>
        </pc:sldMkLst>
      </pc:sldChg>
      <pc:sldChg chg="add">
        <pc:chgData name="Sandra van Elburg" userId="42dc41fa-4e08-4ef4-8ac9-fb05d696565f" providerId="ADAL" clId="{4489A8EC-51CA-428D-B268-BA229139FC80}" dt="2020-08-11T10:09:04.236" v="26"/>
        <pc:sldMkLst>
          <pc:docMk/>
          <pc:sldMk cId="35792914" sldId="279"/>
        </pc:sldMkLst>
      </pc:sldChg>
      <pc:sldChg chg="del">
        <pc:chgData name="Sandra van Elburg" userId="42dc41fa-4e08-4ef4-8ac9-fb05d696565f" providerId="ADAL" clId="{4489A8EC-51CA-428D-B268-BA229139FC80}" dt="2020-08-11T10:08:55.620" v="4" actId="47"/>
        <pc:sldMkLst>
          <pc:docMk/>
          <pc:sldMk cId="2376921407" sldId="279"/>
        </pc:sldMkLst>
      </pc:sldChg>
      <pc:sldChg chg="add">
        <pc:chgData name="Sandra van Elburg" userId="42dc41fa-4e08-4ef4-8ac9-fb05d696565f" providerId="ADAL" clId="{4489A8EC-51CA-428D-B268-BA229139FC80}" dt="2020-08-11T10:09:04.407" v="27"/>
        <pc:sldMkLst>
          <pc:docMk/>
          <pc:sldMk cId="1578368622" sldId="280"/>
        </pc:sldMkLst>
      </pc:sldChg>
      <pc:sldChg chg="del">
        <pc:chgData name="Sandra van Elburg" userId="42dc41fa-4e08-4ef4-8ac9-fb05d696565f" providerId="ADAL" clId="{4489A8EC-51CA-428D-B268-BA229139FC80}" dt="2020-08-11T10:08:55.620" v="4" actId="47"/>
        <pc:sldMkLst>
          <pc:docMk/>
          <pc:sldMk cId="2045910321" sldId="280"/>
        </pc:sldMkLst>
      </pc:sldChg>
      <pc:sldChg chg="del">
        <pc:chgData name="Sandra van Elburg" userId="42dc41fa-4e08-4ef4-8ac9-fb05d696565f" providerId="ADAL" clId="{4489A8EC-51CA-428D-B268-BA229139FC80}" dt="2020-08-11T10:08:55.620" v="4" actId="47"/>
        <pc:sldMkLst>
          <pc:docMk/>
          <pc:sldMk cId="1223493231" sldId="281"/>
        </pc:sldMkLst>
      </pc:sldChg>
      <pc:sldChg chg="add">
        <pc:chgData name="Sandra van Elburg" userId="42dc41fa-4e08-4ef4-8ac9-fb05d696565f" providerId="ADAL" clId="{4489A8EC-51CA-428D-B268-BA229139FC80}" dt="2020-08-11T10:09:04.626" v="28"/>
        <pc:sldMkLst>
          <pc:docMk/>
          <pc:sldMk cId="1951155141" sldId="281"/>
        </pc:sldMkLst>
      </pc:sldChg>
      <pc:sldChg chg="del">
        <pc:chgData name="Sandra van Elburg" userId="42dc41fa-4e08-4ef4-8ac9-fb05d696565f" providerId="ADAL" clId="{4489A8EC-51CA-428D-B268-BA229139FC80}" dt="2020-08-11T10:08:55.620" v="4" actId="47"/>
        <pc:sldMkLst>
          <pc:docMk/>
          <pc:sldMk cId="2765461412" sldId="282"/>
        </pc:sldMkLst>
      </pc:sldChg>
      <pc:sldChg chg="add">
        <pc:chgData name="Sandra van Elburg" userId="42dc41fa-4e08-4ef4-8ac9-fb05d696565f" providerId="ADAL" clId="{4489A8EC-51CA-428D-B268-BA229139FC80}" dt="2020-08-11T10:09:04.782" v="29"/>
        <pc:sldMkLst>
          <pc:docMk/>
          <pc:sldMk cId="3643735664" sldId="282"/>
        </pc:sldMkLst>
      </pc:sldChg>
      <pc:sldChg chg="del">
        <pc:chgData name="Sandra van Elburg" userId="42dc41fa-4e08-4ef4-8ac9-fb05d696565f" providerId="ADAL" clId="{4489A8EC-51CA-428D-B268-BA229139FC80}" dt="2020-08-11T10:08:55.620" v="4" actId="47"/>
        <pc:sldMkLst>
          <pc:docMk/>
          <pc:sldMk cId="199166039" sldId="283"/>
        </pc:sldMkLst>
      </pc:sldChg>
      <pc:sldChg chg="add">
        <pc:chgData name="Sandra van Elburg" userId="42dc41fa-4e08-4ef4-8ac9-fb05d696565f" providerId="ADAL" clId="{4489A8EC-51CA-428D-B268-BA229139FC80}" dt="2020-08-11T10:09:05.474" v="30"/>
        <pc:sldMkLst>
          <pc:docMk/>
          <pc:sldMk cId="4107733169" sldId="283"/>
        </pc:sldMkLst>
      </pc:sldChg>
      <pc:sldChg chg="add">
        <pc:chgData name="Sandra van Elburg" userId="42dc41fa-4e08-4ef4-8ac9-fb05d696565f" providerId="ADAL" clId="{4489A8EC-51CA-428D-B268-BA229139FC80}" dt="2020-08-11T10:09:05.787" v="31"/>
        <pc:sldMkLst>
          <pc:docMk/>
          <pc:sldMk cId="594037670" sldId="284"/>
        </pc:sldMkLst>
      </pc:sldChg>
      <pc:sldChg chg="del">
        <pc:chgData name="Sandra van Elburg" userId="42dc41fa-4e08-4ef4-8ac9-fb05d696565f" providerId="ADAL" clId="{4489A8EC-51CA-428D-B268-BA229139FC80}" dt="2020-08-11T10:08:55.620" v="4" actId="47"/>
        <pc:sldMkLst>
          <pc:docMk/>
          <pc:sldMk cId="3959134741" sldId="284"/>
        </pc:sldMkLst>
      </pc:sldChg>
      <pc:sldChg chg="del">
        <pc:chgData name="Sandra van Elburg" userId="42dc41fa-4e08-4ef4-8ac9-fb05d696565f" providerId="ADAL" clId="{4489A8EC-51CA-428D-B268-BA229139FC80}" dt="2020-08-11T10:08:55.620" v="4" actId="47"/>
        <pc:sldMkLst>
          <pc:docMk/>
          <pc:sldMk cId="183402359" sldId="285"/>
        </pc:sldMkLst>
      </pc:sldChg>
      <pc:sldChg chg="add">
        <pc:chgData name="Sandra van Elburg" userId="42dc41fa-4e08-4ef4-8ac9-fb05d696565f" providerId="ADAL" clId="{4489A8EC-51CA-428D-B268-BA229139FC80}" dt="2020-08-11T10:09:06.218" v="32"/>
        <pc:sldMkLst>
          <pc:docMk/>
          <pc:sldMk cId="3864391386" sldId="285"/>
        </pc:sldMkLst>
      </pc:sldChg>
      <pc:sldChg chg="add">
        <pc:chgData name="Sandra van Elburg" userId="42dc41fa-4e08-4ef4-8ac9-fb05d696565f" providerId="ADAL" clId="{4489A8EC-51CA-428D-B268-BA229139FC80}" dt="2020-08-11T10:09:06.671" v="33"/>
        <pc:sldMkLst>
          <pc:docMk/>
          <pc:sldMk cId="482778512" sldId="286"/>
        </pc:sldMkLst>
      </pc:sldChg>
      <pc:sldChg chg="del">
        <pc:chgData name="Sandra van Elburg" userId="42dc41fa-4e08-4ef4-8ac9-fb05d696565f" providerId="ADAL" clId="{4489A8EC-51CA-428D-B268-BA229139FC80}" dt="2020-08-11T10:08:55.620" v="4" actId="47"/>
        <pc:sldMkLst>
          <pc:docMk/>
          <pc:sldMk cId="2211896826" sldId="28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A299CB-6FA5-DA42-808B-0BC6B265AF44}" type="datetimeFigureOut">
              <a:rPr lang="nl-NL" smtClean="0"/>
              <a:t>21-6-2023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9337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8BD9E-9783-5A47-B5A1-47D2A0077D5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5322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33FCC-11B3-0840-A5B5-F7A4BB09702B}" type="datetime1">
              <a:rPr lang="nl-NL" smtClean="0"/>
              <a:t>21-6-2023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Groep 4 - 2020/2021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A3116-E100-504D-AFF2-6A051E4761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6841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322D7-29DE-8C4E-A505-DAD2775B042C}" type="datetime1">
              <a:rPr lang="nl-NL" smtClean="0"/>
              <a:t>21-6-2023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Groep 4 - 2020/2021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A3116-E100-504D-AFF2-6A051E4761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0883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24293-86EE-9447-AABC-8BBFA8CB2FC0}" type="datetime1">
              <a:rPr lang="nl-NL" smtClean="0"/>
              <a:t>21-6-2023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Groep 4 - 2020/2021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A3116-E100-504D-AFF2-6A051E4761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3294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74E03-F9BA-4949-A56F-1E9369F606AE}" type="datetime1">
              <a:rPr lang="nl-NL" smtClean="0"/>
              <a:t>21-6-2023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Groep 4 - 2020/2021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A3116-E100-504D-AFF2-6A051E4761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4114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3EDCC-BD9A-DC40-973E-FF4DFE2951FA}" type="datetime1">
              <a:rPr lang="nl-NL" smtClean="0"/>
              <a:t>21-6-2023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Groep 4 - 2020/2021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A3116-E100-504D-AFF2-6A051E4761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3693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9DFE-0E40-2B41-8936-EB630E2EDABF}" type="datetime1">
              <a:rPr lang="nl-NL" smtClean="0"/>
              <a:t>21-6-2023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Groep 4 - 2020/2021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A3116-E100-504D-AFF2-6A051E4761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8547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B36DB-DF13-1147-A51C-156964A3BC83}" type="datetime1">
              <a:rPr lang="nl-NL" smtClean="0"/>
              <a:t>21-6-2023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Groep 4 - 2020/2021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A3116-E100-504D-AFF2-6A051E4761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4599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89DAB-5C9A-2541-AF87-18A61D0F106E}" type="datetime1">
              <a:rPr lang="nl-NL" smtClean="0"/>
              <a:t>21-6-2023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Groep 4 - 2020/2021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A3116-E100-504D-AFF2-6A051E4761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6621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7F475-3338-6B4A-AEF0-84BC4BF368D7}" type="datetime1">
              <a:rPr lang="nl-NL" smtClean="0"/>
              <a:t>21-6-2023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Groep 4 - 2020/2021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A3116-E100-504D-AFF2-6A051E4761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5442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4E685-5A3F-C041-94D4-F36A28A93F87}" type="datetime1">
              <a:rPr lang="nl-NL" smtClean="0"/>
              <a:t>21-6-2023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Groep 4 - 2020/2021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A3116-E100-504D-AFF2-6A051E4761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9796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6E22E-474F-4740-9043-12C126F7AF3F}" type="datetime1">
              <a:rPr lang="nl-NL" smtClean="0"/>
              <a:t>21-6-2023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Groep 4 - 2020/2021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A3116-E100-504D-AFF2-6A051E4761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3898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AB08B-1854-9643-8B57-B408DDC8374A}" type="datetime1">
              <a:rPr lang="nl-NL" smtClean="0"/>
              <a:t>21-6-2023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/>
              <a:t>Groep 4 - 2020/2021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A3116-E100-504D-AFF2-6A051E4761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0365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Afbeelding met tekening&#10;&#10;Automatisch gegenereerde beschrijving">
            <a:extLst>
              <a:ext uri="{FF2B5EF4-FFF2-40B4-BE49-F238E27FC236}">
                <a16:creationId xmlns:a16="http://schemas.microsoft.com/office/drawing/2014/main" id="{84F77B03-7D91-CF42-B800-00BF66B3023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92608" y="5203"/>
            <a:ext cx="6303949" cy="982349"/>
          </a:xfrm>
          <a:prstGeom prst="rect">
            <a:avLst/>
          </a:prstGeom>
        </p:spPr>
      </p:pic>
      <p:grpSp>
        <p:nvGrpSpPr>
          <p:cNvPr id="5" name="Groep 4">
            <a:extLst>
              <a:ext uri="{FF2B5EF4-FFF2-40B4-BE49-F238E27FC236}">
                <a16:creationId xmlns:a16="http://schemas.microsoft.com/office/drawing/2014/main" id="{CB2D475C-2466-804B-AD80-5F731744F0E4}"/>
              </a:ext>
            </a:extLst>
          </p:cNvPr>
          <p:cNvGrpSpPr/>
          <p:nvPr/>
        </p:nvGrpSpPr>
        <p:grpSpPr>
          <a:xfrm>
            <a:off x="429768" y="2342528"/>
            <a:ext cx="5998464" cy="5220944"/>
            <a:chOff x="270623" y="244400"/>
            <a:chExt cx="10253942" cy="9025106"/>
          </a:xfrm>
        </p:grpSpPr>
        <p:sp>
          <p:nvSpPr>
            <p:cNvPr id="6" name="5-puntige ster 5">
              <a:extLst>
                <a:ext uri="{FF2B5EF4-FFF2-40B4-BE49-F238E27FC236}">
                  <a16:creationId xmlns:a16="http://schemas.microsoft.com/office/drawing/2014/main" id="{C9E626D7-F2CC-6044-A130-D3D2BA357964}"/>
                </a:ext>
              </a:extLst>
            </p:cNvPr>
            <p:cNvSpPr/>
            <p:nvPr/>
          </p:nvSpPr>
          <p:spPr>
            <a:xfrm>
              <a:off x="270623" y="244400"/>
              <a:ext cx="10253942" cy="9025106"/>
            </a:xfrm>
            <a:custGeom>
              <a:avLst/>
              <a:gdLst>
                <a:gd name="connsiteX0" fmla="*/ 11 w 10253942"/>
                <a:gd name="connsiteY0" fmla="*/ 3447275 h 9025106"/>
                <a:gd name="connsiteX1" fmla="*/ 689857 w 10253942"/>
                <a:gd name="connsiteY1" fmla="*/ 3228418 h 9025106"/>
                <a:gd name="connsiteX2" fmla="*/ 1379703 w 10253942"/>
                <a:gd name="connsiteY2" fmla="*/ 3009561 h 9025106"/>
                <a:gd name="connsiteX3" fmla="*/ 2006835 w 10253942"/>
                <a:gd name="connsiteY3" fmla="*/ 2810600 h 9025106"/>
                <a:gd name="connsiteX4" fmla="*/ 3135674 w 10253942"/>
                <a:gd name="connsiteY4" fmla="*/ 2452471 h 9025106"/>
                <a:gd name="connsiteX5" fmla="*/ 3533933 w 10253942"/>
                <a:gd name="connsiteY5" fmla="*/ 1961977 h 9025106"/>
                <a:gd name="connsiteX6" fmla="*/ 3972019 w 10253942"/>
                <a:gd name="connsiteY6" fmla="*/ 1422433 h 9025106"/>
                <a:gd name="connsiteX7" fmla="*/ 4390191 w 10253942"/>
                <a:gd name="connsiteY7" fmla="*/ 907414 h 9025106"/>
                <a:gd name="connsiteX8" fmla="*/ 5126971 w 10253942"/>
                <a:gd name="connsiteY8" fmla="*/ 0 h 9025106"/>
                <a:gd name="connsiteX9" fmla="*/ 5545143 w 10253942"/>
                <a:gd name="connsiteY9" fmla="*/ 515019 h 9025106"/>
                <a:gd name="connsiteX10" fmla="*/ 5923490 w 10253942"/>
                <a:gd name="connsiteY10" fmla="*/ 980988 h 9025106"/>
                <a:gd name="connsiteX11" fmla="*/ 6301836 w 10253942"/>
                <a:gd name="connsiteY11" fmla="*/ 1446958 h 9025106"/>
                <a:gd name="connsiteX12" fmla="*/ 6720009 w 10253942"/>
                <a:gd name="connsiteY12" fmla="*/ 1961977 h 9025106"/>
                <a:gd name="connsiteX13" fmla="*/ 7118268 w 10253942"/>
                <a:gd name="connsiteY13" fmla="*/ 2452471 h 9025106"/>
                <a:gd name="connsiteX14" fmla="*/ 7651331 w 10253942"/>
                <a:gd name="connsiteY14" fmla="*/ 2621588 h 9025106"/>
                <a:gd name="connsiteX15" fmla="*/ 8247107 w 10253942"/>
                <a:gd name="connsiteY15" fmla="*/ 2810600 h 9025106"/>
                <a:gd name="connsiteX16" fmla="*/ 8905596 w 10253942"/>
                <a:gd name="connsiteY16" fmla="*/ 3019509 h 9025106"/>
                <a:gd name="connsiteX17" fmla="*/ 9595442 w 10253942"/>
                <a:gd name="connsiteY17" fmla="*/ 3238366 h 9025106"/>
                <a:gd name="connsiteX18" fmla="*/ 10253931 w 10253942"/>
                <a:gd name="connsiteY18" fmla="*/ 3447275 h 9025106"/>
                <a:gd name="connsiteX19" fmla="*/ 9930086 w 10253942"/>
                <a:gd name="connsiteY19" fmla="*/ 3874062 h 9025106"/>
                <a:gd name="connsiteX20" fmla="*/ 9510992 w 10253942"/>
                <a:gd name="connsiteY20" fmla="*/ 4426375 h 9025106"/>
                <a:gd name="connsiteX21" fmla="*/ 9168096 w 10253942"/>
                <a:gd name="connsiteY21" fmla="*/ 4878268 h 9025106"/>
                <a:gd name="connsiteX22" fmla="*/ 8768052 w 10253942"/>
                <a:gd name="connsiteY22" fmla="*/ 5405476 h 9025106"/>
                <a:gd name="connsiteX23" fmla="*/ 8348958 w 10253942"/>
                <a:gd name="connsiteY23" fmla="*/ 5957789 h 9025106"/>
                <a:gd name="connsiteX24" fmla="*/ 8339888 w 10253942"/>
                <a:gd name="connsiteY24" fmla="*/ 6479229 h 9025106"/>
                <a:gd name="connsiteX25" fmla="*/ 8328685 w 10253942"/>
                <a:gd name="connsiteY25" fmla="*/ 7123361 h 9025106"/>
                <a:gd name="connsiteX26" fmla="*/ 8319615 w 10253942"/>
                <a:gd name="connsiteY26" fmla="*/ 7644801 h 9025106"/>
                <a:gd name="connsiteX27" fmla="*/ 8307878 w 10253942"/>
                <a:gd name="connsiteY27" fmla="*/ 8319605 h 9025106"/>
                <a:gd name="connsiteX28" fmla="*/ 8295607 w 10253942"/>
                <a:gd name="connsiteY28" fmla="*/ 9025083 h 9025106"/>
                <a:gd name="connsiteX29" fmla="*/ 7661880 w 10253942"/>
                <a:gd name="connsiteY29" fmla="*/ 8844905 h 9025106"/>
                <a:gd name="connsiteX30" fmla="*/ 7123212 w 10253942"/>
                <a:gd name="connsiteY30" fmla="*/ 8691754 h 9025106"/>
                <a:gd name="connsiteX31" fmla="*/ 6426112 w 10253942"/>
                <a:gd name="connsiteY31" fmla="*/ 8493559 h 9025106"/>
                <a:gd name="connsiteX32" fmla="*/ 5887444 w 10253942"/>
                <a:gd name="connsiteY32" fmla="*/ 8340408 h 9025106"/>
                <a:gd name="connsiteX33" fmla="*/ 5126971 w 10253942"/>
                <a:gd name="connsiteY33" fmla="*/ 8124195 h 9025106"/>
                <a:gd name="connsiteX34" fmla="*/ 4588303 w 10253942"/>
                <a:gd name="connsiteY34" fmla="*/ 8277346 h 9025106"/>
                <a:gd name="connsiteX35" fmla="*/ 3954576 w 10253942"/>
                <a:gd name="connsiteY35" fmla="*/ 8457524 h 9025106"/>
                <a:gd name="connsiteX36" fmla="*/ 3289162 w 10253942"/>
                <a:gd name="connsiteY36" fmla="*/ 8646710 h 9025106"/>
                <a:gd name="connsiteX37" fmla="*/ 2687121 w 10253942"/>
                <a:gd name="connsiteY37" fmla="*/ 8817879 h 9025106"/>
                <a:gd name="connsiteX38" fmla="*/ 1958335 w 10253942"/>
                <a:gd name="connsiteY38" fmla="*/ 9025083 h 9025106"/>
                <a:gd name="connsiteX39" fmla="*/ 1948732 w 10253942"/>
                <a:gd name="connsiteY39" fmla="*/ 8472970 h 9025106"/>
                <a:gd name="connsiteX40" fmla="*/ 1937528 w 10253942"/>
                <a:gd name="connsiteY40" fmla="*/ 7828838 h 9025106"/>
                <a:gd name="connsiteX41" fmla="*/ 1927925 w 10253942"/>
                <a:gd name="connsiteY41" fmla="*/ 7276725 h 9025106"/>
                <a:gd name="connsiteX42" fmla="*/ 1918322 w 10253942"/>
                <a:gd name="connsiteY42" fmla="*/ 6724613 h 9025106"/>
                <a:gd name="connsiteX43" fmla="*/ 1904984 w 10253942"/>
                <a:gd name="connsiteY43" fmla="*/ 5957789 h 9025106"/>
                <a:gd name="connsiteX44" fmla="*/ 1485890 w 10253942"/>
                <a:gd name="connsiteY44" fmla="*/ 5405476 h 9025106"/>
                <a:gd name="connsiteX45" fmla="*/ 1123945 w 10253942"/>
                <a:gd name="connsiteY45" fmla="*/ 4928478 h 9025106"/>
                <a:gd name="connsiteX46" fmla="*/ 723901 w 10253942"/>
                <a:gd name="connsiteY46" fmla="*/ 4401270 h 9025106"/>
                <a:gd name="connsiteX47" fmla="*/ 381006 w 10253942"/>
                <a:gd name="connsiteY47" fmla="*/ 3949378 h 9025106"/>
                <a:gd name="connsiteX48" fmla="*/ 11 w 10253942"/>
                <a:gd name="connsiteY48" fmla="*/ 3447275 h 90251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10253942" h="9025106" fill="none" extrusionOk="0">
                  <a:moveTo>
                    <a:pt x="11" y="3447275"/>
                  </a:moveTo>
                  <a:cubicBezTo>
                    <a:pt x="213257" y="3408143"/>
                    <a:pt x="483739" y="3325151"/>
                    <a:pt x="689857" y="3228418"/>
                  </a:cubicBezTo>
                  <a:cubicBezTo>
                    <a:pt x="895975" y="3131685"/>
                    <a:pt x="1218716" y="3084357"/>
                    <a:pt x="1379703" y="3009561"/>
                  </a:cubicBezTo>
                  <a:cubicBezTo>
                    <a:pt x="1540690" y="2934765"/>
                    <a:pt x="1725224" y="2908204"/>
                    <a:pt x="2006835" y="2810600"/>
                  </a:cubicBezTo>
                  <a:cubicBezTo>
                    <a:pt x="2288446" y="2712996"/>
                    <a:pt x="2660535" y="2634862"/>
                    <a:pt x="3135674" y="2452471"/>
                  </a:cubicBezTo>
                  <a:cubicBezTo>
                    <a:pt x="3231543" y="2308156"/>
                    <a:pt x="3365761" y="2126975"/>
                    <a:pt x="3533933" y="1961977"/>
                  </a:cubicBezTo>
                  <a:cubicBezTo>
                    <a:pt x="3702105" y="1796979"/>
                    <a:pt x="3818071" y="1611526"/>
                    <a:pt x="3972019" y="1422433"/>
                  </a:cubicBezTo>
                  <a:cubicBezTo>
                    <a:pt x="4125966" y="1233340"/>
                    <a:pt x="4317002" y="1045213"/>
                    <a:pt x="4390191" y="907414"/>
                  </a:cubicBezTo>
                  <a:cubicBezTo>
                    <a:pt x="4463381" y="769615"/>
                    <a:pt x="4817555" y="396217"/>
                    <a:pt x="5126971" y="0"/>
                  </a:cubicBezTo>
                  <a:cubicBezTo>
                    <a:pt x="5288128" y="190150"/>
                    <a:pt x="5428269" y="331763"/>
                    <a:pt x="5545143" y="515019"/>
                  </a:cubicBezTo>
                  <a:cubicBezTo>
                    <a:pt x="5662017" y="698275"/>
                    <a:pt x="5799284" y="803756"/>
                    <a:pt x="5923490" y="980988"/>
                  </a:cubicBezTo>
                  <a:cubicBezTo>
                    <a:pt x="6047696" y="1158220"/>
                    <a:pt x="6137193" y="1245642"/>
                    <a:pt x="6301836" y="1446958"/>
                  </a:cubicBezTo>
                  <a:cubicBezTo>
                    <a:pt x="6466479" y="1648274"/>
                    <a:pt x="6601230" y="1847922"/>
                    <a:pt x="6720009" y="1961977"/>
                  </a:cubicBezTo>
                  <a:cubicBezTo>
                    <a:pt x="6838787" y="2076032"/>
                    <a:pt x="7020459" y="2296348"/>
                    <a:pt x="7118268" y="2452471"/>
                  </a:cubicBezTo>
                  <a:cubicBezTo>
                    <a:pt x="7342630" y="2503812"/>
                    <a:pt x="7502337" y="2601921"/>
                    <a:pt x="7651331" y="2621588"/>
                  </a:cubicBezTo>
                  <a:cubicBezTo>
                    <a:pt x="7800325" y="2641254"/>
                    <a:pt x="8109859" y="2786659"/>
                    <a:pt x="8247107" y="2810600"/>
                  </a:cubicBezTo>
                  <a:cubicBezTo>
                    <a:pt x="8384355" y="2834541"/>
                    <a:pt x="8658575" y="2926625"/>
                    <a:pt x="8905596" y="3019509"/>
                  </a:cubicBezTo>
                  <a:cubicBezTo>
                    <a:pt x="9152617" y="3112393"/>
                    <a:pt x="9331270" y="3124515"/>
                    <a:pt x="9595442" y="3238366"/>
                  </a:cubicBezTo>
                  <a:cubicBezTo>
                    <a:pt x="9859614" y="3352217"/>
                    <a:pt x="9919824" y="3368717"/>
                    <a:pt x="10253931" y="3447275"/>
                  </a:cubicBezTo>
                  <a:cubicBezTo>
                    <a:pt x="10165404" y="3531398"/>
                    <a:pt x="9989383" y="3778761"/>
                    <a:pt x="9930086" y="3874062"/>
                  </a:cubicBezTo>
                  <a:cubicBezTo>
                    <a:pt x="9870789" y="3969363"/>
                    <a:pt x="9642291" y="4262933"/>
                    <a:pt x="9510992" y="4426375"/>
                  </a:cubicBezTo>
                  <a:cubicBezTo>
                    <a:pt x="9379692" y="4589817"/>
                    <a:pt x="9249885" y="4767860"/>
                    <a:pt x="9168096" y="4878268"/>
                  </a:cubicBezTo>
                  <a:cubicBezTo>
                    <a:pt x="9086307" y="4988676"/>
                    <a:pt x="8941616" y="5196753"/>
                    <a:pt x="8768052" y="5405476"/>
                  </a:cubicBezTo>
                  <a:cubicBezTo>
                    <a:pt x="8594488" y="5614199"/>
                    <a:pt x="8561203" y="5716964"/>
                    <a:pt x="8348958" y="5957789"/>
                  </a:cubicBezTo>
                  <a:cubicBezTo>
                    <a:pt x="8370995" y="6172578"/>
                    <a:pt x="8343968" y="6239537"/>
                    <a:pt x="8339888" y="6479229"/>
                  </a:cubicBezTo>
                  <a:cubicBezTo>
                    <a:pt x="8335808" y="6718921"/>
                    <a:pt x="8353988" y="6803959"/>
                    <a:pt x="8328685" y="7123361"/>
                  </a:cubicBezTo>
                  <a:cubicBezTo>
                    <a:pt x="8303382" y="7442763"/>
                    <a:pt x="8336505" y="7457702"/>
                    <a:pt x="8319615" y="7644801"/>
                  </a:cubicBezTo>
                  <a:cubicBezTo>
                    <a:pt x="8302725" y="7831900"/>
                    <a:pt x="8312994" y="8086825"/>
                    <a:pt x="8307878" y="8319605"/>
                  </a:cubicBezTo>
                  <a:cubicBezTo>
                    <a:pt x="8302762" y="8552385"/>
                    <a:pt x="8312512" y="8776655"/>
                    <a:pt x="8295607" y="9025083"/>
                  </a:cubicBezTo>
                  <a:cubicBezTo>
                    <a:pt x="8035856" y="8924756"/>
                    <a:pt x="7983433" y="8916100"/>
                    <a:pt x="7661880" y="8844905"/>
                  </a:cubicBezTo>
                  <a:cubicBezTo>
                    <a:pt x="7340327" y="8773711"/>
                    <a:pt x="7255216" y="8730695"/>
                    <a:pt x="7123212" y="8691754"/>
                  </a:cubicBezTo>
                  <a:cubicBezTo>
                    <a:pt x="6991208" y="8652813"/>
                    <a:pt x="6672509" y="8550236"/>
                    <a:pt x="6426112" y="8493559"/>
                  </a:cubicBezTo>
                  <a:cubicBezTo>
                    <a:pt x="6179715" y="8436882"/>
                    <a:pt x="6117768" y="8407366"/>
                    <a:pt x="5887444" y="8340408"/>
                  </a:cubicBezTo>
                  <a:cubicBezTo>
                    <a:pt x="5657120" y="8273450"/>
                    <a:pt x="5327164" y="8172528"/>
                    <a:pt x="5126971" y="8124195"/>
                  </a:cubicBezTo>
                  <a:cubicBezTo>
                    <a:pt x="4866635" y="8173882"/>
                    <a:pt x="4812739" y="8212275"/>
                    <a:pt x="4588303" y="8277346"/>
                  </a:cubicBezTo>
                  <a:cubicBezTo>
                    <a:pt x="4363867" y="8342417"/>
                    <a:pt x="4089503" y="8420937"/>
                    <a:pt x="3954576" y="8457524"/>
                  </a:cubicBezTo>
                  <a:cubicBezTo>
                    <a:pt x="3819649" y="8494111"/>
                    <a:pt x="3445186" y="8612330"/>
                    <a:pt x="3289162" y="8646710"/>
                  </a:cubicBezTo>
                  <a:cubicBezTo>
                    <a:pt x="3133138" y="8681091"/>
                    <a:pt x="2935978" y="8727546"/>
                    <a:pt x="2687121" y="8817879"/>
                  </a:cubicBezTo>
                  <a:cubicBezTo>
                    <a:pt x="2438264" y="8908212"/>
                    <a:pt x="2253880" y="8932366"/>
                    <a:pt x="1958335" y="9025083"/>
                  </a:cubicBezTo>
                  <a:cubicBezTo>
                    <a:pt x="1961477" y="8806218"/>
                    <a:pt x="1952153" y="8726640"/>
                    <a:pt x="1948732" y="8472970"/>
                  </a:cubicBezTo>
                  <a:cubicBezTo>
                    <a:pt x="1945311" y="8219300"/>
                    <a:pt x="1945865" y="8124456"/>
                    <a:pt x="1937528" y="7828838"/>
                  </a:cubicBezTo>
                  <a:cubicBezTo>
                    <a:pt x="1929191" y="7533220"/>
                    <a:pt x="1924649" y="7465299"/>
                    <a:pt x="1927925" y="7276725"/>
                  </a:cubicBezTo>
                  <a:cubicBezTo>
                    <a:pt x="1931201" y="7088151"/>
                    <a:pt x="1943671" y="6905149"/>
                    <a:pt x="1918322" y="6724613"/>
                  </a:cubicBezTo>
                  <a:cubicBezTo>
                    <a:pt x="1892973" y="6544077"/>
                    <a:pt x="1942777" y="6155528"/>
                    <a:pt x="1904984" y="5957789"/>
                  </a:cubicBezTo>
                  <a:cubicBezTo>
                    <a:pt x="1749090" y="5704371"/>
                    <a:pt x="1580535" y="5584896"/>
                    <a:pt x="1485890" y="5405476"/>
                  </a:cubicBezTo>
                  <a:cubicBezTo>
                    <a:pt x="1391245" y="5226056"/>
                    <a:pt x="1216584" y="5044219"/>
                    <a:pt x="1123945" y="4928478"/>
                  </a:cubicBezTo>
                  <a:cubicBezTo>
                    <a:pt x="1031306" y="4812737"/>
                    <a:pt x="864856" y="4549322"/>
                    <a:pt x="723901" y="4401270"/>
                  </a:cubicBezTo>
                  <a:cubicBezTo>
                    <a:pt x="582946" y="4253218"/>
                    <a:pt x="445077" y="4079944"/>
                    <a:pt x="381006" y="3949378"/>
                  </a:cubicBezTo>
                  <a:cubicBezTo>
                    <a:pt x="316935" y="3818812"/>
                    <a:pt x="60465" y="3564330"/>
                    <a:pt x="11" y="3447275"/>
                  </a:cubicBezTo>
                  <a:close/>
                </a:path>
                <a:path w="10253942" h="9025106" stroke="0" extrusionOk="0">
                  <a:moveTo>
                    <a:pt x="11" y="3447275"/>
                  </a:moveTo>
                  <a:cubicBezTo>
                    <a:pt x="152637" y="3391909"/>
                    <a:pt x="396950" y="3304811"/>
                    <a:pt x="595787" y="3258262"/>
                  </a:cubicBezTo>
                  <a:cubicBezTo>
                    <a:pt x="794624" y="3211713"/>
                    <a:pt x="921951" y="3181776"/>
                    <a:pt x="1128850" y="3089146"/>
                  </a:cubicBezTo>
                  <a:cubicBezTo>
                    <a:pt x="1335749" y="2996516"/>
                    <a:pt x="1484124" y="2951946"/>
                    <a:pt x="1818696" y="2870289"/>
                  </a:cubicBezTo>
                  <a:cubicBezTo>
                    <a:pt x="2153268" y="2788632"/>
                    <a:pt x="2187270" y="2722280"/>
                    <a:pt x="2414472" y="2681276"/>
                  </a:cubicBezTo>
                  <a:cubicBezTo>
                    <a:pt x="2641674" y="2640272"/>
                    <a:pt x="2927279" y="2537758"/>
                    <a:pt x="3135674" y="2452471"/>
                  </a:cubicBezTo>
                  <a:cubicBezTo>
                    <a:pt x="3229339" y="2286853"/>
                    <a:pt x="3491195" y="2044192"/>
                    <a:pt x="3573759" y="1912927"/>
                  </a:cubicBezTo>
                  <a:cubicBezTo>
                    <a:pt x="3656324" y="1781662"/>
                    <a:pt x="3848629" y="1579852"/>
                    <a:pt x="3972019" y="1422433"/>
                  </a:cubicBezTo>
                  <a:cubicBezTo>
                    <a:pt x="4095409" y="1265014"/>
                    <a:pt x="4181807" y="1171501"/>
                    <a:pt x="4370278" y="931939"/>
                  </a:cubicBezTo>
                  <a:cubicBezTo>
                    <a:pt x="4558749" y="692377"/>
                    <a:pt x="4587030" y="620547"/>
                    <a:pt x="4728712" y="490494"/>
                  </a:cubicBezTo>
                  <a:cubicBezTo>
                    <a:pt x="4870394" y="360441"/>
                    <a:pt x="4988896" y="160660"/>
                    <a:pt x="5126971" y="0"/>
                  </a:cubicBezTo>
                  <a:cubicBezTo>
                    <a:pt x="5269343" y="184650"/>
                    <a:pt x="5416492" y="376764"/>
                    <a:pt x="5525230" y="490494"/>
                  </a:cubicBezTo>
                  <a:cubicBezTo>
                    <a:pt x="5633968" y="604224"/>
                    <a:pt x="5762927" y="783052"/>
                    <a:pt x="5903577" y="956464"/>
                  </a:cubicBezTo>
                  <a:cubicBezTo>
                    <a:pt x="6044227" y="1129876"/>
                    <a:pt x="6146059" y="1268378"/>
                    <a:pt x="6341662" y="1496007"/>
                  </a:cubicBezTo>
                  <a:cubicBezTo>
                    <a:pt x="6537265" y="1723636"/>
                    <a:pt x="6705509" y="1911006"/>
                    <a:pt x="6779748" y="2035551"/>
                  </a:cubicBezTo>
                  <a:cubicBezTo>
                    <a:pt x="6853987" y="2160096"/>
                    <a:pt x="6963494" y="2293430"/>
                    <a:pt x="7118268" y="2452471"/>
                  </a:cubicBezTo>
                  <a:cubicBezTo>
                    <a:pt x="7384224" y="2503535"/>
                    <a:pt x="7586218" y="2628841"/>
                    <a:pt x="7745401" y="2651432"/>
                  </a:cubicBezTo>
                  <a:cubicBezTo>
                    <a:pt x="7904584" y="2674023"/>
                    <a:pt x="8085889" y="2763294"/>
                    <a:pt x="8341177" y="2840445"/>
                  </a:cubicBezTo>
                  <a:cubicBezTo>
                    <a:pt x="8596465" y="2917596"/>
                    <a:pt x="8661846" y="2960069"/>
                    <a:pt x="8874239" y="3009561"/>
                  </a:cubicBezTo>
                  <a:cubicBezTo>
                    <a:pt x="9086632" y="3059054"/>
                    <a:pt x="9199662" y="3133434"/>
                    <a:pt x="9438659" y="3188626"/>
                  </a:cubicBezTo>
                  <a:cubicBezTo>
                    <a:pt x="9677656" y="3243818"/>
                    <a:pt x="10014606" y="3413138"/>
                    <a:pt x="10253931" y="3447275"/>
                  </a:cubicBezTo>
                  <a:cubicBezTo>
                    <a:pt x="10122225" y="3635864"/>
                    <a:pt x="9990377" y="3828871"/>
                    <a:pt x="9891986" y="3924273"/>
                  </a:cubicBezTo>
                  <a:cubicBezTo>
                    <a:pt x="9793595" y="4019675"/>
                    <a:pt x="9680156" y="4196820"/>
                    <a:pt x="9549091" y="4376165"/>
                  </a:cubicBezTo>
                  <a:cubicBezTo>
                    <a:pt x="9418026" y="4555511"/>
                    <a:pt x="9246584" y="4797659"/>
                    <a:pt x="9149047" y="4903373"/>
                  </a:cubicBezTo>
                  <a:cubicBezTo>
                    <a:pt x="9051510" y="5009087"/>
                    <a:pt x="8900791" y="5276918"/>
                    <a:pt x="8768052" y="5405476"/>
                  </a:cubicBezTo>
                  <a:cubicBezTo>
                    <a:pt x="8635313" y="5534034"/>
                    <a:pt x="8442664" y="5809007"/>
                    <a:pt x="8348958" y="5957789"/>
                  </a:cubicBezTo>
                  <a:cubicBezTo>
                    <a:pt x="8317420" y="6097987"/>
                    <a:pt x="8308805" y="6362637"/>
                    <a:pt x="8337221" y="6632594"/>
                  </a:cubicBezTo>
                  <a:cubicBezTo>
                    <a:pt x="8365637" y="6902551"/>
                    <a:pt x="8311413" y="7134326"/>
                    <a:pt x="8326017" y="7276725"/>
                  </a:cubicBezTo>
                  <a:cubicBezTo>
                    <a:pt x="8340621" y="7419124"/>
                    <a:pt x="8345487" y="7623948"/>
                    <a:pt x="8316414" y="7828838"/>
                  </a:cubicBezTo>
                  <a:cubicBezTo>
                    <a:pt x="8287341" y="8033728"/>
                    <a:pt x="8311139" y="8244910"/>
                    <a:pt x="8305210" y="8472970"/>
                  </a:cubicBezTo>
                  <a:cubicBezTo>
                    <a:pt x="8299281" y="8701030"/>
                    <a:pt x="8308503" y="8866335"/>
                    <a:pt x="8295607" y="9025083"/>
                  </a:cubicBezTo>
                  <a:cubicBezTo>
                    <a:pt x="7968600" y="8941112"/>
                    <a:pt x="7776914" y="8910352"/>
                    <a:pt x="7630193" y="8835897"/>
                  </a:cubicBezTo>
                  <a:cubicBezTo>
                    <a:pt x="7483472" y="8761442"/>
                    <a:pt x="7150620" y="8733543"/>
                    <a:pt x="6964780" y="8646710"/>
                  </a:cubicBezTo>
                  <a:cubicBezTo>
                    <a:pt x="6778940" y="8559877"/>
                    <a:pt x="6455368" y="8515033"/>
                    <a:pt x="6267680" y="8448515"/>
                  </a:cubicBezTo>
                  <a:cubicBezTo>
                    <a:pt x="6079992" y="8381997"/>
                    <a:pt x="5487723" y="8209645"/>
                    <a:pt x="5126971" y="8124195"/>
                  </a:cubicBezTo>
                  <a:cubicBezTo>
                    <a:pt x="4789784" y="8241842"/>
                    <a:pt x="4583972" y="8277060"/>
                    <a:pt x="4429871" y="8322390"/>
                  </a:cubicBezTo>
                  <a:cubicBezTo>
                    <a:pt x="4275770" y="8367721"/>
                    <a:pt x="3991625" y="8443634"/>
                    <a:pt x="3859517" y="8484550"/>
                  </a:cubicBezTo>
                  <a:cubicBezTo>
                    <a:pt x="3727409" y="8525466"/>
                    <a:pt x="3476432" y="8578491"/>
                    <a:pt x="3225789" y="8664728"/>
                  </a:cubicBezTo>
                  <a:cubicBezTo>
                    <a:pt x="2975146" y="8750965"/>
                    <a:pt x="2688728" y="8782986"/>
                    <a:pt x="2560376" y="8853914"/>
                  </a:cubicBezTo>
                  <a:cubicBezTo>
                    <a:pt x="2432025" y="8924842"/>
                    <a:pt x="2204157" y="8950936"/>
                    <a:pt x="1958335" y="9025083"/>
                  </a:cubicBezTo>
                  <a:cubicBezTo>
                    <a:pt x="1970678" y="8794641"/>
                    <a:pt x="1960160" y="8692739"/>
                    <a:pt x="1949265" y="8503643"/>
                  </a:cubicBezTo>
                  <a:cubicBezTo>
                    <a:pt x="1938370" y="8314547"/>
                    <a:pt x="1952649" y="8160474"/>
                    <a:pt x="1938595" y="7890184"/>
                  </a:cubicBezTo>
                  <a:cubicBezTo>
                    <a:pt x="1924541" y="7619894"/>
                    <a:pt x="1927522" y="7523917"/>
                    <a:pt x="1926858" y="7215380"/>
                  </a:cubicBezTo>
                  <a:cubicBezTo>
                    <a:pt x="1926194" y="6906843"/>
                    <a:pt x="1921331" y="6700545"/>
                    <a:pt x="1915654" y="6571248"/>
                  </a:cubicBezTo>
                  <a:cubicBezTo>
                    <a:pt x="1909977" y="6441951"/>
                    <a:pt x="1897792" y="6220111"/>
                    <a:pt x="1904984" y="5957789"/>
                  </a:cubicBezTo>
                  <a:cubicBezTo>
                    <a:pt x="1791100" y="5765713"/>
                    <a:pt x="1620041" y="5596367"/>
                    <a:pt x="1504940" y="5430581"/>
                  </a:cubicBezTo>
                  <a:cubicBezTo>
                    <a:pt x="1389839" y="5264795"/>
                    <a:pt x="1280410" y="5154256"/>
                    <a:pt x="1104895" y="4903373"/>
                  </a:cubicBezTo>
                  <a:cubicBezTo>
                    <a:pt x="929380" y="4652490"/>
                    <a:pt x="877406" y="4597409"/>
                    <a:pt x="723901" y="4401270"/>
                  </a:cubicBezTo>
                  <a:cubicBezTo>
                    <a:pt x="570395" y="4205131"/>
                    <a:pt x="109057" y="3671354"/>
                    <a:pt x="11" y="3447275"/>
                  </a:cubicBezTo>
                  <a:close/>
                </a:path>
              </a:pathLst>
            </a:custGeom>
            <a:solidFill>
              <a:srgbClr val="FFFF00"/>
            </a:solidFill>
            <a:ln w="57150">
              <a:solidFill>
                <a:schemeClr val="tx1"/>
              </a:solidFill>
              <a:extLst>
                <a:ext uri="{C807C97D-BFC1-408E-A445-0C87EB9F89A2}">
                  <ask:lineSketchStyleProps xmlns:ask="http://schemas.microsoft.com/office/drawing/2018/sketchyshapes" sd="1219033472">
                    <a:prstGeom prst="star5">
                      <a:avLst>
                        <a:gd name="adj" fmla="val 31422"/>
                        <a:gd name="hf" fmla="val 105146"/>
                        <a:gd name="vf" fmla="val 110557"/>
                      </a:avLst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2223"/>
            </a:p>
          </p:txBody>
        </p:sp>
        <p:sp>
          <p:nvSpPr>
            <p:cNvPr id="7" name="Tekstvak 6">
              <a:extLst>
                <a:ext uri="{FF2B5EF4-FFF2-40B4-BE49-F238E27FC236}">
                  <a16:creationId xmlns:a16="http://schemas.microsoft.com/office/drawing/2014/main" id="{F18AB694-1965-5742-A0EA-CCA7DC6EA231}"/>
                </a:ext>
              </a:extLst>
            </p:cNvPr>
            <p:cNvSpPr txBox="1"/>
            <p:nvPr/>
          </p:nvSpPr>
          <p:spPr>
            <a:xfrm>
              <a:off x="2224087" y="2941281"/>
              <a:ext cx="6347010" cy="54267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6600" dirty="0">
                  <a:latin typeface="HelloFirstieBig" panose="02000603000000000000" pitchFamily="2" charset="0"/>
                  <a:ea typeface="HelloFirstieBig" panose="02000603000000000000" pitchFamily="2" charset="0"/>
                </a:rPr>
                <a:t>Superkid van de week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39823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28DA04D-6FE6-2D4F-B6E9-89CC09C0E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23167" y="9467409"/>
            <a:ext cx="4411663" cy="433388"/>
          </a:xfrm>
        </p:spPr>
        <p:txBody>
          <a:bodyPr/>
          <a:lstStyle/>
          <a:p>
            <a:r>
              <a:rPr lang="nl-NL" sz="1625" dirty="0">
                <a:solidFill>
                  <a:schemeClr val="tx1"/>
                </a:solidFill>
                <a:latin typeface="HelloWhoaNelly" panose="02000603000000000000" pitchFamily="2" charset="0"/>
                <a:ea typeface="HelloWhoaNelly" panose="02000603000000000000" pitchFamily="2" charset="0"/>
              </a:rPr>
              <a:t>Superkid van de week - Groep 4 – 2022/2023</a:t>
            </a:r>
          </a:p>
        </p:txBody>
      </p:sp>
      <p:pic>
        <p:nvPicPr>
          <p:cNvPr id="8" name="Afbeelding 7" descr="Afbeelding met tekening&#10;&#10;Automatisch gegenereerde beschrijving">
            <a:extLst>
              <a:ext uri="{FF2B5EF4-FFF2-40B4-BE49-F238E27FC236}">
                <a16:creationId xmlns:a16="http://schemas.microsoft.com/office/drawing/2014/main" id="{84F77B03-7D91-CF42-B800-00BF66B3023A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50000"/>
          </a:blip>
          <a:stretch>
            <a:fillRect/>
          </a:stretch>
        </p:blipFill>
        <p:spPr>
          <a:xfrm>
            <a:off x="292608" y="5203"/>
            <a:ext cx="6303949" cy="982349"/>
          </a:xfrm>
          <a:prstGeom prst="rect">
            <a:avLst/>
          </a:prstGeom>
        </p:spPr>
      </p:pic>
      <p:sp>
        <p:nvSpPr>
          <p:cNvPr id="6" name="5-puntige ster 5">
            <a:extLst>
              <a:ext uri="{FF2B5EF4-FFF2-40B4-BE49-F238E27FC236}">
                <a16:creationId xmlns:a16="http://schemas.microsoft.com/office/drawing/2014/main" id="{BEE64AEA-10F0-475F-A1A5-F913A12661CC}"/>
              </a:ext>
            </a:extLst>
          </p:cNvPr>
          <p:cNvSpPr/>
          <p:nvPr/>
        </p:nvSpPr>
        <p:spPr>
          <a:xfrm>
            <a:off x="1757934" y="3406464"/>
            <a:ext cx="3342132" cy="3093072"/>
          </a:xfrm>
          <a:custGeom>
            <a:avLst/>
            <a:gdLst>
              <a:gd name="connsiteX0" fmla="*/ 4 w 3342132"/>
              <a:gd name="connsiteY0" fmla="*/ 1181445 h 3093072"/>
              <a:gd name="connsiteX1" fmla="*/ 500797 w 3342132"/>
              <a:gd name="connsiteY1" fmla="*/ 1014386 h 3093072"/>
              <a:gd name="connsiteX2" fmla="*/ 1022030 w 3342132"/>
              <a:gd name="connsiteY2" fmla="*/ 840508 h 3093072"/>
              <a:gd name="connsiteX3" fmla="*/ 1359529 w 3342132"/>
              <a:gd name="connsiteY3" fmla="*/ 403444 h 3093072"/>
              <a:gd name="connsiteX4" fmla="*/ 1671066 w 3342132"/>
              <a:gd name="connsiteY4" fmla="*/ 0 h 3093072"/>
              <a:gd name="connsiteX5" fmla="*/ 1982603 w 3342132"/>
              <a:gd name="connsiteY5" fmla="*/ 403444 h 3093072"/>
              <a:gd name="connsiteX6" fmla="*/ 2320102 w 3342132"/>
              <a:gd name="connsiteY6" fmla="*/ 840508 h 3093072"/>
              <a:gd name="connsiteX7" fmla="*/ 2810674 w 3342132"/>
              <a:gd name="connsiteY7" fmla="*/ 1004158 h 3093072"/>
              <a:gd name="connsiteX8" fmla="*/ 3342128 w 3342132"/>
              <a:gd name="connsiteY8" fmla="*/ 1181445 h 3093072"/>
              <a:gd name="connsiteX9" fmla="*/ 3019260 w 3342132"/>
              <a:gd name="connsiteY9" fmla="*/ 1628853 h 3093072"/>
              <a:gd name="connsiteX10" fmla="*/ 2721228 w 3342132"/>
              <a:gd name="connsiteY10" fmla="*/ 2041845 h 3093072"/>
              <a:gd name="connsiteX11" fmla="*/ 2713055 w 3342132"/>
              <a:gd name="connsiteY11" fmla="*/ 2535918 h 3093072"/>
              <a:gd name="connsiteX12" fmla="*/ 2703839 w 3342132"/>
              <a:gd name="connsiteY12" fmla="*/ 3093064 h 3093072"/>
              <a:gd name="connsiteX13" fmla="*/ 2208108 w 3342132"/>
              <a:gd name="connsiteY13" fmla="*/ 2944864 h 3093072"/>
              <a:gd name="connsiteX14" fmla="*/ 1671066 w 3342132"/>
              <a:gd name="connsiteY14" fmla="*/ 2784313 h 3093072"/>
              <a:gd name="connsiteX15" fmla="*/ 1165007 w 3342132"/>
              <a:gd name="connsiteY15" fmla="*/ 2935601 h 3093072"/>
              <a:gd name="connsiteX16" fmla="*/ 638293 w 3342132"/>
              <a:gd name="connsiteY16" fmla="*/ 3093064 h 3093072"/>
              <a:gd name="connsiteX17" fmla="*/ 629946 w 3342132"/>
              <a:gd name="connsiteY17" fmla="*/ 2588479 h 3093072"/>
              <a:gd name="connsiteX18" fmla="*/ 620904 w 3342132"/>
              <a:gd name="connsiteY18" fmla="*/ 2041845 h 3093072"/>
              <a:gd name="connsiteX19" fmla="*/ 322872 w 3342132"/>
              <a:gd name="connsiteY19" fmla="*/ 1628853 h 3093072"/>
              <a:gd name="connsiteX20" fmla="*/ 4 w 3342132"/>
              <a:gd name="connsiteY20" fmla="*/ 1181445 h 3093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342132" h="3093072" extrusionOk="0">
                <a:moveTo>
                  <a:pt x="4" y="1181445"/>
                </a:moveTo>
                <a:cubicBezTo>
                  <a:pt x="154196" y="1157234"/>
                  <a:pt x="287702" y="1078078"/>
                  <a:pt x="500797" y="1014386"/>
                </a:cubicBezTo>
                <a:cubicBezTo>
                  <a:pt x="713892" y="950694"/>
                  <a:pt x="880773" y="887704"/>
                  <a:pt x="1022030" y="840508"/>
                </a:cubicBezTo>
                <a:cubicBezTo>
                  <a:pt x="1167519" y="612206"/>
                  <a:pt x="1230147" y="533773"/>
                  <a:pt x="1359529" y="403444"/>
                </a:cubicBezTo>
                <a:cubicBezTo>
                  <a:pt x="1488911" y="273115"/>
                  <a:pt x="1599883" y="109480"/>
                  <a:pt x="1671066" y="0"/>
                </a:cubicBezTo>
                <a:cubicBezTo>
                  <a:pt x="1771181" y="97003"/>
                  <a:pt x="1888125" y="239955"/>
                  <a:pt x="1982603" y="403444"/>
                </a:cubicBezTo>
                <a:cubicBezTo>
                  <a:pt x="2077081" y="566933"/>
                  <a:pt x="2195859" y="670715"/>
                  <a:pt x="2320102" y="840508"/>
                </a:cubicBezTo>
                <a:cubicBezTo>
                  <a:pt x="2453302" y="904971"/>
                  <a:pt x="2631617" y="936520"/>
                  <a:pt x="2810674" y="1004158"/>
                </a:cubicBezTo>
                <a:cubicBezTo>
                  <a:pt x="2989731" y="1071796"/>
                  <a:pt x="3090986" y="1070904"/>
                  <a:pt x="3342128" y="1181445"/>
                </a:cubicBezTo>
                <a:cubicBezTo>
                  <a:pt x="3232427" y="1374321"/>
                  <a:pt x="3145601" y="1453908"/>
                  <a:pt x="3019260" y="1628853"/>
                </a:cubicBezTo>
                <a:cubicBezTo>
                  <a:pt x="2892919" y="1803798"/>
                  <a:pt x="2832130" y="1878510"/>
                  <a:pt x="2721228" y="2041845"/>
                </a:cubicBezTo>
                <a:cubicBezTo>
                  <a:pt x="2702703" y="2287909"/>
                  <a:pt x="2695719" y="2338861"/>
                  <a:pt x="2713055" y="2535918"/>
                </a:cubicBezTo>
                <a:cubicBezTo>
                  <a:pt x="2730391" y="2732975"/>
                  <a:pt x="2684364" y="2924229"/>
                  <a:pt x="2703839" y="3093064"/>
                </a:cubicBezTo>
                <a:cubicBezTo>
                  <a:pt x="2479759" y="3030799"/>
                  <a:pt x="2453894" y="3005089"/>
                  <a:pt x="2208108" y="2944864"/>
                </a:cubicBezTo>
                <a:cubicBezTo>
                  <a:pt x="1962322" y="2884639"/>
                  <a:pt x="1878292" y="2830327"/>
                  <a:pt x="1671066" y="2784313"/>
                </a:cubicBezTo>
                <a:cubicBezTo>
                  <a:pt x="1554535" y="2814645"/>
                  <a:pt x="1316266" y="2869290"/>
                  <a:pt x="1165007" y="2935601"/>
                </a:cubicBezTo>
                <a:cubicBezTo>
                  <a:pt x="1013748" y="3001912"/>
                  <a:pt x="759314" y="3084712"/>
                  <a:pt x="638293" y="3093064"/>
                </a:cubicBezTo>
                <a:cubicBezTo>
                  <a:pt x="650437" y="2957241"/>
                  <a:pt x="639981" y="2799102"/>
                  <a:pt x="629946" y="2588479"/>
                </a:cubicBezTo>
                <a:cubicBezTo>
                  <a:pt x="619912" y="2377856"/>
                  <a:pt x="606178" y="2260178"/>
                  <a:pt x="620904" y="2041845"/>
                </a:cubicBezTo>
                <a:cubicBezTo>
                  <a:pt x="472535" y="1874679"/>
                  <a:pt x="440267" y="1815174"/>
                  <a:pt x="322872" y="1628853"/>
                </a:cubicBezTo>
                <a:cubicBezTo>
                  <a:pt x="205477" y="1442532"/>
                  <a:pt x="73495" y="1318575"/>
                  <a:pt x="4" y="1181445"/>
                </a:cubicBezTo>
                <a:close/>
              </a:path>
            </a:pathLst>
          </a:custGeom>
          <a:noFill/>
          <a:ln w="5715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star5">
                    <a:avLst>
                      <a:gd name="adj" fmla="val 31422"/>
                      <a:gd name="hf" fmla="val 105146"/>
                      <a:gd name="vf" fmla="val 110557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223"/>
          </a:p>
        </p:txBody>
      </p:sp>
    </p:spTree>
    <p:extLst>
      <p:ext uri="{BB962C8B-B14F-4D97-AF65-F5344CB8AC3E}">
        <p14:creationId xmlns:p14="http://schemas.microsoft.com/office/powerpoint/2010/main" val="801207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Afbeelding met tekening&#10;&#10;Automatisch gegenereerde beschrijving">
            <a:extLst>
              <a:ext uri="{FF2B5EF4-FFF2-40B4-BE49-F238E27FC236}">
                <a16:creationId xmlns:a16="http://schemas.microsoft.com/office/drawing/2014/main" id="{84F77B03-7D91-CF42-B800-00BF66B3023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92608" y="5203"/>
            <a:ext cx="6303949" cy="982349"/>
          </a:xfrm>
          <a:prstGeom prst="rect">
            <a:avLst/>
          </a:prstGeom>
        </p:spPr>
      </p:pic>
      <p:sp>
        <p:nvSpPr>
          <p:cNvPr id="5" name="5-puntige ster 5">
            <a:extLst>
              <a:ext uri="{FF2B5EF4-FFF2-40B4-BE49-F238E27FC236}">
                <a16:creationId xmlns:a16="http://schemas.microsoft.com/office/drawing/2014/main" id="{1EC72BB8-A465-4C70-9E81-07256C2BA90B}"/>
              </a:ext>
            </a:extLst>
          </p:cNvPr>
          <p:cNvSpPr/>
          <p:nvPr/>
        </p:nvSpPr>
        <p:spPr>
          <a:xfrm>
            <a:off x="1757934" y="3406464"/>
            <a:ext cx="3342132" cy="3093072"/>
          </a:xfrm>
          <a:custGeom>
            <a:avLst/>
            <a:gdLst>
              <a:gd name="connsiteX0" fmla="*/ 4 w 3342132"/>
              <a:gd name="connsiteY0" fmla="*/ 1181445 h 3093072"/>
              <a:gd name="connsiteX1" fmla="*/ 500797 w 3342132"/>
              <a:gd name="connsiteY1" fmla="*/ 1014386 h 3093072"/>
              <a:gd name="connsiteX2" fmla="*/ 1022030 w 3342132"/>
              <a:gd name="connsiteY2" fmla="*/ 840508 h 3093072"/>
              <a:gd name="connsiteX3" fmla="*/ 1359529 w 3342132"/>
              <a:gd name="connsiteY3" fmla="*/ 403444 h 3093072"/>
              <a:gd name="connsiteX4" fmla="*/ 1671066 w 3342132"/>
              <a:gd name="connsiteY4" fmla="*/ 0 h 3093072"/>
              <a:gd name="connsiteX5" fmla="*/ 1982603 w 3342132"/>
              <a:gd name="connsiteY5" fmla="*/ 403444 h 3093072"/>
              <a:gd name="connsiteX6" fmla="*/ 2320102 w 3342132"/>
              <a:gd name="connsiteY6" fmla="*/ 840508 h 3093072"/>
              <a:gd name="connsiteX7" fmla="*/ 2810674 w 3342132"/>
              <a:gd name="connsiteY7" fmla="*/ 1004158 h 3093072"/>
              <a:gd name="connsiteX8" fmla="*/ 3342128 w 3342132"/>
              <a:gd name="connsiteY8" fmla="*/ 1181445 h 3093072"/>
              <a:gd name="connsiteX9" fmla="*/ 3019260 w 3342132"/>
              <a:gd name="connsiteY9" fmla="*/ 1628853 h 3093072"/>
              <a:gd name="connsiteX10" fmla="*/ 2721228 w 3342132"/>
              <a:gd name="connsiteY10" fmla="*/ 2041845 h 3093072"/>
              <a:gd name="connsiteX11" fmla="*/ 2713055 w 3342132"/>
              <a:gd name="connsiteY11" fmla="*/ 2535918 h 3093072"/>
              <a:gd name="connsiteX12" fmla="*/ 2703839 w 3342132"/>
              <a:gd name="connsiteY12" fmla="*/ 3093064 h 3093072"/>
              <a:gd name="connsiteX13" fmla="*/ 2208108 w 3342132"/>
              <a:gd name="connsiteY13" fmla="*/ 2944864 h 3093072"/>
              <a:gd name="connsiteX14" fmla="*/ 1671066 w 3342132"/>
              <a:gd name="connsiteY14" fmla="*/ 2784313 h 3093072"/>
              <a:gd name="connsiteX15" fmla="*/ 1165007 w 3342132"/>
              <a:gd name="connsiteY15" fmla="*/ 2935601 h 3093072"/>
              <a:gd name="connsiteX16" fmla="*/ 638293 w 3342132"/>
              <a:gd name="connsiteY16" fmla="*/ 3093064 h 3093072"/>
              <a:gd name="connsiteX17" fmla="*/ 629946 w 3342132"/>
              <a:gd name="connsiteY17" fmla="*/ 2588479 h 3093072"/>
              <a:gd name="connsiteX18" fmla="*/ 620904 w 3342132"/>
              <a:gd name="connsiteY18" fmla="*/ 2041845 h 3093072"/>
              <a:gd name="connsiteX19" fmla="*/ 322872 w 3342132"/>
              <a:gd name="connsiteY19" fmla="*/ 1628853 h 3093072"/>
              <a:gd name="connsiteX20" fmla="*/ 4 w 3342132"/>
              <a:gd name="connsiteY20" fmla="*/ 1181445 h 3093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342132" h="3093072" extrusionOk="0">
                <a:moveTo>
                  <a:pt x="4" y="1181445"/>
                </a:moveTo>
                <a:cubicBezTo>
                  <a:pt x="154196" y="1157234"/>
                  <a:pt x="287702" y="1078078"/>
                  <a:pt x="500797" y="1014386"/>
                </a:cubicBezTo>
                <a:cubicBezTo>
                  <a:pt x="713892" y="950694"/>
                  <a:pt x="880773" y="887704"/>
                  <a:pt x="1022030" y="840508"/>
                </a:cubicBezTo>
                <a:cubicBezTo>
                  <a:pt x="1167519" y="612206"/>
                  <a:pt x="1230147" y="533773"/>
                  <a:pt x="1359529" y="403444"/>
                </a:cubicBezTo>
                <a:cubicBezTo>
                  <a:pt x="1488911" y="273115"/>
                  <a:pt x="1599883" y="109480"/>
                  <a:pt x="1671066" y="0"/>
                </a:cubicBezTo>
                <a:cubicBezTo>
                  <a:pt x="1771181" y="97003"/>
                  <a:pt x="1888125" y="239955"/>
                  <a:pt x="1982603" y="403444"/>
                </a:cubicBezTo>
                <a:cubicBezTo>
                  <a:pt x="2077081" y="566933"/>
                  <a:pt x="2195859" y="670715"/>
                  <a:pt x="2320102" y="840508"/>
                </a:cubicBezTo>
                <a:cubicBezTo>
                  <a:pt x="2453302" y="904971"/>
                  <a:pt x="2631617" y="936520"/>
                  <a:pt x="2810674" y="1004158"/>
                </a:cubicBezTo>
                <a:cubicBezTo>
                  <a:pt x="2989731" y="1071796"/>
                  <a:pt x="3090986" y="1070904"/>
                  <a:pt x="3342128" y="1181445"/>
                </a:cubicBezTo>
                <a:cubicBezTo>
                  <a:pt x="3232427" y="1374321"/>
                  <a:pt x="3145601" y="1453908"/>
                  <a:pt x="3019260" y="1628853"/>
                </a:cubicBezTo>
                <a:cubicBezTo>
                  <a:pt x="2892919" y="1803798"/>
                  <a:pt x="2832130" y="1878510"/>
                  <a:pt x="2721228" y="2041845"/>
                </a:cubicBezTo>
                <a:cubicBezTo>
                  <a:pt x="2702703" y="2287909"/>
                  <a:pt x="2695719" y="2338861"/>
                  <a:pt x="2713055" y="2535918"/>
                </a:cubicBezTo>
                <a:cubicBezTo>
                  <a:pt x="2730391" y="2732975"/>
                  <a:pt x="2684364" y="2924229"/>
                  <a:pt x="2703839" y="3093064"/>
                </a:cubicBezTo>
                <a:cubicBezTo>
                  <a:pt x="2479759" y="3030799"/>
                  <a:pt x="2453894" y="3005089"/>
                  <a:pt x="2208108" y="2944864"/>
                </a:cubicBezTo>
                <a:cubicBezTo>
                  <a:pt x="1962322" y="2884639"/>
                  <a:pt x="1878292" y="2830327"/>
                  <a:pt x="1671066" y="2784313"/>
                </a:cubicBezTo>
                <a:cubicBezTo>
                  <a:pt x="1554535" y="2814645"/>
                  <a:pt x="1316266" y="2869290"/>
                  <a:pt x="1165007" y="2935601"/>
                </a:cubicBezTo>
                <a:cubicBezTo>
                  <a:pt x="1013748" y="3001912"/>
                  <a:pt x="759314" y="3084712"/>
                  <a:pt x="638293" y="3093064"/>
                </a:cubicBezTo>
                <a:cubicBezTo>
                  <a:pt x="650437" y="2957241"/>
                  <a:pt x="639981" y="2799102"/>
                  <a:pt x="629946" y="2588479"/>
                </a:cubicBezTo>
                <a:cubicBezTo>
                  <a:pt x="619912" y="2377856"/>
                  <a:pt x="606178" y="2260178"/>
                  <a:pt x="620904" y="2041845"/>
                </a:cubicBezTo>
                <a:cubicBezTo>
                  <a:pt x="472535" y="1874679"/>
                  <a:pt x="440267" y="1815174"/>
                  <a:pt x="322872" y="1628853"/>
                </a:cubicBezTo>
                <a:cubicBezTo>
                  <a:pt x="205477" y="1442532"/>
                  <a:pt x="73495" y="1318575"/>
                  <a:pt x="4" y="1181445"/>
                </a:cubicBezTo>
                <a:close/>
              </a:path>
            </a:pathLst>
          </a:custGeom>
          <a:noFill/>
          <a:ln w="5715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star5">
                    <a:avLst>
                      <a:gd name="adj" fmla="val 31422"/>
                      <a:gd name="hf" fmla="val 105146"/>
                      <a:gd name="vf" fmla="val 110557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223" dirty="0"/>
          </a:p>
        </p:txBody>
      </p:sp>
      <p:sp>
        <p:nvSpPr>
          <p:cNvPr id="2" name="Tijdelijke aanduiding voor voettekst 3">
            <a:extLst>
              <a:ext uri="{FF2B5EF4-FFF2-40B4-BE49-F238E27FC236}">
                <a16:creationId xmlns:a16="http://schemas.microsoft.com/office/drawing/2014/main" id="{291FB4E1-4A4D-44D6-2E9C-6DAE24C87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23167" y="9467409"/>
            <a:ext cx="4411663" cy="433388"/>
          </a:xfrm>
        </p:spPr>
        <p:txBody>
          <a:bodyPr/>
          <a:lstStyle/>
          <a:p>
            <a:r>
              <a:rPr lang="nl-NL" sz="1625" dirty="0">
                <a:solidFill>
                  <a:schemeClr val="tx1"/>
                </a:solidFill>
                <a:latin typeface="HelloWhoaNelly" panose="02000603000000000000" pitchFamily="2" charset="0"/>
                <a:ea typeface="HelloWhoaNelly" panose="02000603000000000000" pitchFamily="2" charset="0"/>
              </a:rPr>
              <a:t>Superkid van de week - Groep 4 – 2022/2023</a:t>
            </a:r>
          </a:p>
        </p:txBody>
      </p:sp>
    </p:spTree>
    <p:extLst>
      <p:ext uri="{BB962C8B-B14F-4D97-AF65-F5344CB8AC3E}">
        <p14:creationId xmlns:p14="http://schemas.microsoft.com/office/powerpoint/2010/main" val="215322679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22</Words>
  <Application>Microsoft Office PowerPoint</Application>
  <PresentationFormat>A4 (210 x 297 mm)</PresentationFormat>
  <Paragraphs>3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HelloFirstieBig</vt:lpstr>
      <vt:lpstr>HelloWhoaNelly</vt:lpstr>
      <vt:lpstr>Kantoorthema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Sandra van Elburg</dc:creator>
  <cp:lastModifiedBy>Sandra van Elburg</cp:lastModifiedBy>
  <cp:revision>1</cp:revision>
  <cp:lastPrinted>2023-06-21T12:56:38Z</cp:lastPrinted>
  <dcterms:created xsi:type="dcterms:W3CDTF">2020-07-06T17:24:28Z</dcterms:created>
  <dcterms:modified xsi:type="dcterms:W3CDTF">2023-06-21T12:56:45Z</dcterms:modified>
</cp:coreProperties>
</file>